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48"/>
  </p:notesMasterIdLst>
  <p:sldIdLst>
    <p:sldId id="546" r:id="rId2"/>
    <p:sldId id="580" r:id="rId3"/>
    <p:sldId id="581" r:id="rId4"/>
    <p:sldId id="579" r:id="rId5"/>
    <p:sldId id="584" r:id="rId6"/>
    <p:sldId id="582" r:id="rId7"/>
    <p:sldId id="585" r:id="rId8"/>
    <p:sldId id="583" r:id="rId9"/>
    <p:sldId id="586" r:id="rId10"/>
    <p:sldId id="570" r:id="rId11"/>
    <p:sldId id="571" r:id="rId12"/>
    <p:sldId id="572" r:id="rId13"/>
    <p:sldId id="573" r:id="rId14"/>
    <p:sldId id="574" r:id="rId15"/>
    <p:sldId id="575" r:id="rId16"/>
    <p:sldId id="576" r:id="rId17"/>
    <p:sldId id="577" r:id="rId18"/>
    <p:sldId id="578" r:id="rId19"/>
    <p:sldId id="566" r:id="rId20"/>
    <p:sldId id="563" r:id="rId21"/>
    <p:sldId id="562" r:id="rId22"/>
    <p:sldId id="565" r:id="rId23"/>
    <p:sldId id="567" r:id="rId24"/>
    <p:sldId id="560" r:id="rId25"/>
    <p:sldId id="561" r:id="rId26"/>
    <p:sldId id="569" r:id="rId27"/>
    <p:sldId id="559" r:id="rId28"/>
    <p:sldId id="564" r:id="rId29"/>
    <p:sldId id="549" r:id="rId30"/>
    <p:sldId id="550" r:id="rId31"/>
    <p:sldId id="551" r:id="rId32"/>
    <p:sldId id="552" r:id="rId33"/>
    <p:sldId id="553" r:id="rId34"/>
    <p:sldId id="554" r:id="rId35"/>
    <p:sldId id="555" r:id="rId36"/>
    <p:sldId id="556" r:id="rId37"/>
    <p:sldId id="557" r:id="rId38"/>
    <p:sldId id="558" r:id="rId39"/>
    <p:sldId id="542" r:id="rId40"/>
    <p:sldId id="539" r:id="rId41"/>
    <p:sldId id="446" r:id="rId42"/>
    <p:sldId id="548" r:id="rId43"/>
    <p:sldId id="338" r:id="rId44"/>
    <p:sldId id="297" r:id="rId45"/>
    <p:sldId id="274" r:id="rId46"/>
    <p:sldId id="317" r:id="rId47"/>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B0F0"/>
    <a:srgbClr val="A5A5A5"/>
    <a:srgbClr val="7F7F7F"/>
    <a:srgbClr val="ED7D31"/>
    <a:srgbClr val="FFC000"/>
    <a:srgbClr val="2F5698"/>
    <a:srgbClr val="70AD47"/>
    <a:srgbClr val="2F3783"/>
    <a:srgbClr val="2F4183"/>
    <a:srgbClr val="2F55F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AF606853-7671-496A-8E4F-DF71F8EC918B}" styleName="Dark Style 1 - Accent 6">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6"/>
          </a:solidFill>
        </a:fill>
      </a:tcStyle>
    </a:wholeTbl>
    <a:band1H>
      <a:tcStyle>
        <a:tcBdr/>
        <a:fill>
          <a:solidFill>
            <a:schemeClr val="accent6">
              <a:shade val="60000"/>
            </a:schemeClr>
          </a:solidFill>
        </a:fill>
      </a:tcStyle>
    </a:band1H>
    <a:band1V>
      <a:tcStyle>
        <a:tcBdr/>
        <a:fill>
          <a:solidFill>
            <a:schemeClr val="accent6">
              <a:shade val="60000"/>
            </a:schemeClr>
          </a:solidFill>
        </a:fill>
      </a:tcStyle>
    </a:band1V>
    <a:lastCol>
      <a:tcTxStyle b="on"/>
      <a:tcStyle>
        <a:tcBdr>
          <a:left>
            <a:ln w="25400" cmpd="sng">
              <a:solidFill>
                <a:schemeClr val="lt1"/>
              </a:solidFill>
            </a:ln>
          </a:left>
        </a:tcBdr>
        <a:fill>
          <a:solidFill>
            <a:schemeClr val="accent6">
              <a:shade val="60000"/>
            </a:schemeClr>
          </a:solidFill>
        </a:fill>
      </a:tcStyle>
    </a:lastCol>
    <a:firstCol>
      <a:tcTxStyle b="on"/>
      <a:tcStyle>
        <a:tcBdr>
          <a:right>
            <a:ln w="25400" cmpd="sng">
              <a:solidFill>
                <a:schemeClr val="lt1"/>
              </a:solidFill>
            </a:ln>
          </a:right>
        </a:tcBdr>
        <a:fill>
          <a:solidFill>
            <a:schemeClr val="accent6">
              <a:shade val="60000"/>
            </a:schemeClr>
          </a:solidFill>
        </a:fill>
      </a:tcStyle>
    </a:firstCol>
    <a:lastRow>
      <a:tcTxStyle b="on"/>
      <a:tcStyle>
        <a:tcBdr>
          <a:top>
            <a:ln w="25400" cmpd="sng">
              <a:solidFill>
                <a:schemeClr val="lt1"/>
              </a:solidFill>
            </a:ln>
          </a:top>
        </a:tcBdr>
        <a:fill>
          <a:solidFill>
            <a:schemeClr val="accent6">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8FB837D-C827-4EFA-A057-4D05807E0F7C}" styleName="Themed Style 1 - Accent 6">
    <a:tblBg>
      <a:fillRef idx="2">
        <a:schemeClr val="accent6"/>
      </a:fillRef>
      <a:effectRef idx="1">
        <a:schemeClr val="accent6"/>
      </a:effectRef>
    </a:tblBg>
    <a:wholeTbl>
      <a:tcTxStyle>
        <a:fontRef idx="minor">
          <a:scrgbClr r="0" g="0" b="0"/>
        </a:fontRef>
        <a:schemeClr val="dk1"/>
      </a:tcTxStyle>
      <a:tcStyle>
        <a:tcBdr>
          <a:left>
            <a:lnRef idx="1">
              <a:schemeClr val="accent6"/>
            </a:lnRef>
          </a:left>
          <a:right>
            <a:lnRef idx="1">
              <a:schemeClr val="accent6"/>
            </a:lnRef>
          </a:right>
          <a:top>
            <a:lnRef idx="1">
              <a:schemeClr val="accent6"/>
            </a:lnRef>
          </a:top>
          <a:bottom>
            <a:lnRef idx="1">
              <a:schemeClr val="accent6"/>
            </a:lnRef>
          </a:bottom>
          <a:insideH>
            <a:lnRef idx="1">
              <a:schemeClr val="accent6"/>
            </a:lnRef>
          </a:insideH>
          <a:insideV>
            <a:lnRef idx="1">
              <a:schemeClr val="accent6"/>
            </a:lnRef>
          </a:insideV>
        </a:tcBdr>
        <a:fill>
          <a:noFill/>
        </a:fill>
      </a:tcStyle>
    </a:wholeTbl>
    <a:band1H>
      <a:tcStyle>
        <a:tcBdr/>
        <a:fill>
          <a:solidFill>
            <a:schemeClr val="accent6">
              <a:alpha val="40000"/>
            </a:schemeClr>
          </a:solidFill>
        </a:fill>
      </a:tcStyle>
    </a:band1H>
    <a:band2H>
      <a:tcStyle>
        <a:tcBdr/>
      </a:tcStyle>
    </a:band2H>
    <a:band1V>
      <a:tcStyle>
        <a:tcBdr>
          <a:top>
            <a:lnRef idx="1">
              <a:schemeClr val="accent6"/>
            </a:lnRef>
          </a:top>
          <a:bottom>
            <a:lnRef idx="1">
              <a:schemeClr val="accent6"/>
            </a:lnRef>
          </a:bottom>
        </a:tcBdr>
        <a:fill>
          <a:solidFill>
            <a:schemeClr val="accent6">
              <a:alpha val="40000"/>
            </a:schemeClr>
          </a:solidFill>
        </a:fill>
      </a:tcStyle>
    </a:band1V>
    <a:band2V>
      <a:tcStyle>
        <a:tcBdr/>
      </a:tcStyle>
    </a:band2V>
    <a:lastCol>
      <a:tcTxStyle b="on"/>
      <a:tcStyle>
        <a:tcBdr>
          <a:left>
            <a:lnRef idx="2">
              <a:schemeClr val="accent6"/>
            </a:lnRef>
          </a:left>
          <a:right>
            <a:lnRef idx="1">
              <a:schemeClr val="accent6"/>
            </a:lnRef>
          </a:right>
          <a:top>
            <a:lnRef idx="1">
              <a:schemeClr val="accent6"/>
            </a:lnRef>
          </a:top>
          <a:bottom>
            <a:lnRef idx="1">
              <a:schemeClr val="accent6"/>
            </a:lnRef>
          </a:bottom>
          <a:insideH>
            <a:lnRef idx="1">
              <a:schemeClr val="accent6"/>
            </a:lnRef>
          </a:insideH>
          <a:insideV>
            <a:ln>
              <a:noFill/>
            </a:ln>
          </a:insideV>
        </a:tcBdr>
      </a:tcStyle>
    </a:lastCol>
    <a:firstCol>
      <a:tcTxStyle b="on"/>
      <a:tcStyle>
        <a:tcBdr>
          <a:left>
            <a:lnRef idx="1">
              <a:schemeClr val="accent6"/>
            </a:lnRef>
          </a:left>
          <a:right>
            <a:lnRef idx="2">
              <a:schemeClr val="accent6"/>
            </a:lnRef>
          </a:right>
          <a:top>
            <a:lnRef idx="1">
              <a:schemeClr val="accent6"/>
            </a:lnRef>
          </a:top>
          <a:bottom>
            <a:lnRef idx="1">
              <a:schemeClr val="accent6"/>
            </a:lnRef>
          </a:bottom>
          <a:insideH>
            <a:lnRef idx="1">
              <a:schemeClr val="accent6"/>
            </a:lnRef>
          </a:insideH>
          <a:insideV>
            <a:ln>
              <a:noFill/>
            </a:ln>
          </a:insideV>
        </a:tcBdr>
      </a:tcStyle>
    </a:firstCol>
    <a:lastRow>
      <a:tcTxStyle b="on"/>
      <a:tcStyle>
        <a:tcBdr>
          <a:left>
            <a:lnRef idx="1">
              <a:schemeClr val="accent6"/>
            </a:lnRef>
          </a:left>
          <a:right>
            <a:lnRef idx="1">
              <a:schemeClr val="accent6"/>
            </a:lnRef>
          </a:right>
          <a:top>
            <a:lnRef idx="2">
              <a:schemeClr val="accent6"/>
            </a:lnRef>
          </a:top>
          <a:bottom>
            <a:lnRef idx="2">
              <a:schemeClr val="accent6"/>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6"/>
            </a:lnRef>
          </a:left>
          <a:right>
            <a:lnRef idx="1">
              <a:schemeClr val="accent6"/>
            </a:lnRef>
          </a:right>
          <a:top>
            <a:lnRef idx="1">
              <a:schemeClr val="accent6"/>
            </a:lnRef>
          </a:top>
          <a:bottom>
            <a:lnRef idx="2">
              <a:schemeClr val="lt1"/>
            </a:lnRef>
          </a:bottom>
          <a:insideH>
            <a:ln>
              <a:noFill/>
            </a:ln>
          </a:insideH>
          <a:insideV>
            <a:ln>
              <a:noFill/>
            </a:ln>
          </a:insideV>
        </a:tcBdr>
        <a:fill>
          <a:solidFill>
            <a:schemeClr val="accent6"/>
          </a:solidFill>
        </a:fill>
      </a:tcStyle>
    </a:firstRow>
  </a:tblStyle>
  <a:tblStyle styleId="{E929F9F4-4A8F-4326-A1B4-22849713DDAB}" styleName="Dark Style 1 - Accent 4">
    <a:wholeTbl>
      <a:tcTxStyle>
        <a:fontRef idx="minor">
          <a:scrgbClr r="0" g="0" b="0"/>
        </a:fontRef>
        <a:schemeClr val="lt1"/>
      </a:tcTxStyle>
      <a:tcStyle>
        <a:tcBdr>
          <a:left>
            <a:ln>
              <a:noFill/>
            </a:ln>
          </a:left>
          <a:right>
            <a:ln>
              <a:noFill/>
            </a:ln>
          </a:right>
          <a:top>
            <a:ln>
              <a:noFill/>
            </a:ln>
          </a:top>
          <a:bottom>
            <a:ln>
              <a:noFill/>
            </a:ln>
          </a:bottom>
          <a:insideH>
            <a:ln>
              <a:noFill/>
            </a:ln>
          </a:insideH>
          <a:insideV>
            <a:ln>
              <a:noFill/>
            </a:ln>
          </a:insideV>
        </a:tcBdr>
        <a:fill>
          <a:solidFill>
            <a:schemeClr val="accent4"/>
          </a:solidFill>
        </a:fill>
      </a:tcStyle>
    </a:wholeTbl>
    <a:band1H>
      <a:tcStyle>
        <a:tcBdr/>
        <a:fill>
          <a:solidFill>
            <a:schemeClr val="accent4">
              <a:shade val="60000"/>
            </a:schemeClr>
          </a:solidFill>
        </a:fill>
      </a:tcStyle>
    </a:band1H>
    <a:band1V>
      <a:tcStyle>
        <a:tcBdr/>
        <a:fill>
          <a:solidFill>
            <a:schemeClr val="accent4">
              <a:shade val="60000"/>
            </a:schemeClr>
          </a:solidFill>
        </a:fill>
      </a:tcStyle>
    </a:band1V>
    <a:lastCol>
      <a:tcTxStyle b="on"/>
      <a:tcStyle>
        <a:tcBdr>
          <a:left>
            <a:ln w="25400" cmpd="sng">
              <a:solidFill>
                <a:schemeClr val="lt1"/>
              </a:solidFill>
            </a:ln>
          </a:left>
        </a:tcBdr>
        <a:fill>
          <a:solidFill>
            <a:schemeClr val="accent4">
              <a:shade val="60000"/>
            </a:schemeClr>
          </a:solidFill>
        </a:fill>
      </a:tcStyle>
    </a:lastCol>
    <a:firstCol>
      <a:tcTxStyle b="on"/>
      <a:tcStyle>
        <a:tcBdr>
          <a:right>
            <a:ln w="25400" cmpd="sng">
              <a:solidFill>
                <a:schemeClr val="lt1"/>
              </a:solidFill>
            </a:ln>
          </a:right>
        </a:tcBdr>
        <a:fill>
          <a:solidFill>
            <a:schemeClr val="accent4">
              <a:shade val="60000"/>
            </a:schemeClr>
          </a:solidFill>
        </a:fill>
      </a:tcStyle>
    </a:firstCol>
    <a:lastRow>
      <a:tcTxStyle b="on"/>
      <a:tcStyle>
        <a:tcBdr>
          <a:top>
            <a:ln w="25400" cmpd="sng">
              <a:solidFill>
                <a:schemeClr val="lt1"/>
              </a:solidFill>
            </a:ln>
          </a:top>
        </a:tcBdr>
        <a:fill>
          <a:solidFill>
            <a:schemeClr val="accent4">
              <a:shade val="40000"/>
            </a:schemeClr>
          </a:solidFill>
        </a:fill>
      </a:tcStyle>
    </a:lastRow>
    <a:seCell>
      <a:tcStyle>
        <a:tcBdr>
          <a:left>
            <a:ln>
              <a:noFill/>
            </a:ln>
          </a:left>
        </a:tcBdr>
      </a:tcStyle>
    </a:seCell>
    <a:swCell>
      <a:tcStyle>
        <a:tcBdr>
          <a:right>
            <a:ln>
              <a:noFill/>
            </a:ln>
          </a:right>
        </a:tcBdr>
      </a:tcStyle>
    </a:swCell>
    <a:firstRow>
      <a:tcTxStyle b="on"/>
      <a:tcStyle>
        <a:tcBdr>
          <a:bottom>
            <a:ln w="25400" cmpd="sng">
              <a:solidFill>
                <a:schemeClr val="lt1"/>
              </a:solidFill>
            </a:ln>
          </a:bottom>
        </a:tcBdr>
        <a:fill>
          <a:solidFill>
            <a:schemeClr val="dk1"/>
          </a:solidFill>
        </a:fill>
      </a:tcStyle>
    </a:firstRow>
    <a:neCell>
      <a:tcStyle>
        <a:tcBdr>
          <a:left>
            <a:ln>
              <a:noFill/>
            </a:ln>
          </a:left>
        </a:tcBdr>
      </a:tcStyle>
    </a:neCell>
    <a:nwCell>
      <a:tcStyle>
        <a:tcBdr>
          <a:right>
            <a:ln>
              <a:noFill/>
            </a:ln>
          </a:right>
        </a:tcBdr>
      </a:tcStyle>
    </a:nwCell>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0A1B5D5-9B99-4C35-A422-299274C87663}" styleName="Medium Style 1 - Accent 6">
    <a:wholeTbl>
      <a:tcTxStyle>
        <a:fontRef idx="minor">
          <a:scrgbClr r="0" g="0" b="0"/>
        </a:fontRef>
        <a:schemeClr val="dk1"/>
      </a:tcTxStyle>
      <a:tcStyle>
        <a:tcBdr>
          <a:left>
            <a:ln w="12700" cmpd="sng">
              <a:solidFill>
                <a:schemeClr val="accent6"/>
              </a:solidFill>
            </a:ln>
          </a:left>
          <a:right>
            <a:ln w="12700" cmpd="sng">
              <a:solidFill>
                <a:schemeClr val="accent6"/>
              </a:solidFill>
            </a:ln>
          </a:right>
          <a:top>
            <a:ln w="12700" cmpd="sng">
              <a:solidFill>
                <a:schemeClr val="accent6"/>
              </a:solidFill>
            </a:ln>
          </a:top>
          <a:bottom>
            <a:ln w="12700" cmpd="sng">
              <a:solidFill>
                <a:schemeClr val="accent6"/>
              </a:solidFill>
            </a:ln>
          </a:bottom>
          <a:insideH>
            <a:ln w="12700" cmpd="sng">
              <a:solidFill>
                <a:schemeClr val="accent6"/>
              </a:solidFill>
            </a:ln>
          </a:insideH>
          <a:insideV>
            <a:ln>
              <a:noFill/>
            </a:ln>
          </a:insideV>
        </a:tcBdr>
        <a:fill>
          <a:solidFill>
            <a:schemeClr val="lt1"/>
          </a:solidFill>
        </a:fill>
      </a:tcStyle>
    </a:wholeTbl>
    <a:band1H>
      <a:tcStyle>
        <a:tcBdr/>
        <a:fill>
          <a:solidFill>
            <a:schemeClr val="accent6">
              <a:tint val="20000"/>
            </a:schemeClr>
          </a:solidFill>
        </a:fill>
      </a:tcStyle>
    </a:band1H>
    <a:band1V>
      <a:tcStyle>
        <a:tcBdr/>
        <a:fill>
          <a:solidFill>
            <a:schemeClr val="accent6">
              <a:tint val="20000"/>
            </a:schemeClr>
          </a:solidFill>
        </a:fill>
      </a:tcStyle>
    </a:band1V>
    <a:lastCol>
      <a:tcTxStyle b="on"/>
      <a:tcStyle>
        <a:tcBdr/>
      </a:tcStyle>
    </a:lastCol>
    <a:firstCol>
      <a:tcTxStyle b="on"/>
      <a:tcStyle>
        <a:tcBdr/>
      </a:tcStyle>
    </a:firstCol>
    <a:lastRow>
      <a:tcTxStyle b="on"/>
      <a:tcStyle>
        <a:tcBdr>
          <a:top>
            <a:ln w="50800" cmpd="dbl">
              <a:solidFill>
                <a:schemeClr val="accent6"/>
              </a:solidFill>
            </a:ln>
          </a:top>
        </a:tcBdr>
        <a:fill>
          <a:solidFill>
            <a:schemeClr val="lt1"/>
          </a:solidFill>
        </a:fill>
      </a:tcStyle>
    </a:lastRow>
    <a:firstRow>
      <a:tcTxStyle b="on">
        <a:fontRef idx="minor">
          <a:scrgbClr r="0" g="0" b="0"/>
        </a:fontRef>
        <a:schemeClr val="lt1"/>
      </a:tcTxStyle>
      <a:tcStyle>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7026" autoAdjust="0"/>
    <p:restoredTop sz="96192" autoAdjust="0"/>
  </p:normalViewPr>
  <p:slideViewPr>
    <p:cSldViewPr snapToGrid="0">
      <p:cViewPr varScale="1">
        <p:scale>
          <a:sx n="65" d="100"/>
          <a:sy n="65" d="100"/>
        </p:scale>
        <p:origin x="78" y="936"/>
      </p:cViewPr>
      <p:guideLst/>
    </p:cSldViewPr>
  </p:slideViewPr>
  <p:outlineViewPr>
    <p:cViewPr>
      <p:scale>
        <a:sx n="33" d="100"/>
        <a:sy n="33" d="100"/>
      </p:scale>
      <p:origin x="0" y="-2730"/>
    </p:cViewPr>
  </p:outlineViewPr>
  <p:notesTextViewPr>
    <p:cViewPr>
      <p:scale>
        <a:sx n="1" d="1"/>
        <a:sy n="1" d="1"/>
      </p:scale>
      <p:origin x="0" y="0"/>
    </p:cViewPr>
  </p:notesTextViewPr>
  <p:sorterViewPr>
    <p:cViewPr>
      <p:scale>
        <a:sx n="100" d="100"/>
        <a:sy n="100" d="100"/>
      </p:scale>
      <p:origin x="0" y="0"/>
    </p:cViewPr>
  </p:sorterViewPr>
  <p:notesViewPr>
    <p:cSldViewPr snapToGrid="0">
      <p:cViewPr varScale="1">
        <p:scale>
          <a:sx n="89" d="100"/>
          <a:sy n="89" d="100"/>
        </p:scale>
        <p:origin x="2604" y="108"/>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viewProps" Target="viewProps.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tableStyles" Target="tableStyle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notesMaster" Target="notesMasters/notesMaster1.xml"/><Relationship Id="rId8" Type="http://schemas.openxmlformats.org/officeDocument/2006/relationships/slide" Target="slides/slide7.xml"/><Relationship Id="rId51"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532A3A-E1C2-42EA-BDD6-305DAB1834E8}" type="datetimeFigureOut">
              <a:rPr lang="en-US" smtClean="0"/>
              <a:t>8/1/2016</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98A03FD-669F-475F-B08E-D2CB64605A77}" type="slidenum">
              <a:rPr lang="en-US" smtClean="0"/>
              <a:t>‹#›</a:t>
            </a:fld>
            <a:endParaRPr lang="en-US"/>
          </a:p>
        </p:txBody>
      </p:sp>
    </p:spTree>
    <p:extLst>
      <p:ext uri="{BB962C8B-B14F-4D97-AF65-F5344CB8AC3E}">
        <p14:creationId xmlns:p14="http://schemas.microsoft.com/office/powerpoint/2010/main" val="193187178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054864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3646789586"/>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87187559"/>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0618138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791753739"/>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92272546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2286000" y="514350"/>
            <a:ext cx="4572000" cy="2571750"/>
          </a:xfrm>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82197982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Header Placeholder 3"/>
          <p:cNvSpPr>
            <a:spLocks noGrp="1"/>
          </p:cNvSpPr>
          <p:nvPr>
            <p:ph type="hdr" sz="quarter" idx="10"/>
          </p:nvPr>
        </p:nvSpPr>
        <p:spPr/>
        <p:txBody>
          <a:bodyPr/>
          <a:lstStyle/>
          <a:p>
            <a:r>
              <a:rPr lang="en-US"/>
              <a:t>My First Template</a:t>
            </a:r>
            <a:endParaRPr lang="en-US" dirty="0"/>
          </a:p>
        </p:txBody>
      </p:sp>
    </p:spTree>
    <p:extLst>
      <p:ext uri="{BB962C8B-B14F-4D97-AF65-F5344CB8AC3E}">
        <p14:creationId xmlns:p14="http://schemas.microsoft.com/office/powerpoint/2010/main" val="384232763"/>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endParaRPr lang="en-US" dirty="0"/>
          </a:p>
        </p:txBody>
      </p:sp>
      <p:sp>
        <p:nvSpPr>
          <p:cNvPr id="4" name="Header Placeholder 3"/>
          <p:cNvSpPr>
            <a:spLocks noGrp="1"/>
          </p:cNvSpPr>
          <p:nvPr>
            <p:ph type="hdr" sz="quarter" idx="10"/>
          </p:nvPr>
        </p:nvSpPr>
        <p:spPr/>
        <p:txBody>
          <a:bodyPr/>
          <a:lstStyle/>
          <a:p>
            <a:r>
              <a:rPr lang="en-US" dirty="0"/>
              <a:t>My First Template</a:t>
            </a:r>
          </a:p>
        </p:txBody>
      </p:sp>
    </p:spTree>
    <p:extLst>
      <p:ext uri="{BB962C8B-B14F-4D97-AF65-F5344CB8AC3E}">
        <p14:creationId xmlns:p14="http://schemas.microsoft.com/office/powerpoint/2010/main" val="2902565522"/>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Title Slide">
    <p:spTree>
      <p:nvGrpSpPr>
        <p:cNvPr id="1" name=""/>
        <p:cNvGrpSpPr/>
        <p:nvPr/>
      </p:nvGrpSpPr>
      <p:grpSpPr>
        <a:xfrm>
          <a:off x="0" y="0"/>
          <a:ext cx="0" cy="0"/>
          <a:chOff x="0" y="0"/>
          <a:chExt cx="0" cy="0"/>
        </a:xfrm>
      </p:grpSpPr>
    </p:spTree>
    <p:extLst>
      <p:ext uri="{BB962C8B-B14F-4D97-AF65-F5344CB8AC3E}">
        <p14:creationId xmlns:p14="http://schemas.microsoft.com/office/powerpoint/2010/main" val="411866782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577681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36069786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2_team.">
    <p:bg>
      <p:bgPr>
        <a:solidFill>
          <a:schemeClr val="bg1"/>
        </a:solidFill>
        <a:effectLst/>
      </p:bgPr>
    </p:bg>
    <p:spTree>
      <p:nvGrpSpPr>
        <p:cNvPr id="1" name=""/>
        <p:cNvGrpSpPr/>
        <p:nvPr/>
      </p:nvGrpSpPr>
      <p:grpSpPr>
        <a:xfrm>
          <a:off x="0" y="0"/>
          <a:ext cx="0" cy="0"/>
          <a:chOff x="0" y="0"/>
          <a:chExt cx="0" cy="0"/>
        </a:xfrm>
      </p:grpSpPr>
      <p:sp>
        <p:nvSpPr>
          <p:cNvPr id="112" name="Picture Placeholder 7"/>
          <p:cNvSpPr>
            <a:spLocks noGrp="1"/>
          </p:cNvSpPr>
          <p:nvPr>
            <p:ph type="pic" sz="quarter" idx="53" hasCustomPrompt="1"/>
          </p:nvPr>
        </p:nvSpPr>
        <p:spPr>
          <a:xfrm>
            <a:off x="940849"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1" name="Text Placeholder 3"/>
          <p:cNvSpPr>
            <a:spLocks noGrp="1"/>
          </p:cNvSpPr>
          <p:nvPr>
            <p:ph type="body" sz="half" idx="37"/>
          </p:nvPr>
        </p:nvSpPr>
        <p:spPr>
          <a:xfrm>
            <a:off x="1002825"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2" name="Text Placeholder 3"/>
          <p:cNvSpPr>
            <a:spLocks noGrp="1"/>
          </p:cNvSpPr>
          <p:nvPr>
            <p:ph type="body" sz="half" idx="50"/>
          </p:nvPr>
        </p:nvSpPr>
        <p:spPr>
          <a:xfrm>
            <a:off x="850425"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3" name="Text Placeholder 3"/>
          <p:cNvSpPr>
            <a:spLocks noGrp="1"/>
          </p:cNvSpPr>
          <p:nvPr>
            <p:ph type="body" sz="half" idx="51"/>
          </p:nvPr>
        </p:nvSpPr>
        <p:spPr>
          <a:xfrm>
            <a:off x="1002825" y="4591520"/>
            <a:ext cx="2133600" cy="257040"/>
          </a:xfrm>
          <a:prstGeom prst="rect">
            <a:avLst/>
          </a:prstGeom>
        </p:spPr>
        <p:txBody>
          <a:bodyPr wrap="square" lIns="0" tIns="0" rIns="0" bIns="0" anchor="ctr">
            <a:noAutofit/>
          </a:bodyPr>
          <a:lstStyle>
            <a:lvl1pPr marL="0" indent="0" algn="ctr" rtl="0">
              <a:buNone/>
              <a:defRPr sz="1867" b="1" baseline="0">
                <a:solidFill>
                  <a:schemeClr val="accent1"/>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4" name="Picture Placeholder 7"/>
          <p:cNvSpPr>
            <a:spLocks noGrp="1"/>
          </p:cNvSpPr>
          <p:nvPr>
            <p:ph type="pic" sz="quarter" idx="54" hasCustomPrompt="1"/>
          </p:nvPr>
        </p:nvSpPr>
        <p:spPr>
          <a:xfrm>
            <a:off x="3621697"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5" name="Text Placeholder 3"/>
          <p:cNvSpPr>
            <a:spLocks noGrp="1"/>
          </p:cNvSpPr>
          <p:nvPr>
            <p:ph type="body" sz="half" idx="55"/>
          </p:nvPr>
        </p:nvSpPr>
        <p:spPr>
          <a:xfrm>
            <a:off x="3683673"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6" name="Text Placeholder 3"/>
          <p:cNvSpPr>
            <a:spLocks noGrp="1"/>
          </p:cNvSpPr>
          <p:nvPr>
            <p:ph type="body" sz="half" idx="56"/>
          </p:nvPr>
        </p:nvSpPr>
        <p:spPr>
          <a:xfrm>
            <a:off x="3531273"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37" name="Text Placeholder 3"/>
          <p:cNvSpPr>
            <a:spLocks noGrp="1"/>
          </p:cNvSpPr>
          <p:nvPr>
            <p:ph type="body" sz="half" idx="57"/>
          </p:nvPr>
        </p:nvSpPr>
        <p:spPr>
          <a:xfrm>
            <a:off x="3683673" y="4591520"/>
            <a:ext cx="2133600" cy="257040"/>
          </a:xfrm>
          <a:prstGeom prst="rect">
            <a:avLst/>
          </a:prstGeom>
        </p:spPr>
        <p:txBody>
          <a:bodyPr wrap="square" lIns="0" tIns="0" rIns="0" bIns="0" anchor="ctr">
            <a:noAutofit/>
          </a:bodyPr>
          <a:lstStyle>
            <a:lvl1pPr marL="0" indent="0" algn="ctr" rtl="0">
              <a:buNone/>
              <a:defRPr sz="1867" b="1" baseline="0">
                <a:solidFill>
                  <a:schemeClr val="accent2"/>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38" name="Picture Placeholder 7"/>
          <p:cNvSpPr>
            <a:spLocks noGrp="1"/>
          </p:cNvSpPr>
          <p:nvPr>
            <p:ph type="pic" sz="quarter" idx="58" hasCustomPrompt="1"/>
          </p:nvPr>
        </p:nvSpPr>
        <p:spPr>
          <a:xfrm>
            <a:off x="630254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39" name="Text Placeholder 3"/>
          <p:cNvSpPr>
            <a:spLocks noGrp="1"/>
          </p:cNvSpPr>
          <p:nvPr>
            <p:ph type="body" sz="half" idx="59"/>
          </p:nvPr>
        </p:nvSpPr>
        <p:spPr>
          <a:xfrm>
            <a:off x="636452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0" name="Text Placeholder 3"/>
          <p:cNvSpPr>
            <a:spLocks noGrp="1"/>
          </p:cNvSpPr>
          <p:nvPr>
            <p:ph type="body" sz="half" idx="60"/>
          </p:nvPr>
        </p:nvSpPr>
        <p:spPr>
          <a:xfrm>
            <a:off x="621212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1" name="Text Placeholder 3"/>
          <p:cNvSpPr>
            <a:spLocks noGrp="1"/>
          </p:cNvSpPr>
          <p:nvPr>
            <p:ph type="body" sz="half" idx="61"/>
          </p:nvPr>
        </p:nvSpPr>
        <p:spPr>
          <a:xfrm>
            <a:off x="6364521" y="4591520"/>
            <a:ext cx="2133600" cy="257040"/>
          </a:xfrm>
          <a:prstGeom prst="rect">
            <a:avLst/>
          </a:prstGeom>
        </p:spPr>
        <p:txBody>
          <a:bodyPr wrap="square" lIns="0" tIns="0" rIns="0" bIns="0" anchor="ctr">
            <a:noAutofit/>
          </a:bodyPr>
          <a:lstStyle>
            <a:lvl1pPr marL="0" indent="0" algn="ctr" rtl="0">
              <a:buNone/>
              <a:defRPr sz="1867" b="1" baseline="0">
                <a:solidFill>
                  <a:schemeClr val="accent3"/>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2" name="Picture Placeholder 7"/>
          <p:cNvSpPr>
            <a:spLocks noGrp="1"/>
          </p:cNvSpPr>
          <p:nvPr>
            <p:ph type="pic" sz="quarter" idx="62" hasCustomPrompt="1"/>
          </p:nvPr>
        </p:nvSpPr>
        <p:spPr>
          <a:xfrm>
            <a:off x="8983395" y="2026581"/>
            <a:ext cx="2257552" cy="2257552"/>
          </a:xfrm>
          <a:prstGeom prst="ellipse">
            <a:avLst/>
          </a:prstGeom>
          <a:ln w="76200">
            <a:solidFill>
              <a:schemeClr val="bg1">
                <a:lumMod val="65000"/>
              </a:schemeClr>
            </a:solidFill>
          </a:ln>
          <a:effectLst>
            <a:outerShdw blurRad="50800" dist="38100" dir="5400000" algn="t" rotWithShape="0">
              <a:prstClr val="black">
                <a:alpha val="40000"/>
              </a:prstClr>
            </a:out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43" name="Text Placeholder 3"/>
          <p:cNvSpPr>
            <a:spLocks noGrp="1"/>
          </p:cNvSpPr>
          <p:nvPr>
            <p:ph type="body" sz="half" idx="63"/>
          </p:nvPr>
        </p:nvSpPr>
        <p:spPr>
          <a:xfrm>
            <a:off x="9045371" y="4893524"/>
            <a:ext cx="2133600" cy="257040"/>
          </a:xfrm>
          <a:prstGeom prst="rect">
            <a:avLst/>
          </a:prstGeom>
        </p:spPr>
        <p:txBody>
          <a:bodyPr wrap="square" lIns="0" tIns="0" rIns="0" bIns="0" anchor="ctr">
            <a:noAutofit/>
          </a:bodyPr>
          <a:lstStyle>
            <a:lvl1pPr marL="0" indent="0" algn="ctr">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44" name="Text Placeholder 3"/>
          <p:cNvSpPr>
            <a:spLocks noGrp="1"/>
          </p:cNvSpPr>
          <p:nvPr>
            <p:ph type="body" sz="half" idx="64"/>
          </p:nvPr>
        </p:nvSpPr>
        <p:spPr>
          <a:xfrm>
            <a:off x="8892971" y="5199369"/>
            <a:ext cx="2438400" cy="1146048"/>
          </a:xfrm>
          <a:prstGeom prst="rect">
            <a:avLst/>
          </a:prstGeom>
        </p:spPr>
        <p:txBody>
          <a:bodyPr wrap="square" lIns="0" tIns="0" rIns="0" bIns="0" anchor="t">
            <a:noAutofit/>
          </a:bodyPr>
          <a:lstStyle>
            <a:lvl1pPr marL="0" indent="0" algn="ctr" rtl="0">
              <a:buNone/>
              <a:defRPr sz="1467" b="0" baseline="0">
                <a:solidFill>
                  <a:schemeClr val="tx1">
                    <a:lumMod val="50000"/>
                    <a:lumOff val="50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algn="ctr"/>
            <a:endParaRPr lang="en-US" sz="1333" dirty="0">
              <a:solidFill>
                <a:schemeClr val="tx1">
                  <a:lumMod val="50000"/>
                  <a:lumOff val="50000"/>
                </a:schemeClr>
              </a:solidFill>
            </a:endParaRPr>
          </a:p>
        </p:txBody>
      </p:sp>
      <p:sp>
        <p:nvSpPr>
          <p:cNvPr id="45" name="Text Placeholder 3"/>
          <p:cNvSpPr>
            <a:spLocks noGrp="1"/>
          </p:cNvSpPr>
          <p:nvPr>
            <p:ph type="body" sz="half" idx="65"/>
          </p:nvPr>
        </p:nvSpPr>
        <p:spPr>
          <a:xfrm>
            <a:off x="9045371" y="4591520"/>
            <a:ext cx="2133600" cy="257040"/>
          </a:xfrm>
          <a:prstGeom prst="rect">
            <a:avLst/>
          </a:prstGeom>
        </p:spPr>
        <p:txBody>
          <a:bodyPr wrap="square" lIns="0" tIns="0" rIns="0" bIns="0" anchor="ctr">
            <a:noAutofit/>
          </a:bodyPr>
          <a:lstStyle>
            <a:lvl1pPr marL="0" indent="0" algn="ctr" rtl="0">
              <a:buNone/>
              <a:defRPr sz="1867" b="1" baseline="0">
                <a:solidFill>
                  <a:schemeClr val="accent4"/>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Tree>
    <p:extLst>
      <p:ext uri="{BB962C8B-B14F-4D97-AF65-F5344CB8AC3E}">
        <p14:creationId xmlns:p14="http://schemas.microsoft.com/office/powerpoint/2010/main" val="1565273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16" fill="hold" grpId="0" nodeType="afterEffect">
                                  <p:stCondLst>
                                    <p:cond delay="0"/>
                                  </p:stCondLst>
                                  <p:childTnLst>
                                    <p:set>
                                      <p:cBhvr>
                                        <p:cTn id="6" dur="1" fill="hold">
                                          <p:stCondLst>
                                            <p:cond delay="0"/>
                                          </p:stCondLst>
                                        </p:cTn>
                                        <p:tgtEl>
                                          <p:spTgt spid="112"/>
                                        </p:tgtEl>
                                        <p:attrNameLst>
                                          <p:attrName>style.visibility</p:attrName>
                                        </p:attrNameLst>
                                      </p:cBhvr>
                                      <p:to>
                                        <p:strVal val="visible"/>
                                      </p:to>
                                    </p:set>
                                    <p:anim calcmode="lin" valueType="num">
                                      <p:cBhvr>
                                        <p:cTn id="7" dur="500" fill="hold"/>
                                        <p:tgtEl>
                                          <p:spTgt spid="112"/>
                                        </p:tgtEl>
                                        <p:attrNameLst>
                                          <p:attrName>ppt_w</p:attrName>
                                        </p:attrNameLst>
                                      </p:cBhvr>
                                      <p:tavLst>
                                        <p:tav tm="0">
                                          <p:val>
                                            <p:fltVal val="0"/>
                                          </p:val>
                                        </p:tav>
                                        <p:tav tm="100000">
                                          <p:val>
                                            <p:strVal val="#ppt_w"/>
                                          </p:val>
                                        </p:tav>
                                      </p:tavLst>
                                    </p:anim>
                                    <p:anim calcmode="lin" valueType="num">
                                      <p:cBhvr>
                                        <p:cTn id="8" dur="500" fill="hold"/>
                                        <p:tgtEl>
                                          <p:spTgt spid="112"/>
                                        </p:tgtEl>
                                        <p:attrNameLst>
                                          <p:attrName>ppt_h</p:attrName>
                                        </p:attrNameLst>
                                      </p:cBhvr>
                                      <p:tavLst>
                                        <p:tav tm="0">
                                          <p:val>
                                            <p:fltVal val="0"/>
                                          </p:val>
                                        </p:tav>
                                        <p:tav tm="100000">
                                          <p:val>
                                            <p:strVal val="#ppt_h"/>
                                          </p:val>
                                        </p:tav>
                                      </p:tavLst>
                                    </p:anim>
                                  </p:childTnLst>
                                </p:cTn>
                              </p:par>
                            </p:childTnLst>
                          </p:cTn>
                        </p:par>
                        <p:par>
                          <p:cTn id="9" fill="hold">
                            <p:stCondLst>
                              <p:cond delay="500"/>
                            </p:stCondLst>
                            <p:childTnLst>
                              <p:par>
                                <p:cTn id="10" presetID="10" presetClass="entr" presetSubtype="0" fill="hold" grpId="0" nodeType="afterEffect" nodePh="1">
                                  <p:stCondLst>
                                    <p:cond delay="0"/>
                                  </p:stCondLst>
                                  <p:endCondLst>
                                    <p:cond evt="begin" delay="0">
                                      <p:tn val="10"/>
                                    </p:cond>
                                  </p:endCondLst>
                                  <p:childTnLst>
                                    <p:set>
                                      <p:cBhvr>
                                        <p:cTn id="11" dur="1" fill="hold">
                                          <p:stCondLst>
                                            <p:cond delay="0"/>
                                          </p:stCondLst>
                                        </p:cTn>
                                        <p:tgtEl>
                                          <p:spTgt spid="33">
                                            <p:txEl>
                                              <p:pRg st="0" end="0"/>
                                            </p:txEl>
                                          </p:spTgt>
                                        </p:tgtEl>
                                        <p:attrNameLst>
                                          <p:attrName>style.visibility</p:attrName>
                                        </p:attrNameLst>
                                      </p:cBhvr>
                                      <p:to>
                                        <p:strVal val="visible"/>
                                      </p:to>
                                    </p:set>
                                    <p:animEffect transition="in" filter="fade">
                                      <p:cBhvr>
                                        <p:cTn id="12" dur="500"/>
                                        <p:tgtEl>
                                          <p:spTgt spid="33">
                                            <p:txEl>
                                              <p:pRg st="0" end="0"/>
                                            </p:txEl>
                                          </p:spTgt>
                                        </p:tgtEl>
                                      </p:cBhvr>
                                    </p:animEffect>
                                  </p:childTnLst>
                                </p:cTn>
                              </p:par>
                              <p:par>
                                <p:cTn id="13" presetID="10" presetClass="entr" presetSubtype="0" fill="hold" grpId="0" nodeType="withEffect" nodePh="1">
                                  <p:stCondLst>
                                    <p:cond delay="0"/>
                                  </p:stCondLst>
                                  <p:endCondLst>
                                    <p:cond evt="begin" delay="0">
                                      <p:tn val="13"/>
                                    </p:cond>
                                  </p:endCondLst>
                                  <p:childTnLst>
                                    <p:set>
                                      <p:cBhvr>
                                        <p:cTn id="14" dur="1" fill="hold">
                                          <p:stCondLst>
                                            <p:cond delay="0"/>
                                          </p:stCondLst>
                                        </p:cTn>
                                        <p:tgtEl>
                                          <p:spTgt spid="31">
                                            <p:txEl>
                                              <p:pRg st="0" end="0"/>
                                            </p:txEl>
                                          </p:spTgt>
                                        </p:tgtEl>
                                        <p:attrNameLst>
                                          <p:attrName>style.visibility</p:attrName>
                                        </p:attrNameLst>
                                      </p:cBhvr>
                                      <p:to>
                                        <p:strVal val="visible"/>
                                      </p:to>
                                    </p:set>
                                    <p:animEffect transition="in" filter="fade">
                                      <p:cBhvr>
                                        <p:cTn id="15" dur="500"/>
                                        <p:tgtEl>
                                          <p:spTgt spid="31">
                                            <p:txEl>
                                              <p:pRg st="0" end="0"/>
                                            </p:txEl>
                                          </p:spTgt>
                                        </p:tgtEl>
                                      </p:cBhvr>
                                    </p:animEffect>
                                  </p:childTnLst>
                                </p:cTn>
                              </p:par>
                            </p:childTnLst>
                          </p:cTn>
                        </p:par>
                        <p:par>
                          <p:cTn id="16" fill="hold">
                            <p:stCondLst>
                              <p:cond delay="1000"/>
                            </p:stCondLst>
                            <p:childTnLst>
                              <p:par>
                                <p:cTn id="17" presetID="2" presetClass="entr" presetSubtype="4" accel="50000" decel="50000" fill="hold" grpId="0" nodeType="afterEffect" nodePh="1">
                                  <p:stCondLst>
                                    <p:cond delay="0"/>
                                  </p:stCondLst>
                                  <p:endCondLst>
                                    <p:cond evt="begin" delay="0">
                                      <p:tn val="17"/>
                                    </p:cond>
                                  </p:endCondLst>
                                  <p:childTnLst>
                                    <p:set>
                                      <p:cBhvr>
                                        <p:cTn id="18" dur="1" fill="hold">
                                          <p:stCondLst>
                                            <p:cond delay="0"/>
                                          </p:stCondLst>
                                        </p:cTn>
                                        <p:tgtEl>
                                          <p:spTgt spid="32">
                                            <p:txEl>
                                              <p:pRg st="0" end="0"/>
                                            </p:txEl>
                                          </p:spTgt>
                                        </p:tgtEl>
                                        <p:attrNameLst>
                                          <p:attrName>style.visibility</p:attrName>
                                        </p:attrNameLst>
                                      </p:cBhvr>
                                      <p:to>
                                        <p:strVal val="visible"/>
                                      </p:to>
                                    </p:set>
                                    <p:anim calcmode="lin" valueType="num">
                                      <p:cBhvr additive="base">
                                        <p:cTn id="19" dur="500" fill="hold"/>
                                        <p:tgtEl>
                                          <p:spTgt spid="32">
                                            <p:txEl>
                                              <p:pRg st="0" end="0"/>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2">
                                            <p:txEl>
                                              <p:pRg st="0" end="0"/>
                                            </p:txEl>
                                          </p:spTgt>
                                        </p:tgtEl>
                                        <p:attrNameLst>
                                          <p:attrName>ppt_y</p:attrName>
                                        </p:attrNameLst>
                                      </p:cBhvr>
                                      <p:tavLst>
                                        <p:tav tm="0">
                                          <p:val>
                                            <p:strVal val="1+#ppt_h/2"/>
                                          </p:val>
                                        </p:tav>
                                        <p:tav tm="100000">
                                          <p:val>
                                            <p:strVal val="#ppt_y"/>
                                          </p:val>
                                        </p:tav>
                                      </p:tavLst>
                                    </p:anim>
                                  </p:childTnLst>
                                </p:cTn>
                              </p:par>
                            </p:childTnLst>
                          </p:cTn>
                        </p:par>
                        <p:par>
                          <p:cTn id="21" fill="hold">
                            <p:stCondLst>
                              <p:cond delay="1500"/>
                            </p:stCondLst>
                            <p:childTnLst>
                              <p:par>
                                <p:cTn id="22" presetID="23" presetClass="entr" presetSubtype="16"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 calcmode="lin" valueType="num">
                                      <p:cBhvr>
                                        <p:cTn id="24" dur="500" fill="hold"/>
                                        <p:tgtEl>
                                          <p:spTgt spid="34"/>
                                        </p:tgtEl>
                                        <p:attrNameLst>
                                          <p:attrName>ppt_w</p:attrName>
                                        </p:attrNameLst>
                                      </p:cBhvr>
                                      <p:tavLst>
                                        <p:tav tm="0">
                                          <p:val>
                                            <p:fltVal val="0"/>
                                          </p:val>
                                        </p:tav>
                                        <p:tav tm="100000">
                                          <p:val>
                                            <p:strVal val="#ppt_w"/>
                                          </p:val>
                                        </p:tav>
                                      </p:tavLst>
                                    </p:anim>
                                    <p:anim calcmode="lin" valueType="num">
                                      <p:cBhvr>
                                        <p:cTn id="25" dur="500" fill="hold"/>
                                        <p:tgtEl>
                                          <p:spTgt spid="34"/>
                                        </p:tgtEl>
                                        <p:attrNameLst>
                                          <p:attrName>ppt_h</p:attrName>
                                        </p:attrNameLst>
                                      </p:cBhvr>
                                      <p:tavLst>
                                        <p:tav tm="0">
                                          <p:val>
                                            <p:fltVal val="0"/>
                                          </p:val>
                                        </p:tav>
                                        <p:tav tm="100000">
                                          <p:val>
                                            <p:strVal val="#ppt_h"/>
                                          </p:val>
                                        </p:tav>
                                      </p:tavLst>
                                    </p:anim>
                                  </p:childTnLst>
                                </p:cTn>
                              </p:par>
                            </p:childTnLst>
                          </p:cTn>
                        </p:par>
                        <p:par>
                          <p:cTn id="26" fill="hold">
                            <p:stCondLst>
                              <p:cond delay="2000"/>
                            </p:stCondLst>
                            <p:childTnLst>
                              <p:par>
                                <p:cTn id="27" presetID="10" presetClass="entr" presetSubtype="0" fill="hold" grpId="0" nodeType="afterEffect" nodePh="1">
                                  <p:stCondLst>
                                    <p:cond delay="0"/>
                                  </p:stCondLst>
                                  <p:endCondLst>
                                    <p:cond evt="begin" delay="0">
                                      <p:tn val="27"/>
                                    </p:cond>
                                  </p:endCondLst>
                                  <p:childTnLst>
                                    <p:set>
                                      <p:cBhvr>
                                        <p:cTn id="28" dur="1" fill="hold">
                                          <p:stCondLst>
                                            <p:cond delay="0"/>
                                          </p:stCondLst>
                                        </p:cTn>
                                        <p:tgtEl>
                                          <p:spTgt spid="37">
                                            <p:txEl>
                                              <p:pRg st="0" end="0"/>
                                            </p:txEl>
                                          </p:spTgt>
                                        </p:tgtEl>
                                        <p:attrNameLst>
                                          <p:attrName>style.visibility</p:attrName>
                                        </p:attrNameLst>
                                      </p:cBhvr>
                                      <p:to>
                                        <p:strVal val="visible"/>
                                      </p:to>
                                    </p:set>
                                    <p:animEffect transition="in" filter="fade">
                                      <p:cBhvr>
                                        <p:cTn id="29" dur="500"/>
                                        <p:tgtEl>
                                          <p:spTgt spid="37">
                                            <p:txEl>
                                              <p:pRg st="0" end="0"/>
                                            </p:txEl>
                                          </p:spTgt>
                                        </p:tgtEl>
                                      </p:cBhvr>
                                    </p:animEffect>
                                  </p:childTnLst>
                                </p:cTn>
                              </p:par>
                              <p:par>
                                <p:cTn id="30" presetID="10" presetClass="entr" presetSubtype="0" fill="hold" grpId="0" nodeType="withEffect" nodePh="1">
                                  <p:stCondLst>
                                    <p:cond delay="0"/>
                                  </p:stCondLst>
                                  <p:endCondLst>
                                    <p:cond evt="begin" delay="0">
                                      <p:tn val="30"/>
                                    </p:cond>
                                  </p:endCondLst>
                                  <p:childTnLst>
                                    <p:set>
                                      <p:cBhvr>
                                        <p:cTn id="31" dur="1" fill="hold">
                                          <p:stCondLst>
                                            <p:cond delay="0"/>
                                          </p:stCondLst>
                                        </p:cTn>
                                        <p:tgtEl>
                                          <p:spTgt spid="35">
                                            <p:txEl>
                                              <p:pRg st="0" end="0"/>
                                            </p:txEl>
                                          </p:spTgt>
                                        </p:tgtEl>
                                        <p:attrNameLst>
                                          <p:attrName>style.visibility</p:attrName>
                                        </p:attrNameLst>
                                      </p:cBhvr>
                                      <p:to>
                                        <p:strVal val="visible"/>
                                      </p:to>
                                    </p:set>
                                    <p:animEffect transition="in" filter="fade">
                                      <p:cBhvr>
                                        <p:cTn id="32" dur="500"/>
                                        <p:tgtEl>
                                          <p:spTgt spid="35">
                                            <p:txEl>
                                              <p:pRg st="0" end="0"/>
                                            </p:txEl>
                                          </p:spTgt>
                                        </p:tgtEl>
                                      </p:cBhvr>
                                    </p:animEffect>
                                  </p:childTnLst>
                                </p:cTn>
                              </p:par>
                            </p:childTnLst>
                          </p:cTn>
                        </p:par>
                        <p:par>
                          <p:cTn id="33" fill="hold">
                            <p:stCondLst>
                              <p:cond delay="2500"/>
                            </p:stCondLst>
                            <p:childTnLst>
                              <p:par>
                                <p:cTn id="34" presetID="2" presetClass="entr" presetSubtype="4" accel="50000" decel="50000" fill="hold" grpId="0" nodeType="afterEffect" nodePh="1">
                                  <p:stCondLst>
                                    <p:cond delay="0"/>
                                  </p:stCondLst>
                                  <p:endCondLst>
                                    <p:cond evt="begin" delay="0">
                                      <p:tn val="34"/>
                                    </p:cond>
                                  </p:endCondLst>
                                  <p:childTnLst>
                                    <p:set>
                                      <p:cBhvr>
                                        <p:cTn id="35" dur="1" fill="hold">
                                          <p:stCondLst>
                                            <p:cond delay="0"/>
                                          </p:stCondLst>
                                        </p:cTn>
                                        <p:tgtEl>
                                          <p:spTgt spid="36">
                                            <p:txEl>
                                              <p:pRg st="0" end="0"/>
                                            </p:txEl>
                                          </p:spTgt>
                                        </p:tgtEl>
                                        <p:attrNameLst>
                                          <p:attrName>style.visibility</p:attrName>
                                        </p:attrNameLst>
                                      </p:cBhvr>
                                      <p:to>
                                        <p:strVal val="visible"/>
                                      </p:to>
                                    </p:set>
                                    <p:anim calcmode="lin" valueType="num">
                                      <p:cBhvr additive="base">
                                        <p:cTn id="36" dur="500" fill="hold"/>
                                        <p:tgtEl>
                                          <p:spTgt spid="36">
                                            <p:txEl>
                                              <p:pRg st="0" end="0"/>
                                            </p:txEl>
                                          </p:spTgt>
                                        </p:tgtEl>
                                        <p:attrNameLst>
                                          <p:attrName>ppt_x</p:attrName>
                                        </p:attrNameLst>
                                      </p:cBhvr>
                                      <p:tavLst>
                                        <p:tav tm="0">
                                          <p:val>
                                            <p:strVal val="#ppt_x"/>
                                          </p:val>
                                        </p:tav>
                                        <p:tav tm="100000">
                                          <p:val>
                                            <p:strVal val="#ppt_x"/>
                                          </p:val>
                                        </p:tav>
                                      </p:tavLst>
                                    </p:anim>
                                    <p:anim calcmode="lin" valueType="num">
                                      <p:cBhvr additive="base">
                                        <p:cTn id="37" dur="500" fill="hold"/>
                                        <p:tgtEl>
                                          <p:spTgt spid="36">
                                            <p:txEl>
                                              <p:pRg st="0" end="0"/>
                                            </p:txEl>
                                          </p:spTgt>
                                        </p:tgtEl>
                                        <p:attrNameLst>
                                          <p:attrName>ppt_y</p:attrName>
                                        </p:attrNameLst>
                                      </p:cBhvr>
                                      <p:tavLst>
                                        <p:tav tm="0">
                                          <p:val>
                                            <p:strVal val="1+#ppt_h/2"/>
                                          </p:val>
                                        </p:tav>
                                        <p:tav tm="100000">
                                          <p:val>
                                            <p:strVal val="#ppt_y"/>
                                          </p:val>
                                        </p:tav>
                                      </p:tavLst>
                                    </p:anim>
                                  </p:childTnLst>
                                </p:cTn>
                              </p:par>
                            </p:childTnLst>
                          </p:cTn>
                        </p:par>
                        <p:par>
                          <p:cTn id="38" fill="hold">
                            <p:stCondLst>
                              <p:cond delay="3000"/>
                            </p:stCondLst>
                            <p:childTnLst>
                              <p:par>
                                <p:cTn id="39" presetID="23" presetClass="entr" presetSubtype="16" fill="hold" grpId="0" nodeType="afterEffect">
                                  <p:stCondLst>
                                    <p:cond delay="0"/>
                                  </p:stCondLst>
                                  <p:childTnLst>
                                    <p:set>
                                      <p:cBhvr>
                                        <p:cTn id="40" dur="1" fill="hold">
                                          <p:stCondLst>
                                            <p:cond delay="0"/>
                                          </p:stCondLst>
                                        </p:cTn>
                                        <p:tgtEl>
                                          <p:spTgt spid="38"/>
                                        </p:tgtEl>
                                        <p:attrNameLst>
                                          <p:attrName>style.visibility</p:attrName>
                                        </p:attrNameLst>
                                      </p:cBhvr>
                                      <p:to>
                                        <p:strVal val="visible"/>
                                      </p:to>
                                    </p:set>
                                    <p:anim calcmode="lin" valueType="num">
                                      <p:cBhvr>
                                        <p:cTn id="41" dur="500" fill="hold"/>
                                        <p:tgtEl>
                                          <p:spTgt spid="38"/>
                                        </p:tgtEl>
                                        <p:attrNameLst>
                                          <p:attrName>ppt_w</p:attrName>
                                        </p:attrNameLst>
                                      </p:cBhvr>
                                      <p:tavLst>
                                        <p:tav tm="0">
                                          <p:val>
                                            <p:fltVal val="0"/>
                                          </p:val>
                                        </p:tav>
                                        <p:tav tm="100000">
                                          <p:val>
                                            <p:strVal val="#ppt_w"/>
                                          </p:val>
                                        </p:tav>
                                      </p:tavLst>
                                    </p:anim>
                                    <p:anim calcmode="lin" valueType="num">
                                      <p:cBhvr>
                                        <p:cTn id="42" dur="500" fill="hold"/>
                                        <p:tgtEl>
                                          <p:spTgt spid="38"/>
                                        </p:tgtEl>
                                        <p:attrNameLst>
                                          <p:attrName>ppt_h</p:attrName>
                                        </p:attrNameLst>
                                      </p:cBhvr>
                                      <p:tavLst>
                                        <p:tav tm="0">
                                          <p:val>
                                            <p:fltVal val="0"/>
                                          </p:val>
                                        </p:tav>
                                        <p:tav tm="100000">
                                          <p:val>
                                            <p:strVal val="#ppt_h"/>
                                          </p:val>
                                        </p:tav>
                                      </p:tavLst>
                                    </p:anim>
                                  </p:childTnLst>
                                </p:cTn>
                              </p:par>
                            </p:childTnLst>
                          </p:cTn>
                        </p:par>
                        <p:par>
                          <p:cTn id="43" fill="hold">
                            <p:stCondLst>
                              <p:cond delay="3500"/>
                            </p:stCondLst>
                            <p:childTnLst>
                              <p:par>
                                <p:cTn id="44" presetID="10" presetClass="entr" presetSubtype="0" fill="hold" grpId="0" nodeType="afterEffect" nodePh="1">
                                  <p:stCondLst>
                                    <p:cond delay="0"/>
                                  </p:stCondLst>
                                  <p:endCondLst>
                                    <p:cond evt="begin" delay="0">
                                      <p:tn val="44"/>
                                    </p:cond>
                                  </p:endCondLst>
                                  <p:childTnLst>
                                    <p:set>
                                      <p:cBhvr>
                                        <p:cTn id="45" dur="1" fill="hold">
                                          <p:stCondLst>
                                            <p:cond delay="0"/>
                                          </p:stCondLst>
                                        </p:cTn>
                                        <p:tgtEl>
                                          <p:spTgt spid="41">
                                            <p:txEl>
                                              <p:pRg st="0" end="0"/>
                                            </p:txEl>
                                          </p:spTgt>
                                        </p:tgtEl>
                                        <p:attrNameLst>
                                          <p:attrName>style.visibility</p:attrName>
                                        </p:attrNameLst>
                                      </p:cBhvr>
                                      <p:to>
                                        <p:strVal val="visible"/>
                                      </p:to>
                                    </p:set>
                                    <p:animEffect transition="in" filter="fade">
                                      <p:cBhvr>
                                        <p:cTn id="46" dur="500"/>
                                        <p:tgtEl>
                                          <p:spTgt spid="41">
                                            <p:txEl>
                                              <p:pRg st="0" end="0"/>
                                            </p:txEl>
                                          </p:spTgt>
                                        </p:tgtEl>
                                      </p:cBhvr>
                                    </p:animEffect>
                                  </p:childTnLst>
                                </p:cTn>
                              </p:par>
                              <p:par>
                                <p:cTn id="47" presetID="10" presetClass="entr" presetSubtype="0" fill="hold" grpId="0" nodeType="withEffect" nodePh="1">
                                  <p:stCondLst>
                                    <p:cond delay="0"/>
                                  </p:stCondLst>
                                  <p:endCondLst>
                                    <p:cond evt="begin" delay="0">
                                      <p:tn val="47"/>
                                    </p:cond>
                                  </p:endCondLst>
                                  <p:childTnLst>
                                    <p:set>
                                      <p:cBhvr>
                                        <p:cTn id="48" dur="1" fill="hold">
                                          <p:stCondLst>
                                            <p:cond delay="0"/>
                                          </p:stCondLst>
                                        </p:cTn>
                                        <p:tgtEl>
                                          <p:spTgt spid="39">
                                            <p:txEl>
                                              <p:pRg st="0" end="0"/>
                                            </p:txEl>
                                          </p:spTgt>
                                        </p:tgtEl>
                                        <p:attrNameLst>
                                          <p:attrName>style.visibility</p:attrName>
                                        </p:attrNameLst>
                                      </p:cBhvr>
                                      <p:to>
                                        <p:strVal val="visible"/>
                                      </p:to>
                                    </p:set>
                                    <p:animEffect transition="in" filter="fade">
                                      <p:cBhvr>
                                        <p:cTn id="49" dur="500"/>
                                        <p:tgtEl>
                                          <p:spTgt spid="39">
                                            <p:txEl>
                                              <p:pRg st="0" end="0"/>
                                            </p:txEl>
                                          </p:spTgt>
                                        </p:tgtEl>
                                      </p:cBhvr>
                                    </p:animEffect>
                                  </p:childTnLst>
                                </p:cTn>
                              </p:par>
                            </p:childTnLst>
                          </p:cTn>
                        </p:par>
                        <p:par>
                          <p:cTn id="50" fill="hold">
                            <p:stCondLst>
                              <p:cond delay="4000"/>
                            </p:stCondLst>
                            <p:childTnLst>
                              <p:par>
                                <p:cTn id="51" presetID="2" presetClass="entr" presetSubtype="4" accel="50000" decel="50000" fill="hold" grpId="0" nodeType="afterEffect" nodePh="1">
                                  <p:stCondLst>
                                    <p:cond delay="0"/>
                                  </p:stCondLst>
                                  <p:endCondLst>
                                    <p:cond evt="begin" delay="0">
                                      <p:tn val="51"/>
                                    </p:cond>
                                  </p:endCondLst>
                                  <p:childTnLst>
                                    <p:set>
                                      <p:cBhvr>
                                        <p:cTn id="52" dur="1" fill="hold">
                                          <p:stCondLst>
                                            <p:cond delay="0"/>
                                          </p:stCondLst>
                                        </p:cTn>
                                        <p:tgtEl>
                                          <p:spTgt spid="40">
                                            <p:txEl>
                                              <p:pRg st="0" end="0"/>
                                            </p:txEl>
                                          </p:spTgt>
                                        </p:tgtEl>
                                        <p:attrNameLst>
                                          <p:attrName>style.visibility</p:attrName>
                                        </p:attrNameLst>
                                      </p:cBhvr>
                                      <p:to>
                                        <p:strVal val="visible"/>
                                      </p:to>
                                    </p:set>
                                    <p:anim calcmode="lin" valueType="num">
                                      <p:cBhvr additive="base">
                                        <p:cTn id="53" dur="500" fill="hold"/>
                                        <p:tgtEl>
                                          <p:spTgt spid="40">
                                            <p:txEl>
                                              <p:pRg st="0" end="0"/>
                                            </p:txEl>
                                          </p:spTgt>
                                        </p:tgtEl>
                                        <p:attrNameLst>
                                          <p:attrName>ppt_x</p:attrName>
                                        </p:attrNameLst>
                                      </p:cBhvr>
                                      <p:tavLst>
                                        <p:tav tm="0">
                                          <p:val>
                                            <p:strVal val="#ppt_x"/>
                                          </p:val>
                                        </p:tav>
                                        <p:tav tm="100000">
                                          <p:val>
                                            <p:strVal val="#ppt_x"/>
                                          </p:val>
                                        </p:tav>
                                      </p:tavLst>
                                    </p:anim>
                                    <p:anim calcmode="lin" valueType="num">
                                      <p:cBhvr additive="base">
                                        <p:cTn id="54" dur="500" fill="hold"/>
                                        <p:tgtEl>
                                          <p:spTgt spid="40">
                                            <p:txEl>
                                              <p:pRg st="0" end="0"/>
                                            </p:txEl>
                                          </p:spTgt>
                                        </p:tgtEl>
                                        <p:attrNameLst>
                                          <p:attrName>ppt_y</p:attrName>
                                        </p:attrNameLst>
                                      </p:cBhvr>
                                      <p:tavLst>
                                        <p:tav tm="0">
                                          <p:val>
                                            <p:strVal val="1+#ppt_h/2"/>
                                          </p:val>
                                        </p:tav>
                                        <p:tav tm="100000">
                                          <p:val>
                                            <p:strVal val="#ppt_y"/>
                                          </p:val>
                                        </p:tav>
                                      </p:tavLst>
                                    </p:anim>
                                  </p:childTnLst>
                                </p:cTn>
                              </p:par>
                            </p:childTnLst>
                          </p:cTn>
                        </p:par>
                        <p:par>
                          <p:cTn id="55" fill="hold">
                            <p:stCondLst>
                              <p:cond delay="4500"/>
                            </p:stCondLst>
                            <p:childTnLst>
                              <p:par>
                                <p:cTn id="56" presetID="23" presetClass="entr" presetSubtype="16" fill="hold" grpId="0" nodeType="afterEffect">
                                  <p:stCondLst>
                                    <p:cond delay="0"/>
                                  </p:stCondLst>
                                  <p:childTnLst>
                                    <p:set>
                                      <p:cBhvr>
                                        <p:cTn id="57" dur="1" fill="hold">
                                          <p:stCondLst>
                                            <p:cond delay="0"/>
                                          </p:stCondLst>
                                        </p:cTn>
                                        <p:tgtEl>
                                          <p:spTgt spid="42"/>
                                        </p:tgtEl>
                                        <p:attrNameLst>
                                          <p:attrName>style.visibility</p:attrName>
                                        </p:attrNameLst>
                                      </p:cBhvr>
                                      <p:to>
                                        <p:strVal val="visible"/>
                                      </p:to>
                                    </p:set>
                                    <p:anim calcmode="lin" valueType="num">
                                      <p:cBhvr>
                                        <p:cTn id="58" dur="500" fill="hold"/>
                                        <p:tgtEl>
                                          <p:spTgt spid="42"/>
                                        </p:tgtEl>
                                        <p:attrNameLst>
                                          <p:attrName>ppt_w</p:attrName>
                                        </p:attrNameLst>
                                      </p:cBhvr>
                                      <p:tavLst>
                                        <p:tav tm="0">
                                          <p:val>
                                            <p:fltVal val="0"/>
                                          </p:val>
                                        </p:tav>
                                        <p:tav tm="100000">
                                          <p:val>
                                            <p:strVal val="#ppt_w"/>
                                          </p:val>
                                        </p:tav>
                                      </p:tavLst>
                                    </p:anim>
                                    <p:anim calcmode="lin" valueType="num">
                                      <p:cBhvr>
                                        <p:cTn id="59" dur="500" fill="hold"/>
                                        <p:tgtEl>
                                          <p:spTgt spid="42"/>
                                        </p:tgtEl>
                                        <p:attrNameLst>
                                          <p:attrName>ppt_h</p:attrName>
                                        </p:attrNameLst>
                                      </p:cBhvr>
                                      <p:tavLst>
                                        <p:tav tm="0">
                                          <p:val>
                                            <p:fltVal val="0"/>
                                          </p:val>
                                        </p:tav>
                                        <p:tav tm="100000">
                                          <p:val>
                                            <p:strVal val="#ppt_h"/>
                                          </p:val>
                                        </p:tav>
                                      </p:tavLst>
                                    </p:anim>
                                  </p:childTnLst>
                                </p:cTn>
                              </p:par>
                            </p:childTnLst>
                          </p:cTn>
                        </p:par>
                        <p:par>
                          <p:cTn id="60" fill="hold">
                            <p:stCondLst>
                              <p:cond delay="5000"/>
                            </p:stCondLst>
                            <p:childTnLst>
                              <p:par>
                                <p:cTn id="61" presetID="10" presetClass="entr" presetSubtype="0" fill="hold" grpId="0" nodeType="afterEffect" nodePh="1">
                                  <p:stCondLst>
                                    <p:cond delay="0"/>
                                  </p:stCondLst>
                                  <p:endCondLst>
                                    <p:cond evt="begin" delay="0">
                                      <p:tn val="61"/>
                                    </p:cond>
                                  </p:endCondLst>
                                  <p:childTnLst>
                                    <p:set>
                                      <p:cBhvr>
                                        <p:cTn id="62" dur="1" fill="hold">
                                          <p:stCondLst>
                                            <p:cond delay="0"/>
                                          </p:stCondLst>
                                        </p:cTn>
                                        <p:tgtEl>
                                          <p:spTgt spid="45">
                                            <p:txEl>
                                              <p:pRg st="0" end="0"/>
                                            </p:txEl>
                                          </p:spTgt>
                                        </p:tgtEl>
                                        <p:attrNameLst>
                                          <p:attrName>style.visibility</p:attrName>
                                        </p:attrNameLst>
                                      </p:cBhvr>
                                      <p:to>
                                        <p:strVal val="visible"/>
                                      </p:to>
                                    </p:set>
                                    <p:animEffect transition="in" filter="fade">
                                      <p:cBhvr>
                                        <p:cTn id="63" dur="500"/>
                                        <p:tgtEl>
                                          <p:spTgt spid="45">
                                            <p:txEl>
                                              <p:pRg st="0" end="0"/>
                                            </p:txEl>
                                          </p:spTgt>
                                        </p:tgtEl>
                                      </p:cBhvr>
                                    </p:animEffect>
                                  </p:childTnLst>
                                </p:cTn>
                              </p:par>
                              <p:par>
                                <p:cTn id="64" presetID="10" presetClass="entr" presetSubtype="0" fill="hold" grpId="0" nodeType="withEffect" nodePh="1">
                                  <p:stCondLst>
                                    <p:cond delay="0"/>
                                  </p:stCondLst>
                                  <p:endCondLst>
                                    <p:cond evt="begin" delay="0">
                                      <p:tn val="64"/>
                                    </p:cond>
                                  </p:endCondLst>
                                  <p:childTnLst>
                                    <p:set>
                                      <p:cBhvr>
                                        <p:cTn id="65" dur="1" fill="hold">
                                          <p:stCondLst>
                                            <p:cond delay="0"/>
                                          </p:stCondLst>
                                        </p:cTn>
                                        <p:tgtEl>
                                          <p:spTgt spid="43">
                                            <p:txEl>
                                              <p:pRg st="0" end="0"/>
                                            </p:txEl>
                                          </p:spTgt>
                                        </p:tgtEl>
                                        <p:attrNameLst>
                                          <p:attrName>style.visibility</p:attrName>
                                        </p:attrNameLst>
                                      </p:cBhvr>
                                      <p:to>
                                        <p:strVal val="visible"/>
                                      </p:to>
                                    </p:set>
                                    <p:animEffect transition="in" filter="fade">
                                      <p:cBhvr>
                                        <p:cTn id="66" dur="500"/>
                                        <p:tgtEl>
                                          <p:spTgt spid="43">
                                            <p:txEl>
                                              <p:pRg st="0" end="0"/>
                                            </p:txEl>
                                          </p:spTgt>
                                        </p:tgtEl>
                                      </p:cBhvr>
                                    </p:animEffect>
                                  </p:childTnLst>
                                </p:cTn>
                              </p:par>
                            </p:childTnLst>
                          </p:cTn>
                        </p:par>
                        <p:par>
                          <p:cTn id="67" fill="hold">
                            <p:stCondLst>
                              <p:cond delay="5500"/>
                            </p:stCondLst>
                            <p:childTnLst>
                              <p:par>
                                <p:cTn id="68" presetID="2" presetClass="entr" presetSubtype="4" accel="50000" decel="50000" fill="hold" grpId="0" nodeType="afterEffect" nodePh="1">
                                  <p:stCondLst>
                                    <p:cond delay="0"/>
                                  </p:stCondLst>
                                  <p:endCondLst>
                                    <p:cond evt="begin" delay="0">
                                      <p:tn val="68"/>
                                    </p:cond>
                                  </p:endCondLst>
                                  <p:childTnLst>
                                    <p:set>
                                      <p:cBhvr>
                                        <p:cTn id="69" dur="1" fill="hold">
                                          <p:stCondLst>
                                            <p:cond delay="0"/>
                                          </p:stCondLst>
                                        </p:cTn>
                                        <p:tgtEl>
                                          <p:spTgt spid="44">
                                            <p:txEl>
                                              <p:pRg st="0" end="0"/>
                                            </p:txEl>
                                          </p:spTgt>
                                        </p:tgtEl>
                                        <p:attrNameLst>
                                          <p:attrName>style.visibility</p:attrName>
                                        </p:attrNameLst>
                                      </p:cBhvr>
                                      <p:to>
                                        <p:strVal val="visible"/>
                                      </p:to>
                                    </p:set>
                                    <p:anim calcmode="lin" valueType="num">
                                      <p:cBhvr additive="base">
                                        <p:cTn id="70" dur="500" fill="hold"/>
                                        <p:tgtEl>
                                          <p:spTgt spid="44">
                                            <p:txEl>
                                              <p:pRg st="0" end="0"/>
                                            </p:txEl>
                                          </p:spTgt>
                                        </p:tgtEl>
                                        <p:attrNameLst>
                                          <p:attrName>ppt_x</p:attrName>
                                        </p:attrNameLst>
                                      </p:cBhvr>
                                      <p:tavLst>
                                        <p:tav tm="0">
                                          <p:val>
                                            <p:strVal val="#ppt_x"/>
                                          </p:val>
                                        </p:tav>
                                        <p:tav tm="100000">
                                          <p:val>
                                            <p:strVal val="#ppt_x"/>
                                          </p:val>
                                        </p:tav>
                                      </p:tavLst>
                                    </p:anim>
                                    <p:anim calcmode="lin" valueType="num">
                                      <p:cBhvr additive="base">
                                        <p:cTn id="71" dur="500" fill="hold"/>
                                        <p:tgtEl>
                                          <p:spTgt spid="44">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2" grpId="0" animBg="1"/>
      <p:bldP spid="31"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1"/>
                        </p:tgtEl>
                        <p:attrNameLst>
                          <p:attrName>style.visibility</p:attrName>
                        </p:attrNameLst>
                      </p:cBhvr>
                      <p:to>
                        <p:strVal val="visible"/>
                      </p:to>
                    </p:set>
                    <p:animEffect transition="in" filter="fade">
                      <p:cBhvr>
                        <p:cTn dur="500"/>
                        <p:tgtEl>
                          <p:spTgt spid="31"/>
                        </p:tgtEl>
                      </p:cBhvr>
                    </p:animEffect>
                  </p:childTnLst>
                </p:cTn>
              </p:par>
            </p:tnLst>
          </p:tmpl>
        </p:tmplLst>
      </p:bldP>
      <p:bldP spid="32"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2"/>
                        </p:tgtEl>
                        <p:attrNameLst>
                          <p:attrName>style.visibility</p:attrName>
                        </p:attrNameLst>
                      </p:cBhvr>
                      <p:to>
                        <p:strVal val="visible"/>
                      </p:to>
                    </p:set>
                    <p:anim calcmode="lin" valueType="num">
                      <p:cBhvr additive="base">
                        <p:cTn dur="500" fill="hold"/>
                        <p:tgtEl>
                          <p:spTgt spid="32"/>
                        </p:tgtEl>
                        <p:attrNameLst>
                          <p:attrName>ppt_x</p:attrName>
                        </p:attrNameLst>
                      </p:cBhvr>
                      <p:tavLst>
                        <p:tav tm="0">
                          <p:val>
                            <p:strVal val="#ppt_x"/>
                          </p:val>
                        </p:tav>
                        <p:tav tm="100000">
                          <p:val>
                            <p:strVal val="#ppt_x"/>
                          </p:val>
                        </p:tav>
                      </p:tavLst>
                    </p:anim>
                    <p:anim calcmode="lin" valueType="num">
                      <p:cBhvr additive="base">
                        <p:cTn dur="500" fill="hold"/>
                        <p:tgtEl>
                          <p:spTgt spid="32"/>
                        </p:tgtEl>
                        <p:attrNameLst>
                          <p:attrName>ppt_y</p:attrName>
                        </p:attrNameLst>
                      </p:cBhvr>
                      <p:tavLst>
                        <p:tav tm="0">
                          <p:val>
                            <p:strVal val="1+#ppt_h/2"/>
                          </p:val>
                        </p:tav>
                        <p:tav tm="100000">
                          <p:val>
                            <p:strVal val="#ppt_y"/>
                          </p:val>
                        </p:tav>
                      </p:tavLst>
                    </p:anim>
                  </p:childTnLst>
                </p:cTn>
              </p:par>
            </p:tnLst>
          </p:tmpl>
        </p:tmplLst>
      </p:bldP>
      <p:bldP spid="33"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3"/>
                        </p:tgtEl>
                        <p:attrNameLst>
                          <p:attrName>style.visibility</p:attrName>
                        </p:attrNameLst>
                      </p:cBhvr>
                      <p:to>
                        <p:strVal val="visible"/>
                      </p:to>
                    </p:set>
                    <p:animEffect transition="in" filter="fade">
                      <p:cBhvr>
                        <p:cTn dur="500"/>
                        <p:tgtEl>
                          <p:spTgt spid="33"/>
                        </p:tgtEl>
                      </p:cBhvr>
                    </p:animEffect>
                  </p:childTnLst>
                </p:cTn>
              </p:par>
            </p:tnLst>
          </p:tmpl>
        </p:tmplLst>
      </p:bldP>
      <p:bldP spid="34" grpId="0" animBg="1"/>
      <p:bldP spid="35"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5"/>
                        </p:tgtEl>
                        <p:attrNameLst>
                          <p:attrName>style.visibility</p:attrName>
                        </p:attrNameLst>
                      </p:cBhvr>
                      <p:to>
                        <p:strVal val="visible"/>
                      </p:to>
                    </p:set>
                    <p:animEffect transition="in" filter="fade">
                      <p:cBhvr>
                        <p:cTn dur="500"/>
                        <p:tgtEl>
                          <p:spTgt spid="35"/>
                        </p:tgtEl>
                      </p:cBhvr>
                    </p:animEffect>
                  </p:childTnLst>
                </p:cTn>
              </p:par>
            </p:tnLst>
          </p:tmpl>
        </p:tmplLst>
      </p:bldP>
      <p:bldP spid="36"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36"/>
                        </p:tgtEl>
                        <p:attrNameLst>
                          <p:attrName>style.visibility</p:attrName>
                        </p:attrNameLst>
                      </p:cBhvr>
                      <p:to>
                        <p:strVal val="visible"/>
                      </p:to>
                    </p:set>
                    <p:anim calcmode="lin" valueType="num">
                      <p:cBhvr additive="base">
                        <p:cTn dur="500" fill="hold"/>
                        <p:tgtEl>
                          <p:spTgt spid="36"/>
                        </p:tgtEl>
                        <p:attrNameLst>
                          <p:attrName>ppt_x</p:attrName>
                        </p:attrNameLst>
                      </p:cBhvr>
                      <p:tavLst>
                        <p:tav tm="0">
                          <p:val>
                            <p:strVal val="#ppt_x"/>
                          </p:val>
                        </p:tav>
                        <p:tav tm="100000">
                          <p:val>
                            <p:strVal val="#ppt_x"/>
                          </p:val>
                        </p:tav>
                      </p:tavLst>
                    </p:anim>
                    <p:anim calcmode="lin" valueType="num">
                      <p:cBhvr additive="base">
                        <p:cTn dur="500" fill="hold"/>
                        <p:tgtEl>
                          <p:spTgt spid="36"/>
                        </p:tgtEl>
                        <p:attrNameLst>
                          <p:attrName>ppt_y</p:attrName>
                        </p:attrNameLst>
                      </p:cBhvr>
                      <p:tavLst>
                        <p:tav tm="0">
                          <p:val>
                            <p:strVal val="1+#ppt_h/2"/>
                          </p:val>
                        </p:tav>
                        <p:tav tm="100000">
                          <p:val>
                            <p:strVal val="#ppt_y"/>
                          </p:val>
                        </p:tav>
                      </p:tavLst>
                    </p:anim>
                  </p:childTnLst>
                </p:cTn>
              </p:par>
            </p:tnLst>
          </p:tmpl>
        </p:tmplLst>
      </p:bldP>
      <p:bldP spid="37"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37"/>
                        </p:tgtEl>
                        <p:attrNameLst>
                          <p:attrName>style.visibility</p:attrName>
                        </p:attrNameLst>
                      </p:cBhvr>
                      <p:to>
                        <p:strVal val="visible"/>
                      </p:to>
                    </p:set>
                    <p:animEffect transition="in" filter="fade">
                      <p:cBhvr>
                        <p:cTn dur="500"/>
                        <p:tgtEl>
                          <p:spTgt spid="37"/>
                        </p:tgtEl>
                      </p:cBhvr>
                    </p:animEffect>
                  </p:childTnLst>
                </p:cTn>
              </p:par>
            </p:tnLst>
          </p:tmpl>
        </p:tmplLst>
      </p:bldP>
      <p:bldP spid="38" grpId="0" animBg="1"/>
      <p:bldP spid="39"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39"/>
                        </p:tgtEl>
                        <p:attrNameLst>
                          <p:attrName>style.visibility</p:attrName>
                        </p:attrNameLst>
                      </p:cBhvr>
                      <p:to>
                        <p:strVal val="visible"/>
                      </p:to>
                    </p:set>
                    <p:animEffect transition="in" filter="fade">
                      <p:cBhvr>
                        <p:cTn dur="500"/>
                        <p:tgtEl>
                          <p:spTgt spid="39"/>
                        </p:tgtEl>
                      </p:cBhvr>
                    </p:animEffect>
                  </p:childTnLst>
                </p:cTn>
              </p:par>
            </p:tnLst>
          </p:tmpl>
        </p:tmplLst>
      </p:bldP>
      <p:bldP spid="40"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0"/>
                        </p:tgtEl>
                        <p:attrNameLst>
                          <p:attrName>style.visibility</p:attrName>
                        </p:attrNameLst>
                      </p:cBhvr>
                      <p:to>
                        <p:strVal val="visible"/>
                      </p:to>
                    </p:set>
                    <p:anim calcmode="lin" valueType="num">
                      <p:cBhvr additive="base">
                        <p:cTn dur="500" fill="hold"/>
                        <p:tgtEl>
                          <p:spTgt spid="40"/>
                        </p:tgtEl>
                        <p:attrNameLst>
                          <p:attrName>ppt_x</p:attrName>
                        </p:attrNameLst>
                      </p:cBhvr>
                      <p:tavLst>
                        <p:tav tm="0">
                          <p:val>
                            <p:strVal val="#ppt_x"/>
                          </p:val>
                        </p:tav>
                        <p:tav tm="100000">
                          <p:val>
                            <p:strVal val="#ppt_x"/>
                          </p:val>
                        </p:tav>
                      </p:tavLst>
                    </p:anim>
                    <p:anim calcmode="lin" valueType="num">
                      <p:cBhvr additive="base">
                        <p:cTn dur="500" fill="hold"/>
                        <p:tgtEl>
                          <p:spTgt spid="40"/>
                        </p:tgtEl>
                        <p:attrNameLst>
                          <p:attrName>ppt_y</p:attrName>
                        </p:attrNameLst>
                      </p:cBhvr>
                      <p:tavLst>
                        <p:tav tm="0">
                          <p:val>
                            <p:strVal val="1+#ppt_h/2"/>
                          </p:val>
                        </p:tav>
                        <p:tav tm="100000">
                          <p:val>
                            <p:strVal val="#ppt_y"/>
                          </p:val>
                        </p:tav>
                      </p:tavLst>
                    </p:anim>
                  </p:childTnLst>
                </p:cTn>
              </p:par>
            </p:tnLst>
          </p:tmpl>
        </p:tmplLst>
      </p:bldP>
      <p:bldP spid="41"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1"/>
                        </p:tgtEl>
                        <p:attrNameLst>
                          <p:attrName>style.visibility</p:attrName>
                        </p:attrNameLst>
                      </p:cBhvr>
                      <p:to>
                        <p:strVal val="visible"/>
                      </p:to>
                    </p:set>
                    <p:animEffect transition="in" filter="fade">
                      <p:cBhvr>
                        <p:cTn dur="500"/>
                        <p:tgtEl>
                          <p:spTgt spid="41"/>
                        </p:tgtEl>
                      </p:cBhvr>
                    </p:animEffect>
                  </p:childTnLst>
                </p:cTn>
              </p:par>
            </p:tnLst>
          </p:tmpl>
        </p:tmplLst>
      </p:bldP>
      <p:bldP spid="42" grpId="0" animBg="1"/>
      <p:bldP spid="43" grpId="0" build="p">
        <p:tmplLst>
          <p:tmpl lvl="1">
            <p:tnLst>
              <p:par>
                <p:cTn presetID="10" presetClass="entr" presetSubtype="0" fill="hold" nodeType="withEffect" nodePh="1">
                  <p:stCondLst>
                    <p:cond delay="0"/>
                  </p:stCondLst>
                  <p:endCondLst>
                    <p:cond evt="begin" delay="0"/>
                  </p:endCondLst>
                  <p:childTnLst>
                    <p:set>
                      <p:cBhvr>
                        <p:cTn dur="1" fill="hold">
                          <p:stCondLst>
                            <p:cond delay="0"/>
                          </p:stCondLst>
                        </p:cTn>
                        <p:tgtEl>
                          <p:spTgt spid="43"/>
                        </p:tgtEl>
                        <p:attrNameLst>
                          <p:attrName>style.visibility</p:attrName>
                        </p:attrNameLst>
                      </p:cBhvr>
                      <p:to>
                        <p:strVal val="visible"/>
                      </p:to>
                    </p:set>
                    <p:animEffect transition="in" filter="fade">
                      <p:cBhvr>
                        <p:cTn dur="500"/>
                        <p:tgtEl>
                          <p:spTgt spid="43"/>
                        </p:tgtEl>
                      </p:cBhvr>
                    </p:animEffect>
                  </p:childTnLst>
                </p:cTn>
              </p:par>
            </p:tnLst>
          </p:tmpl>
        </p:tmplLst>
      </p:bldP>
      <p:bldP spid="44" grpId="0" build="p">
        <p:tmplLst>
          <p:tmpl lvl="1">
            <p:tnLst>
              <p:par>
                <p:cTn presetID="2" presetClass="entr" presetSubtype="4" accel="50000" decel="50000" fill="hold" nodeType="afterEffect" nodePh="1">
                  <p:stCondLst>
                    <p:cond delay="0"/>
                  </p:stCondLst>
                  <p:endCondLst>
                    <p:cond evt="begin" delay="0"/>
                  </p:endCondLst>
                  <p:childTnLst>
                    <p:set>
                      <p:cBhvr>
                        <p:cTn dur="1" fill="hold">
                          <p:stCondLst>
                            <p:cond delay="0"/>
                          </p:stCondLst>
                        </p:cTn>
                        <p:tgtEl>
                          <p:spTgt spid="44"/>
                        </p:tgtEl>
                        <p:attrNameLst>
                          <p:attrName>style.visibility</p:attrName>
                        </p:attrNameLst>
                      </p:cBhvr>
                      <p:to>
                        <p:strVal val="visible"/>
                      </p:to>
                    </p:set>
                    <p:anim calcmode="lin" valueType="num">
                      <p:cBhvr additive="base">
                        <p:cTn dur="500" fill="hold"/>
                        <p:tgtEl>
                          <p:spTgt spid="44"/>
                        </p:tgtEl>
                        <p:attrNameLst>
                          <p:attrName>ppt_x</p:attrName>
                        </p:attrNameLst>
                      </p:cBhvr>
                      <p:tavLst>
                        <p:tav tm="0">
                          <p:val>
                            <p:strVal val="#ppt_x"/>
                          </p:val>
                        </p:tav>
                        <p:tav tm="100000">
                          <p:val>
                            <p:strVal val="#ppt_x"/>
                          </p:val>
                        </p:tav>
                      </p:tavLst>
                    </p:anim>
                    <p:anim calcmode="lin" valueType="num">
                      <p:cBhvr additive="base">
                        <p:cTn dur="500" fill="hold"/>
                        <p:tgtEl>
                          <p:spTgt spid="44"/>
                        </p:tgtEl>
                        <p:attrNameLst>
                          <p:attrName>ppt_y</p:attrName>
                        </p:attrNameLst>
                      </p:cBhvr>
                      <p:tavLst>
                        <p:tav tm="0">
                          <p:val>
                            <p:strVal val="1+#ppt_h/2"/>
                          </p:val>
                        </p:tav>
                        <p:tav tm="100000">
                          <p:val>
                            <p:strVal val="#ppt_y"/>
                          </p:val>
                        </p:tav>
                      </p:tavLst>
                    </p:anim>
                  </p:childTnLst>
                </p:cTn>
              </p:par>
            </p:tnLst>
          </p:tmpl>
        </p:tmplLst>
      </p:bldP>
      <p:bldP spid="45" grpId="0" build="p">
        <p:tmplLst>
          <p:tmpl lvl="1">
            <p:tnLst>
              <p:par>
                <p:cTn presetID="10" presetClass="entr" presetSubtype="0" fill="hold" nodeType="afterEffect" nodePh="1">
                  <p:stCondLst>
                    <p:cond delay="0"/>
                  </p:stCondLst>
                  <p:endCondLst>
                    <p:cond evt="begin" delay="0"/>
                  </p:endCondLst>
                  <p:childTnLst>
                    <p:set>
                      <p:cBhvr>
                        <p:cTn dur="1" fill="hold">
                          <p:stCondLst>
                            <p:cond delay="0"/>
                          </p:stCondLst>
                        </p:cTn>
                        <p:tgtEl>
                          <p:spTgt spid="45"/>
                        </p:tgtEl>
                        <p:attrNameLst>
                          <p:attrName>style.visibility</p:attrName>
                        </p:attrNameLst>
                      </p:cBhvr>
                      <p:to>
                        <p:strVal val="visible"/>
                      </p:to>
                    </p:set>
                    <p:animEffect transition="in" filter="fade">
                      <p:cBhvr>
                        <p:cTn dur="500"/>
                        <p:tgtEl>
                          <p:spTgt spid="45"/>
                        </p:tgtEl>
                      </p:cBhvr>
                    </p:animEffect>
                  </p:childTnLst>
                </p:cTn>
              </p:par>
            </p:tnLst>
          </p:tmpl>
        </p:tmplLst>
      </p:bldP>
    </p:bld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type="title">
  <p:cSld name="1_Title Slide">
    <p:spTree>
      <p:nvGrpSpPr>
        <p:cNvPr id="1" name=""/>
        <p:cNvGrpSpPr/>
        <p:nvPr/>
      </p:nvGrpSpPr>
      <p:grpSpPr>
        <a:xfrm>
          <a:off x="0" y="0"/>
          <a:ext cx="0" cy="0"/>
          <a:chOff x="0" y="0"/>
          <a:chExt cx="0" cy="0"/>
        </a:xfrm>
      </p:grpSpPr>
      <p:sp>
        <p:nvSpPr>
          <p:cNvPr id="2" name="Title 1"/>
          <p:cNvSpPr>
            <a:spLocks noGrp="1"/>
          </p:cNvSpPr>
          <p:nvPr>
            <p:ph type="ctrTitle" hasCustomPrompt="1"/>
          </p:nvPr>
        </p:nvSpPr>
        <p:spPr>
          <a:xfrm>
            <a:off x="1524000" y="1122363"/>
            <a:ext cx="9144000" cy="2387600"/>
          </a:xfrm>
        </p:spPr>
        <p:txBody>
          <a:bodyPr anchor="b"/>
          <a:lstStyle>
            <a:lvl1pPr algn="ctr">
              <a:defRPr sz="6000"/>
            </a:lvl1pPr>
          </a:lstStyle>
          <a:p>
            <a:r>
              <a:rPr lang="en-US" dirty="0"/>
              <a:t>Test info</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807690428"/>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Tree>
    <p:extLst>
      <p:ext uri="{BB962C8B-B14F-4D97-AF65-F5344CB8AC3E}">
        <p14:creationId xmlns:p14="http://schemas.microsoft.com/office/powerpoint/2010/main" val="127502406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135939547"/>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Pic09">
    <p:spTree>
      <p:nvGrpSpPr>
        <p:cNvPr id="1" name=""/>
        <p:cNvGrpSpPr/>
        <p:nvPr/>
      </p:nvGrpSpPr>
      <p:grpSpPr>
        <a:xfrm>
          <a:off x="0" y="0"/>
          <a:ext cx="0" cy="0"/>
          <a:chOff x="0" y="0"/>
          <a:chExt cx="0" cy="0"/>
        </a:xfrm>
      </p:grpSpPr>
      <p:sp>
        <p:nvSpPr>
          <p:cNvPr id="5" name="Rectangle 4"/>
          <p:cNvSpPr/>
          <p:nvPr userDrawn="1"/>
        </p:nvSpPr>
        <p:spPr bwMode="auto">
          <a:xfrm>
            <a:off x="-15240" y="1471960"/>
            <a:ext cx="12207240" cy="495697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Picture Placeholder 7"/>
          <p:cNvSpPr>
            <a:spLocks noGrp="1"/>
          </p:cNvSpPr>
          <p:nvPr>
            <p:ph type="pic" sz="quarter" idx="15" hasCustomPrompt="1"/>
          </p:nvPr>
        </p:nvSpPr>
        <p:spPr>
          <a:xfrm>
            <a:off x="880609" y="1892815"/>
            <a:ext cx="4908153" cy="4301321"/>
          </a:xfrm>
          <a:prstGeom prst="rect">
            <a:avLst/>
          </a:prstGeom>
          <a:solidFill>
            <a:schemeClr val="bg1">
              <a:lumMod val="95000"/>
            </a:schemeClr>
          </a:solidFill>
          <a:ln>
            <a:noFill/>
          </a:ln>
        </p:spPr>
        <p:txBody>
          <a:bodyPr bIns="274320" anchor="b"/>
          <a:lstStyle>
            <a:lvl1pPr algn="ctr">
              <a:buNone/>
              <a:defRPr sz="1600">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87492755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ppt_x"/>
                                          </p:val>
                                        </p:tav>
                                        <p:tav tm="100000">
                                          <p:val>
                                            <p:strVal val="#ppt_x"/>
                                          </p:val>
                                        </p:tav>
                                      </p:tavLst>
                                    </p:anim>
                                    <p:anim calcmode="lin" valueType="num">
                                      <p:cBhvr additive="base">
                                        <p:cTn id="12" dur="500" fill="hold"/>
                                        <p:tgtEl>
                                          <p:spTgt spid="7"/>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P spid="7"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Three Pictures 03">
    <p:spTree>
      <p:nvGrpSpPr>
        <p:cNvPr id="1" name=""/>
        <p:cNvGrpSpPr/>
        <p:nvPr/>
      </p:nvGrpSpPr>
      <p:grpSpPr>
        <a:xfrm>
          <a:off x="0" y="0"/>
          <a:ext cx="0" cy="0"/>
          <a:chOff x="0" y="0"/>
          <a:chExt cx="0" cy="0"/>
        </a:xfrm>
      </p:grpSpPr>
      <p:sp>
        <p:nvSpPr>
          <p:cNvPr id="7" name="Rectangle 6"/>
          <p:cNvSpPr/>
          <p:nvPr userDrawn="1"/>
        </p:nvSpPr>
        <p:spPr bwMode="auto">
          <a:xfrm>
            <a:off x="-15240" y="1207911"/>
            <a:ext cx="12207240" cy="509128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0" name="Picture Placeholder 6"/>
          <p:cNvSpPr>
            <a:spLocks noGrp="1"/>
          </p:cNvSpPr>
          <p:nvPr>
            <p:ph type="pic" sz="quarter" idx="10" hasCustomPrompt="1"/>
          </p:nvPr>
        </p:nvSpPr>
        <p:spPr>
          <a:xfrm>
            <a:off x="4758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4" name="Picture Placeholder 6"/>
          <p:cNvSpPr>
            <a:spLocks noGrp="1"/>
          </p:cNvSpPr>
          <p:nvPr>
            <p:ph type="pic" sz="quarter" idx="14" hasCustomPrompt="1"/>
          </p:nvPr>
        </p:nvSpPr>
        <p:spPr>
          <a:xfrm>
            <a:off x="4361234"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25" name="Picture Placeholder 6"/>
          <p:cNvSpPr>
            <a:spLocks noGrp="1"/>
          </p:cNvSpPr>
          <p:nvPr>
            <p:ph type="pic" sz="quarter" idx="15" hasCustomPrompt="1"/>
          </p:nvPr>
        </p:nvSpPr>
        <p:spPr>
          <a:xfrm>
            <a:off x="8241795" y="1445657"/>
            <a:ext cx="3469533" cy="2351680"/>
          </a:xfrm>
          <a:prstGeom prst="downArrowCallout">
            <a:avLst>
              <a:gd name="adj1" fmla="val 15820"/>
              <a:gd name="adj2" fmla="val 7910"/>
              <a:gd name="adj3" fmla="val 7060"/>
              <a:gd name="adj4" fmla="val 92940"/>
            </a:avLst>
          </a:prstGeom>
          <a:solidFill>
            <a:schemeClr val="bg1">
              <a:lumMod val="95000"/>
            </a:schemeClr>
          </a:solidFill>
        </p:spPr>
        <p:txBody>
          <a:bodyPr anchor="b"/>
          <a:lstStyle>
            <a:lvl1pPr algn="ctr">
              <a:buNone/>
              <a:defRPr sz="1600" baseline="0">
                <a:solidFill>
                  <a:schemeClr val="tx1">
                    <a:lumMod val="75000"/>
                    <a:lumOff val="25000"/>
                  </a:schemeClr>
                </a:solidFill>
              </a:defRPr>
            </a:lvl1pPr>
          </a:lstStyle>
          <a:p>
            <a:r>
              <a:rPr lang="en-US" dirty="0"/>
              <a:t>Click to insert your image here !</a:t>
            </a:r>
          </a:p>
        </p:txBody>
      </p:sp>
      <p:sp>
        <p:nvSpPr>
          <p:cNvPr id="13"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4"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200007926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inVertical)">
                                      <p:cBhvr>
                                        <p:cTn id="7" dur="1000"/>
                                        <p:tgtEl>
                                          <p:spTgt spid="7"/>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up)">
                                      <p:cBhvr>
                                        <p:cTn id="11" dur="500"/>
                                        <p:tgtEl>
                                          <p:spTgt spid="20"/>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24"/>
                                        </p:tgtEl>
                                        <p:attrNameLst>
                                          <p:attrName>style.visibility</p:attrName>
                                        </p:attrNameLst>
                                      </p:cBhvr>
                                      <p:to>
                                        <p:strVal val="visible"/>
                                      </p:to>
                                    </p:set>
                                    <p:animEffect transition="in" filter="wipe(up)">
                                      <p:cBhvr>
                                        <p:cTn id="15" dur="500"/>
                                        <p:tgtEl>
                                          <p:spTgt spid="24"/>
                                        </p:tgtEl>
                                      </p:cBhvr>
                                    </p:animEffect>
                                  </p:childTnLst>
                                </p:cTn>
                              </p:par>
                            </p:childTnLst>
                          </p:cTn>
                        </p:par>
                        <p:par>
                          <p:cTn id="16" fill="hold">
                            <p:stCondLst>
                              <p:cond delay="2000"/>
                            </p:stCondLst>
                            <p:childTnLst>
                              <p:par>
                                <p:cTn id="17" presetID="22" presetClass="entr" presetSubtype="1" fill="hold" grpId="0" nodeType="afterEffect">
                                  <p:stCondLst>
                                    <p:cond delay="0"/>
                                  </p:stCondLst>
                                  <p:childTnLst>
                                    <p:set>
                                      <p:cBhvr>
                                        <p:cTn id="18" dur="1" fill="hold">
                                          <p:stCondLst>
                                            <p:cond delay="0"/>
                                          </p:stCondLst>
                                        </p:cTn>
                                        <p:tgtEl>
                                          <p:spTgt spid="25"/>
                                        </p:tgtEl>
                                        <p:attrNameLst>
                                          <p:attrName>style.visibility</p:attrName>
                                        </p:attrNameLst>
                                      </p:cBhvr>
                                      <p:to>
                                        <p:strVal val="visible"/>
                                      </p:to>
                                    </p:set>
                                    <p:animEffect transition="in" filter="wipe(up)">
                                      <p:cBhvr>
                                        <p:cTn id="19" dur="500"/>
                                        <p:tgtEl>
                                          <p:spTgt spid="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0" grpId="0" animBg="1"/>
      <p:bldP spid="24" grpId="0" animBg="1"/>
      <p:bldP spid="25" grpId="0" animBg="1"/>
    </p:bld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type="titleOnly">
  <p:cSld name="1_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Click to edit Master title style</a:t>
            </a:r>
          </a:p>
        </p:txBody>
      </p:sp>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83117850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9.xml><?xml version="1.0" encoding="utf-8"?>
<p:sldLayout xmlns:a="http://schemas.openxmlformats.org/drawingml/2006/main" xmlns:r="http://schemas.openxmlformats.org/officeDocument/2006/relationships" xmlns:p="http://schemas.openxmlformats.org/presentationml/2006/main" userDrawn="1">
  <p:cSld name="7_empty_plank">
    <p:spTree>
      <p:nvGrpSpPr>
        <p:cNvPr id="1" name=""/>
        <p:cNvGrpSpPr/>
        <p:nvPr/>
      </p:nvGrpSpPr>
      <p:grpSpPr>
        <a:xfrm>
          <a:off x="0" y="0"/>
          <a:ext cx="0" cy="0"/>
          <a:chOff x="0" y="0"/>
          <a:chExt cx="0" cy="0"/>
        </a:xfrm>
      </p:grpSpPr>
      <p:sp>
        <p:nvSpPr>
          <p:cNvPr id="29" name="Title 1"/>
          <p:cNvSpPr>
            <a:spLocks noGrp="1"/>
          </p:cNvSpPr>
          <p:nvPr>
            <p:ph type="title" hasCustomPrompt="1"/>
          </p:nvPr>
        </p:nvSpPr>
        <p:spPr>
          <a:xfrm>
            <a:off x="2921000" y="266700"/>
            <a:ext cx="6350000" cy="558843"/>
          </a:xfrm>
          <a:prstGeom prst="rect">
            <a:avLst/>
          </a:prstGeom>
        </p:spPr>
        <p:txBody>
          <a:bodyPr wrap="none" lIns="0" tIns="0" rIns="0" bIns="0" anchor="ctr">
            <a:noAutofit/>
          </a:bodyPr>
          <a:lstStyle>
            <a:lvl1pPr algn="ctr">
              <a:defRPr sz="3733" b="1" i="0" baseline="0">
                <a:solidFill>
                  <a:schemeClr val="tx1">
                    <a:lumMod val="50000"/>
                    <a:lumOff val="50000"/>
                  </a:schemeClr>
                </a:solidFill>
                <a:latin typeface="+mn-lt"/>
              </a:defRPr>
            </a:lvl1pPr>
          </a:lstStyle>
          <a:p>
            <a:r>
              <a:rPr lang="en-US" dirty="0"/>
              <a:t>Click To Edit Master Title Style</a:t>
            </a:r>
          </a:p>
        </p:txBody>
      </p:sp>
      <p:sp>
        <p:nvSpPr>
          <p:cNvPr id="30" name="Text Placeholder 3"/>
          <p:cNvSpPr>
            <a:spLocks noGrp="1"/>
          </p:cNvSpPr>
          <p:nvPr>
            <p:ph type="body" sz="half" idx="2" hasCustomPrompt="1"/>
          </p:nvPr>
        </p:nvSpPr>
        <p:spPr>
          <a:xfrm>
            <a:off x="4362451" y="837239"/>
            <a:ext cx="3467100" cy="267661"/>
          </a:xfrm>
          <a:prstGeom prst="rect">
            <a:avLst/>
          </a:prstGeom>
        </p:spPr>
        <p:txBody>
          <a:bodyPr wrap="square" lIns="0" tIns="0" rIns="0" bIns="0" anchor="ctr">
            <a:noAutofit/>
          </a:bodyPr>
          <a:lstStyle>
            <a:lvl1pPr marL="0" indent="0" algn="ctr">
              <a:buNone/>
              <a:defRPr sz="2133" b="1" i="0" baseline="0">
                <a:solidFill>
                  <a:schemeClr val="tx1">
                    <a:lumMod val="50000"/>
                    <a:lumOff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7990789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62264947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20.xml><?xml version="1.0" encoding="utf-8"?>
<p:sldLayout xmlns:a="http://schemas.openxmlformats.org/drawingml/2006/main" xmlns:r="http://schemas.openxmlformats.org/officeDocument/2006/relationships" xmlns:p="http://schemas.openxmlformats.org/presentationml/2006/main" userDrawn="1">
  <p:cSld name="Team00">
    <p:spTree>
      <p:nvGrpSpPr>
        <p:cNvPr id="1" name=""/>
        <p:cNvGrpSpPr/>
        <p:nvPr/>
      </p:nvGrpSpPr>
      <p:grpSpPr>
        <a:xfrm>
          <a:off x="0" y="0"/>
          <a:ext cx="0" cy="0"/>
          <a:chOff x="0" y="0"/>
          <a:chExt cx="0" cy="0"/>
        </a:xfrm>
      </p:grpSpPr>
      <p:sp>
        <p:nvSpPr>
          <p:cNvPr id="18" name="Down Arrow Callout 17"/>
          <p:cNvSpPr/>
          <p:nvPr userDrawn="1"/>
        </p:nvSpPr>
        <p:spPr bwMode="auto">
          <a:xfrm>
            <a:off x="0" y="1"/>
            <a:ext cx="12192000" cy="2737716"/>
          </a:xfrm>
          <a:prstGeom prst="downArrowCallout">
            <a:avLst>
              <a:gd name="adj1" fmla="val 32676"/>
              <a:gd name="adj2" fmla="val 14109"/>
              <a:gd name="adj3" fmla="val 10498"/>
              <a:gd name="adj4" fmla="val 92638"/>
            </a:avLst>
          </a:prstGeom>
          <a:solidFill>
            <a:schemeClr val="tx1">
              <a:alpha val="75000"/>
            </a:schemeClr>
          </a:solidFill>
          <a:ln w="9525">
            <a:noFill/>
            <a:round/>
            <a:headEnd/>
            <a:tailEnd/>
          </a:ln>
        </p:spPr>
        <p:txBody>
          <a:bodyPr vert="horz" wrap="square" lIns="121920" tIns="60960" rIns="121920" bIns="60960" numCol="1" rtlCol="0" anchor="t" anchorCtr="0" compatLnSpc="1">
            <a:prstTxWarp prst="textNoShape">
              <a:avLst/>
            </a:prstTxWarp>
          </a:bodyPr>
          <a:lstStyle/>
          <a:p>
            <a:pPr algn="ctr"/>
            <a:endParaRPr lang="en-US" sz="2400"/>
          </a:p>
        </p:txBody>
      </p:sp>
      <p:sp>
        <p:nvSpPr>
          <p:cNvPr id="21" name="Picture Placeholder 7"/>
          <p:cNvSpPr>
            <a:spLocks noGrp="1"/>
          </p:cNvSpPr>
          <p:nvPr>
            <p:ph type="pic" sz="quarter" idx="10" hasCustomPrompt="1"/>
          </p:nvPr>
        </p:nvSpPr>
        <p:spPr>
          <a:xfrm>
            <a:off x="4999170" y="1335040"/>
            <a:ext cx="2193661" cy="2193005"/>
          </a:xfrm>
          <a:prstGeom prst="ellipse">
            <a:avLst/>
          </a:prstGeom>
          <a:solidFill>
            <a:schemeClr val="bg1">
              <a:lumMod val="95000"/>
            </a:schemeClr>
          </a:solidFill>
          <a:ln w="28575">
            <a:solidFill>
              <a:schemeClr val="tx1"/>
            </a:solidFill>
          </a:ln>
        </p:spPr>
        <p:txBody>
          <a:bodyPr bIns="182880" anchor="b"/>
          <a:lstStyle>
            <a:lvl1pPr algn="ctr">
              <a:buNone/>
              <a:defRPr sz="1467">
                <a:solidFill>
                  <a:schemeClr val="tx1">
                    <a:lumMod val="50000"/>
                    <a:lumOff val="50000"/>
                  </a:schemeClr>
                </a:solidFill>
              </a:defRPr>
            </a:lvl1pPr>
          </a:lstStyle>
          <a:p>
            <a:r>
              <a:rPr lang="en-US" dirty="0"/>
              <a:t>Image Holder</a:t>
            </a:r>
          </a:p>
        </p:txBody>
      </p:sp>
    </p:spTree>
    <p:extLst>
      <p:ext uri="{BB962C8B-B14F-4D97-AF65-F5344CB8AC3E}">
        <p14:creationId xmlns:p14="http://schemas.microsoft.com/office/powerpoint/2010/main" val="96469381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1" accel="50000" decel="50000"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 calcmode="lin" valueType="num">
                                      <p:cBhvr additive="base">
                                        <p:cTn id="7" dur="500" fill="hold"/>
                                        <p:tgtEl>
                                          <p:spTgt spid="18"/>
                                        </p:tgtEl>
                                        <p:attrNameLst>
                                          <p:attrName>ppt_x</p:attrName>
                                        </p:attrNameLst>
                                      </p:cBhvr>
                                      <p:tavLst>
                                        <p:tav tm="0">
                                          <p:val>
                                            <p:strVal val="#ppt_x"/>
                                          </p:val>
                                        </p:tav>
                                        <p:tav tm="100000">
                                          <p:val>
                                            <p:strVal val="#ppt_x"/>
                                          </p:val>
                                        </p:tav>
                                      </p:tavLst>
                                    </p:anim>
                                    <p:anim calcmode="lin" valueType="num">
                                      <p:cBhvr additive="base">
                                        <p:cTn id="8" dur="500" fill="hold"/>
                                        <p:tgtEl>
                                          <p:spTgt spid="18"/>
                                        </p:tgtEl>
                                        <p:attrNameLst>
                                          <p:attrName>ppt_y</p:attrName>
                                        </p:attrNameLst>
                                      </p:cBhvr>
                                      <p:tavLst>
                                        <p:tav tm="0">
                                          <p:val>
                                            <p:strVal val="0-#ppt_h/2"/>
                                          </p:val>
                                        </p:tav>
                                        <p:tav tm="100000">
                                          <p:val>
                                            <p:strVal val="#ppt_y"/>
                                          </p:val>
                                        </p:tav>
                                      </p:tavLst>
                                    </p:anim>
                                  </p:childTnLst>
                                </p:cTn>
                              </p:par>
                            </p:childTnLst>
                          </p:cTn>
                        </p:par>
                        <p:par>
                          <p:cTn id="9" fill="hold">
                            <p:stCondLst>
                              <p:cond delay="500"/>
                            </p:stCondLst>
                            <p:childTnLst>
                              <p:par>
                                <p:cTn id="10" presetID="53" presetClass="entr" presetSubtype="0" fill="hold" grpId="0" nodeType="afterEffect">
                                  <p:stCondLst>
                                    <p:cond delay="0"/>
                                  </p:stCondLst>
                                  <p:childTnLst>
                                    <p:set>
                                      <p:cBhvr>
                                        <p:cTn id="11" dur="1" fill="hold">
                                          <p:stCondLst>
                                            <p:cond delay="0"/>
                                          </p:stCondLst>
                                        </p:cTn>
                                        <p:tgtEl>
                                          <p:spTgt spid="21"/>
                                        </p:tgtEl>
                                        <p:attrNameLst>
                                          <p:attrName>style.visibility</p:attrName>
                                        </p:attrNameLst>
                                      </p:cBhvr>
                                      <p:to>
                                        <p:strVal val="visible"/>
                                      </p:to>
                                    </p:set>
                                    <p:anim calcmode="lin" valueType="num">
                                      <p:cBhvr>
                                        <p:cTn id="12" dur="500" fill="hold"/>
                                        <p:tgtEl>
                                          <p:spTgt spid="21"/>
                                        </p:tgtEl>
                                        <p:attrNameLst>
                                          <p:attrName>ppt_w</p:attrName>
                                        </p:attrNameLst>
                                      </p:cBhvr>
                                      <p:tavLst>
                                        <p:tav tm="0">
                                          <p:val>
                                            <p:fltVal val="0"/>
                                          </p:val>
                                        </p:tav>
                                        <p:tav tm="100000">
                                          <p:val>
                                            <p:strVal val="#ppt_w"/>
                                          </p:val>
                                        </p:tav>
                                      </p:tavLst>
                                    </p:anim>
                                    <p:anim calcmode="lin" valueType="num">
                                      <p:cBhvr>
                                        <p:cTn id="13" dur="500" fill="hold"/>
                                        <p:tgtEl>
                                          <p:spTgt spid="21"/>
                                        </p:tgtEl>
                                        <p:attrNameLst>
                                          <p:attrName>ppt_h</p:attrName>
                                        </p:attrNameLst>
                                      </p:cBhvr>
                                      <p:tavLst>
                                        <p:tav tm="0">
                                          <p:val>
                                            <p:fltVal val="0"/>
                                          </p:val>
                                        </p:tav>
                                        <p:tav tm="100000">
                                          <p:val>
                                            <p:strVal val="#ppt_h"/>
                                          </p:val>
                                        </p:tav>
                                      </p:tavLst>
                                    </p:anim>
                                    <p:animEffect transition="in" filter="fade">
                                      <p:cBhvr>
                                        <p:cTn id="14" dur="5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21" grpId="0" animBg="1"/>
    </p:bldLst>
  </p:timing>
</p:sldLayout>
</file>

<file path=ppt/slideLayouts/slideLayout21.xml><?xml version="1.0" encoding="utf-8"?>
<p:sldLayout xmlns:a="http://schemas.openxmlformats.org/drawingml/2006/main" xmlns:r="http://schemas.openxmlformats.org/officeDocument/2006/relationships" xmlns:p="http://schemas.openxmlformats.org/presentationml/2006/main" userDrawn="1">
  <p:cSld name="4_Image Layouts">
    <p:spTree>
      <p:nvGrpSpPr>
        <p:cNvPr id="1" name=""/>
        <p:cNvGrpSpPr/>
        <p:nvPr/>
      </p:nvGrpSpPr>
      <p:grpSpPr>
        <a:xfrm>
          <a:off x="0" y="0"/>
          <a:ext cx="0" cy="0"/>
          <a:chOff x="0" y="0"/>
          <a:chExt cx="0" cy="0"/>
        </a:xfrm>
      </p:grpSpPr>
      <p:sp>
        <p:nvSpPr>
          <p:cNvPr id="27" name="Picture Placeholder 7"/>
          <p:cNvSpPr>
            <a:spLocks noGrp="1"/>
          </p:cNvSpPr>
          <p:nvPr>
            <p:ph type="pic" sz="quarter" idx="10" hasCustomPrompt="1"/>
          </p:nvPr>
        </p:nvSpPr>
        <p:spPr>
          <a:xfrm>
            <a:off x="0" y="0"/>
            <a:ext cx="12192000" cy="6858000"/>
          </a:xfrm>
          <a:prstGeom prst="rect">
            <a:avLst/>
          </a:prstGeom>
          <a:solidFill>
            <a:schemeClr val="tx2">
              <a:lumMod val="10000"/>
              <a:lumOff val="90000"/>
            </a:schemeClr>
          </a:solidFill>
          <a:ln w="19050">
            <a:noFill/>
          </a:ln>
        </p:spPr>
        <p:txBody>
          <a:bodyPr lIns="0" tIns="91440" rIns="0" bIns="2194560" anchor="b"/>
          <a:lstStyle>
            <a:lvl1pPr algn="ctr" rtl="0">
              <a:buNone/>
              <a:defRPr sz="1867">
                <a:solidFill>
                  <a:schemeClr val="tx1">
                    <a:lumMod val="75000"/>
                    <a:lumOff val="25000"/>
                  </a:schemeClr>
                </a:solidFill>
              </a:defRPr>
            </a:lvl1pPr>
          </a:lstStyle>
          <a:p>
            <a:r>
              <a:rPr lang="en-US" dirty="0"/>
              <a:t>Image Holder</a:t>
            </a:r>
          </a:p>
        </p:txBody>
      </p:sp>
    </p:spTree>
    <p:extLst>
      <p:ext uri="{BB962C8B-B14F-4D97-AF65-F5344CB8AC3E}">
        <p14:creationId xmlns:p14="http://schemas.microsoft.com/office/powerpoint/2010/main" val="21461388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Middle Picture">
    <p:spTree>
      <p:nvGrpSpPr>
        <p:cNvPr id="1" name=""/>
        <p:cNvGrpSpPr/>
        <p:nvPr/>
      </p:nvGrpSpPr>
      <p:grpSpPr>
        <a:xfrm>
          <a:off x="0" y="0"/>
          <a:ext cx="0" cy="0"/>
          <a:chOff x="0" y="0"/>
          <a:chExt cx="0" cy="0"/>
        </a:xfrm>
      </p:grpSpPr>
      <p:sp>
        <p:nvSpPr>
          <p:cNvPr id="6" name="Rectangle 5"/>
          <p:cNvSpPr/>
          <p:nvPr userDrawn="1"/>
        </p:nvSpPr>
        <p:spPr bwMode="auto">
          <a:xfrm>
            <a:off x="5566" y="1093611"/>
            <a:ext cx="12207240" cy="54263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Picture Placeholder 6"/>
          <p:cNvSpPr>
            <a:spLocks noGrp="1"/>
          </p:cNvSpPr>
          <p:nvPr>
            <p:ph type="pic" sz="quarter" idx="10" hasCustomPrompt="1"/>
          </p:nvPr>
        </p:nvSpPr>
        <p:spPr>
          <a:xfrm>
            <a:off x="5020671" y="1382568"/>
            <a:ext cx="3360699" cy="4965187"/>
          </a:xfrm>
          <a:prstGeom prst="downArrowCallout">
            <a:avLst>
              <a:gd name="adj1" fmla="val 15820"/>
              <a:gd name="adj2" fmla="val 7910"/>
              <a:gd name="adj3" fmla="val 7060"/>
              <a:gd name="adj4" fmla="val 95221"/>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5729844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arn(inVertical)">
                                      <p:cBhvr>
                                        <p:cTn id="7" dur="1000"/>
                                        <p:tgtEl>
                                          <p:spTgt spid="6"/>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1000" fill="hold"/>
                                        <p:tgtEl>
                                          <p:spTgt spid="5"/>
                                        </p:tgtEl>
                                        <p:attrNameLst>
                                          <p:attrName>ppt_x</p:attrName>
                                        </p:attrNameLst>
                                      </p:cBhvr>
                                      <p:tavLst>
                                        <p:tav tm="0">
                                          <p:val>
                                            <p:strVal val="0-#ppt_w/2"/>
                                          </p:val>
                                        </p:tav>
                                        <p:tav tm="100000">
                                          <p:val>
                                            <p:strVal val="#ppt_x"/>
                                          </p:val>
                                        </p:tav>
                                      </p:tavLst>
                                    </p:anim>
                                    <p:anim calcmode="lin" valueType="num">
                                      <p:cBhvr additive="base">
                                        <p:cTn id="12" dur="1000" fill="hold"/>
                                        <p:tgtEl>
                                          <p:spTgt spid="5"/>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5" grpId="0" animBg="1"/>
    </p:bld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userDrawn="1">
  <p:cSld name="Four Pictures 02">
    <p:spTree>
      <p:nvGrpSpPr>
        <p:cNvPr id="1" name=""/>
        <p:cNvGrpSpPr/>
        <p:nvPr/>
      </p:nvGrpSpPr>
      <p:grpSpPr>
        <a:xfrm>
          <a:off x="0" y="0"/>
          <a:ext cx="0" cy="0"/>
          <a:chOff x="0" y="0"/>
          <a:chExt cx="0" cy="0"/>
        </a:xfrm>
      </p:grpSpPr>
      <p:sp>
        <p:nvSpPr>
          <p:cNvPr id="10" name="Rectangle 9"/>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9" name="Picture Placeholder 6"/>
          <p:cNvSpPr>
            <a:spLocks noGrp="1"/>
          </p:cNvSpPr>
          <p:nvPr>
            <p:ph type="pic" sz="quarter" idx="10" hasCustomPrompt="1"/>
          </p:nvPr>
        </p:nvSpPr>
        <p:spPr>
          <a:xfrm>
            <a:off x="47589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0" name="Picture Placeholder 6"/>
          <p:cNvSpPr>
            <a:spLocks noGrp="1"/>
          </p:cNvSpPr>
          <p:nvPr>
            <p:ph type="pic" sz="quarter" idx="14" hasCustomPrompt="1"/>
          </p:nvPr>
        </p:nvSpPr>
        <p:spPr>
          <a:xfrm>
            <a:off x="4361234"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1" name="Picture Placeholder 6"/>
          <p:cNvSpPr>
            <a:spLocks noGrp="1"/>
          </p:cNvSpPr>
          <p:nvPr>
            <p:ph type="pic" sz="quarter" idx="15" hasCustomPrompt="1"/>
          </p:nvPr>
        </p:nvSpPr>
        <p:spPr>
          <a:xfrm>
            <a:off x="8241795" y="1201531"/>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2" name="Picture Placeholder 6"/>
          <p:cNvSpPr>
            <a:spLocks noGrp="1"/>
          </p:cNvSpPr>
          <p:nvPr>
            <p:ph type="pic" sz="quarter" idx="16" hasCustomPrompt="1"/>
          </p:nvPr>
        </p:nvSpPr>
        <p:spPr>
          <a:xfrm>
            <a:off x="47589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3" name="Picture Placeholder 6"/>
          <p:cNvSpPr>
            <a:spLocks noGrp="1"/>
          </p:cNvSpPr>
          <p:nvPr>
            <p:ph type="pic" sz="quarter" idx="17" hasCustomPrompt="1"/>
          </p:nvPr>
        </p:nvSpPr>
        <p:spPr>
          <a:xfrm>
            <a:off x="8241795"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34" name="Picture Placeholder 6"/>
          <p:cNvSpPr>
            <a:spLocks noGrp="1"/>
          </p:cNvSpPr>
          <p:nvPr>
            <p:ph type="pic" sz="quarter" idx="18" hasCustomPrompt="1"/>
          </p:nvPr>
        </p:nvSpPr>
        <p:spPr>
          <a:xfrm>
            <a:off x="4361234" y="3806159"/>
            <a:ext cx="3469533" cy="2365379"/>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29287755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barn(inVertical)">
                                      <p:cBhvr>
                                        <p:cTn id="7" dur="1000"/>
                                        <p:tgtEl>
                                          <p:spTgt spid="10"/>
                                        </p:tgtEl>
                                      </p:cBhvr>
                                    </p:animEffect>
                                  </p:childTnLst>
                                </p:cTn>
                              </p:par>
                            </p:childTnLst>
                          </p:cTn>
                        </p:par>
                        <p:par>
                          <p:cTn id="8" fill="hold">
                            <p:stCondLst>
                              <p:cond delay="1000"/>
                            </p:stCondLst>
                            <p:childTnLst>
                              <p:par>
                                <p:cTn id="9" presetID="14" presetClass="entr" presetSubtype="10" fill="hold" grpId="0" nodeType="afterEffect">
                                  <p:stCondLst>
                                    <p:cond delay="0"/>
                                  </p:stCondLst>
                                  <p:childTnLst>
                                    <p:set>
                                      <p:cBhvr>
                                        <p:cTn id="10" dur="1" fill="hold">
                                          <p:stCondLst>
                                            <p:cond delay="0"/>
                                          </p:stCondLst>
                                        </p:cTn>
                                        <p:tgtEl>
                                          <p:spTgt spid="29"/>
                                        </p:tgtEl>
                                        <p:attrNameLst>
                                          <p:attrName>style.visibility</p:attrName>
                                        </p:attrNameLst>
                                      </p:cBhvr>
                                      <p:to>
                                        <p:strVal val="visible"/>
                                      </p:to>
                                    </p:set>
                                    <p:animEffect transition="in" filter="randombar(horizontal)">
                                      <p:cBhvr>
                                        <p:cTn id="11" dur="1250"/>
                                        <p:tgtEl>
                                          <p:spTgt spid="29"/>
                                        </p:tgtEl>
                                      </p:cBhvr>
                                    </p:animEffect>
                                  </p:childTnLst>
                                </p:cTn>
                              </p:par>
                            </p:childTnLst>
                          </p:cTn>
                        </p:par>
                        <p:par>
                          <p:cTn id="12" fill="hold">
                            <p:stCondLst>
                              <p:cond delay="2250"/>
                            </p:stCondLst>
                            <p:childTnLst>
                              <p:par>
                                <p:cTn id="13" presetID="14" presetClass="entr" presetSubtype="10" fill="hold" grpId="0" nodeType="afterEffect">
                                  <p:stCondLst>
                                    <p:cond delay="0"/>
                                  </p:stCondLst>
                                  <p:childTnLst>
                                    <p:set>
                                      <p:cBhvr>
                                        <p:cTn id="14" dur="1" fill="hold">
                                          <p:stCondLst>
                                            <p:cond delay="0"/>
                                          </p:stCondLst>
                                        </p:cTn>
                                        <p:tgtEl>
                                          <p:spTgt spid="30"/>
                                        </p:tgtEl>
                                        <p:attrNameLst>
                                          <p:attrName>style.visibility</p:attrName>
                                        </p:attrNameLst>
                                      </p:cBhvr>
                                      <p:to>
                                        <p:strVal val="visible"/>
                                      </p:to>
                                    </p:set>
                                    <p:animEffect transition="in" filter="randombar(horizontal)">
                                      <p:cBhvr>
                                        <p:cTn id="15" dur="1250"/>
                                        <p:tgtEl>
                                          <p:spTgt spid="30"/>
                                        </p:tgtEl>
                                      </p:cBhvr>
                                    </p:animEffect>
                                  </p:childTnLst>
                                </p:cTn>
                              </p:par>
                            </p:childTnLst>
                          </p:cTn>
                        </p:par>
                        <p:par>
                          <p:cTn id="16" fill="hold">
                            <p:stCondLst>
                              <p:cond delay="3500"/>
                            </p:stCondLst>
                            <p:childTnLst>
                              <p:par>
                                <p:cTn id="17" presetID="14" presetClass="entr" presetSubtype="10"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randombar(horizontal)">
                                      <p:cBhvr>
                                        <p:cTn id="19" dur="1250"/>
                                        <p:tgtEl>
                                          <p:spTgt spid="31"/>
                                        </p:tgtEl>
                                      </p:cBhvr>
                                    </p:animEffect>
                                  </p:childTnLst>
                                </p:cTn>
                              </p:par>
                            </p:childTnLst>
                          </p:cTn>
                        </p:par>
                        <p:par>
                          <p:cTn id="20" fill="hold">
                            <p:stCondLst>
                              <p:cond delay="4750"/>
                            </p:stCondLst>
                            <p:childTnLst>
                              <p:par>
                                <p:cTn id="21" presetID="14" presetClass="entr" presetSubtype="10" fill="hold" grpId="0" nodeType="afterEffect">
                                  <p:stCondLst>
                                    <p:cond delay="0"/>
                                  </p:stCondLst>
                                  <p:childTnLst>
                                    <p:set>
                                      <p:cBhvr>
                                        <p:cTn id="22" dur="1" fill="hold">
                                          <p:stCondLst>
                                            <p:cond delay="0"/>
                                          </p:stCondLst>
                                        </p:cTn>
                                        <p:tgtEl>
                                          <p:spTgt spid="32"/>
                                        </p:tgtEl>
                                        <p:attrNameLst>
                                          <p:attrName>style.visibility</p:attrName>
                                        </p:attrNameLst>
                                      </p:cBhvr>
                                      <p:to>
                                        <p:strVal val="visible"/>
                                      </p:to>
                                    </p:set>
                                    <p:animEffect transition="in" filter="randombar(horizontal)">
                                      <p:cBhvr>
                                        <p:cTn id="23" dur="1250"/>
                                        <p:tgtEl>
                                          <p:spTgt spid="32"/>
                                        </p:tgtEl>
                                      </p:cBhvr>
                                    </p:animEffect>
                                  </p:childTnLst>
                                </p:cTn>
                              </p:par>
                            </p:childTnLst>
                          </p:cTn>
                        </p:par>
                        <p:par>
                          <p:cTn id="24" fill="hold">
                            <p:stCondLst>
                              <p:cond delay="6000"/>
                            </p:stCondLst>
                            <p:childTnLst>
                              <p:par>
                                <p:cTn id="25" presetID="14" presetClass="entr" presetSubtype="10" fill="hold" grpId="0" nodeType="afterEffect">
                                  <p:stCondLst>
                                    <p:cond delay="0"/>
                                  </p:stCondLst>
                                  <p:childTnLst>
                                    <p:set>
                                      <p:cBhvr>
                                        <p:cTn id="26" dur="1" fill="hold">
                                          <p:stCondLst>
                                            <p:cond delay="0"/>
                                          </p:stCondLst>
                                        </p:cTn>
                                        <p:tgtEl>
                                          <p:spTgt spid="34"/>
                                        </p:tgtEl>
                                        <p:attrNameLst>
                                          <p:attrName>style.visibility</p:attrName>
                                        </p:attrNameLst>
                                      </p:cBhvr>
                                      <p:to>
                                        <p:strVal val="visible"/>
                                      </p:to>
                                    </p:set>
                                    <p:animEffect transition="in" filter="randombar(horizontal)">
                                      <p:cBhvr>
                                        <p:cTn id="27" dur="1250"/>
                                        <p:tgtEl>
                                          <p:spTgt spid="34"/>
                                        </p:tgtEl>
                                      </p:cBhvr>
                                    </p:animEffect>
                                  </p:childTnLst>
                                </p:cTn>
                              </p:par>
                            </p:childTnLst>
                          </p:cTn>
                        </p:par>
                        <p:par>
                          <p:cTn id="28" fill="hold">
                            <p:stCondLst>
                              <p:cond delay="7250"/>
                            </p:stCondLst>
                            <p:childTnLst>
                              <p:par>
                                <p:cTn id="29" presetID="14" presetClass="entr" presetSubtype="10" fill="hold" grpId="0" nodeType="afterEffect">
                                  <p:stCondLst>
                                    <p:cond delay="0"/>
                                  </p:stCondLst>
                                  <p:childTnLst>
                                    <p:set>
                                      <p:cBhvr>
                                        <p:cTn id="30" dur="1" fill="hold">
                                          <p:stCondLst>
                                            <p:cond delay="0"/>
                                          </p:stCondLst>
                                        </p:cTn>
                                        <p:tgtEl>
                                          <p:spTgt spid="33"/>
                                        </p:tgtEl>
                                        <p:attrNameLst>
                                          <p:attrName>style.visibility</p:attrName>
                                        </p:attrNameLst>
                                      </p:cBhvr>
                                      <p:to>
                                        <p:strVal val="visible"/>
                                      </p:to>
                                    </p:set>
                                    <p:animEffect transition="in" filter="randombar(horizontal)">
                                      <p:cBhvr>
                                        <p:cTn id="31" dur="125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29" grpId="0" animBg="1"/>
      <p:bldP spid="30" grpId="0" animBg="1"/>
      <p:bldP spid="31" grpId="0" animBg="1"/>
      <p:bldP spid="32" grpId="0" animBg="1"/>
      <p:bldP spid="33" grpId="0" animBg="1"/>
      <p:bldP spid="34" grpId="0" animBg="1"/>
    </p:bld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userDrawn="1">
  <p:cSld name="1_pic">
    <p:spTree>
      <p:nvGrpSpPr>
        <p:cNvPr id="1" name=""/>
        <p:cNvGrpSpPr/>
        <p:nvPr/>
      </p:nvGrpSpPr>
      <p:grpSpPr>
        <a:xfrm>
          <a:off x="0" y="0"/>
          <a:ext cx="0" cy="0"/>
          <a:chOff x="0" y="0"/>
          <a:chExt cx="0" cy="0"/>
        </a:xfrm>
      </p:grpSpPr>
      <p:sp>
        <p:nvSpPr>
          <p:cNvPr id="7" name="Picture Placeholder 7"/>
          <p:cNvSpPr>
            <a:spLocks noGrp="1"/>
          </p:cNvSpPr>
          <p:nvPr>
            <p:ph type="pic" sz="quarter" idx="53" hasCustomPrompt="1"/>
          </p:nvPr>
        </p:nvSpPr>
        <p:spPr>
          <a:xfrm>
            <a:off x="0" y="0"/>
            <a:ext cx="12192000" cy="3708400"/>
          </a:xfrm>
          <a:prstGeom prst="rect">
            <a:avLst/>
          </a:prstGeom>
          <a:ln w="3175">
            <a:noFill/>
          </a:ln>
        </p:spPr>
        <p:txBody>
          <a:bodyPr wrap="none" tIns="0" bIns="1005840" anchor="b"/>
          <a:lstStyle>
            <a:lvl1pPr algn="ctr" rtl="0">
              <a:buNone/>
              <a:defRPr sz="2400" b="1" baseline="0">
                <a:solidFill>
                  <a:schemeClr val="tx1">
                    <a:lumMod val="50000"/>
                    <a:lumOff val="50000"/>
                  </a:schemeClr>
                </a:solidFill>
              </a:defRPr>
            </a:lvl1pPr>
          </a:lstStyle>
          <a:p>
            <a:r>
              <a:rPr lang="en-US" dirty="0"/>
              <a:t>Click Icon To Add Image</a:t>
            </a:r>
          </a:p>
        </p:txBody>
      </p:sp>
      <p:sp>
        <p:nvSpPr>
          <p:cNvPr id="3" name="Rectangle 2"/>
          <p:cNvSpPr/>
          <p:nvPr userDrawn="1"/>
        </p:nvSpPr>
        <p:spPr bwMode="auto">
          <a:xfrm>
            <a:off x="5566" y="3708400"/>
            <a:ext cx="12207240" cy="314960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Tree>
    <p:extLst>
      <p:ext uri="{BB962C8B-B14F-4D97-AF65-F5344CB8AC3E}">
        <p14:creationId xmlns:p14="http://schemas.microsoft.com/office/powerpoint/2010/main" val="393650599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barn(inVertical)">
                                      <p:cBhvr>
                                        <p:cTn id="7" dur="1000"/>
                                        <p:tgtEl>
                                          <p:spTgt spid="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up)">
                                      <p:cBhvr>
                                        <p:cTn id="1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3" grpId="0" animBg="1"/>
    </p:bld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userDrawn="1">
  <p:cSld name="5_team.">
    <p:bg>
      <p:bgPr>
        <a:solidFill>
          <a:schemeClr val="bg1"/>
        </a:solidFill>
        <a:effectLst/>
      </p:bgPr>
    </p:bg>
    <p:spTree>
      <p:nvGrpSpPr>
        <p:cNvPr id="1" name=""/>
        <p:cNvGrpSpPr/>
        <p:nvPr/>
      </p:nvGrpSpPr>
      <p:grpSpPr>
        <a:xfrm>
          <a:off x="0" y="0"/>
          <a:ext cx="0" cy="0"/>
          <a:chOff x="0" y="0"/>
          <a:chExt cx="0" cy="0"/>
        </a:xfrm>
      </p:grpSpPr>
      <p:sp>
        <p:nvSpPr>
          <p:cNvPr id="17" name="Rectangle 16"/>
          <p:cNvSpPr/>
          <p:nvPr userDrawn="1"/>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17" name="Text Placeholder 3"/>
          <p:cNvSpPr>
            <a:spLocks noGrp="1"/>
          </p:cNvSpPr>
          <p:nvPr userDrawn="1">
            <p:ph type="body" sz="half" idx="51"/>
          </p:nvPr>
        </p:nvSpPr>
        <p:spPr>
          <a:xfrm>
            <a:off x="1231900" y="190565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18" name="Text Placeholder 3"/>
          <p:cNvSpPr>
            <a:spLocks noGrp="1"/>
          </p:cNvSpPr>
          <p:nvPr userDrawn="1">
            <p:ph type="body" sz="half" idx="57"/>
          </p:nvPr>
        </p:nvSpPr>
        <p:spPr>
          <a:xfrm>
            <a:off x="8813800" y="190565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22" name="Picture Placeholder 7"/>
          <p:cNvSpPr>
            <a:spLocks noGrp="1"/>
          </p:cNvSpPr>
          <p:nvPr>
            <p:ph type="pic" sz="quarter" idx="53" hasCustomPrompt="1"/>
          </p:nvPr>
        </p:nvSpPr>
        <p:spPr>
          <a:xfrm>
            <a:off x="3730557"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23" name="Picture Placeholder 7"/>
          <p:cNvSpPr>
            <a:spLocks noGrp="1"/>
          </p:cNvSpPr>
          <p:nvPr>
            <p:ph type="pic" sz="quarter" idx="58" hasCustomPrompt="1"/>
          </p:nvPr>
        </p:nvSpPr>
        <p:spPr>
          <a:xfrm>
            <a:off x="6203891" y="1648944"/>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198" name="Text Placeholder 3"/>
          <p:cNvSpPr>
            <a:spLocks noGrp="1"/>
          </p:cNvSpPr>
          <p:nvPr>
            <p:ph type="body" sz="half" idx="59"/>
          </p:nvPr>
        </p:nvSpPr>
        <p:spPr>
          <a:xfrm>
            <a:off x="1231900" y="4384863"/>
            <a:ext cx="2133600" cy="257040"/>
          </a:xfrm>
          <a:prstGeom prst="rect">
            <a:avLst/>
          </a:prstGeom>
        </p:spPr>
        <p:txBody>
          <a:bodyPr wrap="square" lIns="0" tIns="0" rIns="0" bIns="0" anchor="ctr">
            <a:noAutofit/>
          </a:bodyPr>
          <a:lstStyle>
            <a:lvl1pPr marL="0" indent="0" algn="r"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199" name="Text Placeholder 3"/>
          <p:cNvSpPr>
            <a:spLocks noGrp="1"/>
          </p:cNvSpPr>
          <p:nvPr>
            <p:ph type="body" sz="half" idx="60"/>
          </p:nvPr>
        </p:nvSpPr>
        <p:spPr>
          <a:xfrm>
            <a:off x="8813800" y="4384863"/>
            <a:ext cx="2133600" cy="257040"/>
          </a:xfrm>
          <a:prstGeom prst="rect">
            <a:avLst/>
          </a:prstGeom>
        </p:spPr>
        <p:txBody>
          <a:bodyPr wrap="square" lIns="0" tIns="0" rIns="0" bIns="0" anchor="ctr">
            <a:noAutofit/>
          </a:bodyPr>
          <a:lstStyle>
            <a:lvl1pPr marL="0" indent="0" algn="l" rtl="0">
              <a:buNone/>
              <a:defRPr sz="1867" b="1" baseline="0">
                <a:solidFill>
                  <a:schemeClr val="tx1">
                    <a:lumMod val="65000"/>
                    <a:lumOff val="35000"/>
                  </a:schemeClr>
                </a:solidFill>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endParaRPr lang="en-US" dirty="0"/>
          </a:p>
        </p:txBody>
      </p:sp>
      <p:sp>
        <p:nvSpPr>
          <p:cNvPr id="200" name="Picture Placeholder 7"/>
          <p:cNvSpPr>
            <a:spLocks noGrp="1"/>
          </p:cNvSpPr>
          <p:nvPr>
            <p:ph type="pic" sz="quarter" idx="61" hasCustomPrompt="1"/>
          </p:nvPr>
        </p:nvSpPr>
        <p:spPr>
          <a:xfrm>
            <a:off x="3730557"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
        <p:nvSpPr>
          <p:cNvPr id="201" name="Picture Placeholder 7"/>
          <p:cNvSpPr>
            <a:spLocks noGrp="1"/>
          </p:cNvSpPr>
          <p:nvPr>
            <p:ph type="pic" sz="quarter" idx="62" hasCustomPrompt="1"/>
          </p:nvPr>
        </p:nvSpPr>
        <p:spPr>
          <a:xfrm>
            <a:off x="6203891" y="4128153"/>
            <a:ext cx="2257552" cy="2257552"/>
          </a:xfrm>
          <a:prstGeom prst="ellipse">
            <a:avLst/>
          </a:prstGeom>
          <a:ln w="57150">
            <a:solidFill>
              <a:schemeClr val="bg1">
                <a:lumMod val="65000"/>
              </a:schemeClr>
            </a:solidFill>
          </a:ln>
          <a:effectLst>
            <a:innerShdw blurRad="114300">
              <a:prstClr val="black"/>
            </a:innerShdw>
          </a:effectLst>
        </p:spPr>
        <p:txBody>
          <a:bodyPr wrap="none" tIns="0" bIns="274320" anchor="b"/>
          <a:lstStyle>
            <a:lvl1pPr algn="ctr" rtl="0">
              <a:buNone/>
              <a:defRPr sz="1333" b="1" i="1" baseline="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2262848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31" presetClass="entr" presetSubtype="0" fill="hold" grpId="0" nodeType="afterEffect">
                                  <p:stCondLst>
                                    <p:cond delay="0"/>
                                  </p:stCondLst>
                                  <p:childTnLst>
                                    <p:set>
                                      <p:cBhvr>
                                        <p:cTn id="10" dur="1" fill="hold">
                                          <p:stCondLst>
                                            <p:cond delay="0"/>
                                          </p:stCondLst>
                                        </p:cTn>
                                        <p:tgtEl>
                                          <p:spTgt spid="122"/>
                                        </p:tgtEl>
                                        <p:attrNameLst>
                                          <p:attrName>style.visibility</p:attrName>
                                        </p:attrNameLst>
                                      </p:cBhvr>
                                      <p:to>
                                        <p:strVal val="visible"/>
                                      </p:to>
                                    </p:set>
                                    <p:anim calcmode="lin" valueType="num">
                                      <p:cBhvr>
                                        <p:cTn id="11" dur="1000" fill="hold"/>
                                        <p:tgtEl>
                                          <p:spTgt spid="122"/>
                                        </p:tgtEl>
                                        <p:attrNameLst>
                                          <p:attrName>ppt_w</p:attrName>
                                        </p:attrNameLst>
                                      </p:cBhvr>
                                      <p:tavLst>
                                        <p:tav tm="0">
                                          <p:val>
                                            <p:fltVal val="0"/>
                                          </p:val>
                                        </p:tav>
                                        <p:tav tm="100000">
                                          <p:val>
                                            <p:strVal val="#ppt_w"/>
                                          </p:val>
                                        </p:tav>
                                      </p:tavLst>
                                    </p:anim>
                                    <p:anim calcmode="lin" valueType="num">
                                      <p:cBhvr>
                                        <p:cTn id="12" dur="1000" fill="hold"/>
                                        <p:tgtEl>
                                          <p:spTgt spid="122"/>
                                        </p:tgtEl>
                                        <p:attrNameLst>
                                          <p:attrName>ppt_h</p:attrName>
                                        </p:attrNameLst>
                                      </p:cBhvr>
                                      <p:tavLst>
                                        <p:tav tm="0">
                                          <p:val>
                                            <p:fltVal val="0"/>
                                          </p:val>
                                        </p:tav>
                                        <p:tav tm="100000">
                                          <p:val>
                                            <p:strVal val="#ppt_h"/>
                                          </p:val>
                                        </p:tav>
                                      </p:tavLst>
                                    </p:anim>
                                    <p:anim calcmode="lin" valueType="num">
                                      <p:cBhvr>
                                        <p:cTn id="13" dur="1000" fill="hold"/>
                                        <p:tgtEl>
                                          <p:spTgt spid="122"/>
                                        </p:tgtEl>
                                        <p:attrNameLst>
                                          <p:attrName>style.rotation</p:attrName>
                                        </p:attrNameLst>
                                      </p:cBhvr>
                                      <p:tavLst>
                                        <p:tav tm="0">
                                          <p:val>
                                            <p:fltVal val="90"/>
                                          </p:val>
                                        </p:tav>
                                        <p:tav tm="100000">
                                          <p:val>
                                            <p:fltVal val="0"/>
                                          </p:val>
                                        </p:tav>
                                      </p:tavLst>
                                    </p:anim>
                                    <p:animEffect transition="in" filter="fade">
                                      <p:cBhvr>
                                        <p:cTn id="14" dur="1000"/>
                                        <p:tgtEl>
                                          <p:spTgt spid="122"/>
                                        </p:tgtEl>
                                      </p:cBhvr>
                                    </p:animEffect>
                                  </p:childTnLst>
                                </p:cTn>
                              </p:par>
                            </p:childTnLst>
                          </p:cTn>
                        </p:par>
                        <p:par>
                          <p:cTn id="15" fill="hold">
                            <p:stCondLst>
                              <p:cond delay="2000"/>
                            </p:stCondLst>
                            <p:childTnLst>
                              <p:par>
                                <p:cTn id="16" presetID="31" presetClass="entr" presetSubtype="0" fill="hold" grpId="0" nodeType="afterEffect">
                                  <p:stCondLst>
                                    <p:cond delay="0"/>
                                  </p:stCondLst>
                                  <p:childTnLst>
                                    <p:set>
                                      <p:cBhvr>
                                        <p:cTn id="17" dur="1" fill="hold">
                                          <p:stCondLst>
                                            <p:cond delay="0"/>
                                          </p:stCondLst>
                                        </p:cTn>
                                        <p:tgtEl>
                                          <p:spTgt spid="123"/>
                                        </p:tgtEl>
                                        <p:attrNameLst>
                                          <p:attrName>style.visibility</p:attrName>
                                        </p:attrNameLst>
                                      </p:cBhvr>
                                      <p:to>
                                        <p:strVal val="visible"/>
                                      </p:to>
                                    </p:set>
                                    <p:anim calcmode="lin" valueType="num">
                                      <p:cBhvr>
                                        <p:cTn id="18" dur="1000" fill="hold"/>
                                        <p:tgtEl>
                                          <p:spTgt spid="123"/>
                                        </p:tgtEl>
                                        <p:attrNameLst>
                                          <p:attrName>ppt_w</p:attrName>
                                        </p:attrNameLst>
                                      </p:cBhvr>
                                      <p:tavLst>
                                        <p:tav tm="0">
                                          <p:val>
                                            <p:fltVal val="0"/>
                                          </p:val>
                                        </p:tav>
                                        <p:tav tm="100000">
                                          <p:val>
                                            <p:strVal val="#ppt_w"/>
                                          </p:val>
                                        </p:tav>
                                      </p:tavLst>
                                    </p:anim>
                                    <p:anim calcmode="lin" valueType="num">
                                      <p:cBhvr>
                                        <p:cTn id="19" dur="1000" fill="hold"/>
                                        <p:tgtEl>
                                          <p:spTgt spid="123"/>
                                        </p:tgtEl>
                                        <p:attrNameLst>
                                          <p:attrName>ppt_h</p:attrName>
                                        </p:attrNameLst>
                                      </p:cBhvr>
                                      <p:tavLst>
                                        <p:tav tm="0">
                                          <p:val>
                                            <p:fltVal val="0"/>
                                          </p:val>
                                        </p:tav>
                                        <p:tav tm="100000">
                                          <p:val>
                                            <p:strVal val="#ppt_h"/>
                                          </p:val>
                                        </p:tav>
                                      </p:tavLst>
                                    </p:anim>
                                    <p:anim calcmode="lin" valueType="num">
                                      <p:cBhvr>
                                        <p:cTn id="20" dur="1000" fill="hold"/>
                                        <p:tgtEl>
                                          <p:spTgt spid="123"/>
                                        </p:tgtEl>
                                        <p:attrNameLst>
                                          <p:attrName>style.rotation</p:attrName>
                                        </p:attrNameLst>
                                      </p:cBhvr>
                                      <p:tavLst>
                                        <p:tav tm="0">
                                          <p:val>
                                            <p:fltVal val="90"/>
                                          </p:val>
                                        </p:tav>
                                        <p:tav tm="100000">
                                          <p:val>
                                            <p:fltVal val="0"/>
                                          </p:val>
                                        </p:tav>
                                      </p:tavLst>
                                    </p:anim>
                                    <p:animEffect transition="in" filter="fade">
                                      <p:cBhvr>
                                        <p:cTn id="21" dur="1000"/>
                                        <p:tgtEl>
                                          <p:spTgt spid="123"/>
                                        </p:tgtEl>
                                      </p:cBhvr>
                                    </p:animEffect>
                                  </p:childTnLst>
                                </p:cTn>
                              </p:par>
                            </p:childTnLst>
                          </p:cTn>
                        </p:par>
                        <p:par>
                          <p:cTn id="22" fill="hold">
                            <p:stCondLst>
                              <p:cond delay="3000"/>
                            </p:stCondLst>
                            <p:childTnLst>
                              <p:par>
                                <p:cTn id="23" presetID="31" presetClass="entr" presetSubtype="0" fill="hold" grpId="0" nodeType="afterEffect">
                                  <p:stCondLst>
                                    <p:cond delay="0"/>
                                  </p:stCondLst>
                                  <p:childTnLst>
                                    <p:set>
                                      <p:cBhvr>
                                        <p:cTn id="24" dur="1" fill="hold">
                                          <p:stCondLst>
                                            <p:cond delay="0"/>
                                          </p:stCondLst>
                                        </p:cTn>
                                        <p:tgtEl>
                                          <p:spTgt spid="200"/>
                                        </p:tgtEl>
                                        <p:attrNameLst>
                                          <p:attrName>style.visibility</p:attrName>
                                        </p:attrNameLst>
                                      </p:cBhvr>
                                      <p:to>
                                        <p:strVal val="visible"/>
                                      </p:to>
                                    </p:set>
                                    <p:anim calcmode="lin" valueType="num">
                                      <p:cBhvr>
                                        <p:cTn id="25" dur="1000" fill="hold"/>
                                        <p:tgtEl>
                                          <p:spTgt spid="200"/>
                                        </p:tgtEl>
                                        <p:attrNameLst>
                                          <p:attrName>ppt_w</p:attrName>
                                        </p:attrNameLst>
                                      </p:cBhvr>
                                      <p:tavLst>
                                        <p:tav tm="0">
                                          <p:val>
                                            <p:fltVal val="0"/>
                                          </p:val>
                                        </p:tav>
                                        <p:tav tm="100000">
                                          <p:val>
                                            <p:strVal val="#ppt_w"/>
                                          </p:val>
                                        </p:tav>
                                      </p:tavLst>
                                    </p:anim>
                                    <p:anim calcmode="lin" valueType="num">
                                      <p:cBhvr>
                                        <p:cTn id="26" dur="1000" fill="hold"/>
                                        <p:tgtEl>
                                          <p:spTgt spid="200"/>
                                        </p:tgtEl>
                                        <p:attrNameLst>
                                          <p:attrName>ppt_h</p:attrName>
                                        </p:attrNameLst>
                                      </p:cBhvr>
                                      <p:tavLst>
                                        <p:tav tm="0">
                                          <p:val>
                                            <p:fltVal val="0"/>
                                          </p:val>
                                        </p:tav>
                                        <p:tav tm="100000">
                                          <p:val>
                                            <p:strVal val="#ppt_h"/>
                                          </p:val>
                                        </p:tav>
                                      </p:tavLst>
                                    </p:anim>
                                    <p:anim calcmode="lin" valueType="num">
                                      <p:cBhvr>
                                        <p:cTn id="27" dur="1000" fill="hold"/>
                                        <p:tgtEl>
                                          <p:spTgt spid="200"/>
                                        </p:tgtEl>
                                        <p:attrNameLst>
                                          <p:attrName>style.rotation</p:attrName>
                                        </p:attrNameLst>
                                      </p:cBhvr>
                                      <p:tavLst>
                                        <p:tav tm="0">
                                          <p:val>
                                            <p:fltVal val="90"/>
                                          </p:val>
                                        </p:tav>
                                        <p:tav tm="100000">
                                          <p:val>
                                            <p:fltVal val="0"/>
                                          </p:val>
                                        </p:tav>
                                      </p:tavLst>
                                    </p:anim>
                                    <p:animEffect transition="in" filter="fade">
                                      <p:cBhvr>
                                        <p:cTn id="28" dur="1000"/>
                                        <p:tgtEl>
                                          <p:spTgt spid="200"/>
                                        </p:tgtEl>
                                      </p:cBhvr>
                                    </p:animEffect>
                                  </p:childTnLst>
                                </p:cTn>
                              </p:par>
                            </p:childTnLst>
                          </p:cTn>
                        </p:par>
                        <p:par>
                          <p:cTn id="29" fill="hold">
                            <p:stCondLst>
                              <p:cond delay="4000"/>
                            </p:stCondLst>
                            <p:childTnLst>
                              <p:par>
                                <p:cTn id="30" presetID="31" presetClass="entr" presetSubtype="0" fill="hold" grpId="0" nodeType="afterEffect">
                                  <p:stCondLst>
                                    <p:cond delay="0"/>
                                  </p:stCondLst>
                                  <p:childTnLst>
                                    <p:set>
                                      <p:cBhvr>
                                        <p:cTn id="31" dur="1" fill="hold">
                                          <p:stCondLst>
                                            <p:cond delay="0"/>
                                          </p:stCondLst>
                                        </p:cTn>
                                        <p:tgtEl>
                                          <p:spTgt spid="201"/>
                                        </p:tgtEl>
                                        <p:attrNameLst>
                                          <p:attrName>style.visibility</p:attrName>
                                        </p:attrNameLst>
                                      </p:cBhvr>
                                      <p:to>
                                        <p:strVal val="visible"/>
                                      </p:to>
                                    </p:set>
                                    <p:anim calcmode="lin" valueType="num">
                                      <p:cBhvr>
                                        <p:cTn id="32" dur="1000" fill="hold"/>
                                        <p:tgtEl>
                                          <p:spTgt spid="201"/>
                                        </p:tgtEl>
                                        <p:attrNameLst>
                                          <p:attrName>ppt_w</p:attrName>
                                        </p:attrNameLst>
                                      </p:cBhvr>
                                      <p:tavLst>
                                        <p:tav tm="0">
                                          <p:val>
                                            <p:fltVal val="0"/>
                                          </p:val>
                                        </p:tav>
                                        <p:tav tm="100000">
                                          <p:val>
                                            <p:strVal val="#ppt_w"/>
                                          </p:val>
                                        </p:tav>
                                      </p:tavLst>
                                    </p:anim>
                                    <p:anim calcmode="lin" valueType="num">
                                      <p:cBhvr>
                                        <p:cTn id="33" dur="1000" fill="hold"/>
                                        <p:tgtEl>
                                          <p:spTgt spid="201"/>
                                        </p:tgtEl>
                                        <p:attrNameLst>
                                          <p:attrName>ppt_h</p:attrName>
                                        </p:attrNameLst>
                                      </p:cBhvr>
                                      <p:tavLst>
                                        <p:tav tm="0">
                                          <p:val>
                                            <p:fltVal val="0"/>
                                          </p:val>
                                        </p:tav>
                                        <p:tav tm="100000">
                                          <p:val>
                                            <p:strVal val="#ppt_h"/>
                                          </p:val>
                                        </p:tav>
                                      </p:tavLst>
                                    </p:anim>
                                    <p:anim calcmode="lin" valueType="num">
                                      <p:cBhvr>
                                        <p:cTn id="34" dur="1000" fill="hold"/>
                                        <p:tgtEl>
                                          <p:spTgt spid="201"/>
                                        </p:tgtEl>
                                        <p:attrNameLst>
                                          <p:attrName>style.rotation</p:attrName>
                                        </p:attrNameLst>
                                      </p:cBhvr>
                                      <p:tavLst>
                                        <p:tav tm="0">
                                          <p:val>
                                            <p:fltVal val="90"/>
                                          </p:val>
                                        </p:tav>
                                        <p:tav tm="100000">
                                          <p:val>
                                            <p:fltVal val="0"/>
                                          </p:val>
                                        </p:tav>
                                      </p:tavLst>
                                    </p:anim>
                                    <p:animEffect transition="in" filter="fade">
                                      <p:cBhvr>
                                        <p:cTn id="35" dur="1000"/>
                                        <p:tgtEl>
                                          <p:spTgt spid="2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22" grpId="0" animBg="1"/>
      <p:bldP spid="123" grpId="0" animBg="1"/>
      <p:bldP spid="200" grpId="0" animBg="1"/>
      <p:bldP spid="201" grpId="0" animBg="1"/>
    </p:bld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userDrawn="1">
  <p:cSld name="4">
    <p:spTree>
      <p:nvGrpSpPr>
        <p:cNvPr id="1" name=""/>
        <p:cNvGrpSpPr/>
        <p:nvPr/>
      </p:nvGrpSpPr>
      <p:grpSpPr>
        <a:xfrm>
          <a:off x="0" y="0"/>
          <a:ext cx="0" cy="0"/>
          <a:chOff x="0" y="0"/>
          <a:chExt cx="0" cy="0"/>
        </a:xfrm>
      </p:grpSpPr>
      <p:sp>
        <p:nvSpPr>
          <p:cNvPr id="6" name="Номер слайда 5"/>
          <p:cNvSpPr>
            <a:spLocks noGrp="1"/>
          </p:cNvSpPr>
          <p:nvPr>
            <p:ph type="sldNum" sz="quarter" idx="12"/>
          </p:nvPr>
        </p:nvSpPr>
        <p:spPr>
          <a:xfrm>
            <a:off x="10802815" y="6286015"/>
            <a:ext cx="550985" cy="365125"/>
          </a:xfrm>
          <a:prstGeom prst="rect">
            <a:avLst/>
          </a:prstGeom>
        </p:spPr>
        <p:txBody>
          <a:bodyPr/>
          <a:lstStyle/>
          <a:p>
            <a:fld id="{C73A5C34-6B76-4AF1-BC39-A0EE85CE817B}" type="slidenum">
              <a:rPr lang="ru-RU" smtClean="0"/>
              <a:t>‹#›</a:t>
            </a:fld>
            <a:endParaRPr lang="ru-RU"/>
          </a:p>
        </p:txBody>
      </p:sp>
      <p:sp>
        <p:nvSpPr>
          <p:cNvPr id="11" name="Рисунок 3"/>
          <p:cNvSpPr>
            <a:spLocks noGrp="1"/>
          </p:cNvSpPr>
          <p:nvPr>
            <p:ph type="pic" sz="quarter" idx="16"/>
          </p:nvPr>
        </p:nvSpPr>
        <p:spPr>
          <a:xfrm>
            <a:off x="8878887" y="1721784"/>
            <a:ext cx="2474912" cy="2473325"/>
          </a:xfrm>
        </p:spPr>
        <p:txBody>
          <a:bodyPr/>
          <a:lstStyle/>
          <a:p>
            <a:endParaRPr lang="ru-RU"/>
          </a:p>
        </p:txBody>
      </p:sp>
      <p:sp>
        <p:nvSpPr>
          <p:cNvPr id="4" name="Рисунок 3"/>
          <p:cNvSpPr>
            <a:spLocks noGrp="1"/>
          </p:cNvSpPr>
          <p:nvPr>
            <p:ph type="pic" sz="quarter" idx="13"/>
          </p:nvPr>
        </p:nvSpPr>
        <p:spPr>
          <a:xfrm>
            <a:off x="954088" y="1721785"/>
            <a:ext cx="2474912" cy="2473325"/>
          </a:xfrm>
        </p:spPr>
        <p:txBody>
          <a:bodyPr/>
          <a:lstStyle/>
          <a:p>
            <a:endParaRPr lang="ru-RU"/>
          </a:p>
        </p:txBody>
      </p:sp>
      <p:sp>
        <p:nvSpPr>
          <p:cNvPr id="9" name="Рисунок 3"/>
          <p:cNvSpPr>
            <a:spLocks noGrp="1"/>
          </p:cNvSpPr>
          <p:nvPr>
            <p:ph type="pic" sz="quarter" idx="14"/>
          </p:nvPr>
        </p:nvSpPr>
        <p:spPr>
          <a:xfrm>
            <a:off x="3595689" y="1721784"/>
            <a:ext cx="2474912" cy="2473325"/>
          </a:xfrm>
        </p:spPr>
        <p:txBody>
          <a:bodyPr/>
          <a:lstStyle/>
          <a:p>
            <a:endParaRPr lang="ru-RU"/>
          </a:p>
        </p:txBody>
      </p:sp>
      <p:sp>
        <p:nvSpPr>
          <p:cNvPr id="10" name="Рисунок 3"/>
          <p:cNvSpPr>
            <a:spLocks noGrp="1"/>
          </p:cNvSpPr>
          <p:nvPr>
            <p:ph type="pic" sz="quarter" idx="15"/>
          </p:nvPr>
        </p:nvSpPr>
        <p:spPr>
          <a:xfrm>
            <a:off x="6237289" y="1721785"/>
            <a:ext cx="2474912" cy="2473325"/>
          </a:xfrm>
        </p:spPr>
        <p:txBody>
          <a:bodyPr/>
          <a:lstStyle/>
          <a:p>
            <a:endParaRPr lang="ru-RU"/>
          </a:p>
        </p:txBody>
      </p:sp>
    </p:spTree>
    <p:extLst>
      <p:ext uri="{BB962C8B-B14F-4D97-AF65-F5344CB8AC3E}">
        <p14:creationId xmlns:p14="http://schemas.microsoft.com/office/powerpoint/2010/main" val="2452259649"/>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43281754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userDrawn="1">
  <p:cSld name="three Pictures">
    <p:spTree>
      <p:nvGrpSpPr>
        <p:cNvPr id="1" name=""/>
        <p:cNvGrpSpPr/>
        <p:nvPr/>
      </p:nvGrpSpPr>
      <p:grpSpPr>
        <a:xfrm>
          <a:off x="0" y="0"/>
          <a:ext cx="0" cy="0"/>
          <a:chOff x="0" y="0"/>
          <a:chExt cx="0" cy="0"/>
        </a:xfrm>
      </p:grpSpPr>
      <p:sp>
        <p:nvSpPr>
          <p:cNvPr id="14" name="Picture Placeholder 6"/>
          <p:cNvSpPr>
            <a:spLocks noGrp="1"/>
          </p:cNvSpPr>
          <p:nvPr>
            <p:ph type="pic" sz="quarter" idx="10" hasCustomPrompt="1"/>
          </p:nvPr>
        </p:nvSpPr>
        <p:spPr>
          <a:xfrm>
            <a:off x="1463041" y="1758206"/>
            <a:ext cx="3250392" cy="4270188"/>
          </a:xfrm>
          <a:prstGeom prst="rect">
            <a:avLst/>
          </a:prstGeom>
          <a:solidFill>
            <a:schemeClr val="bg1">
              <a:lumMod val="95000"/>
            </a:schemeClr>
          </a:solidFill>
        </p:spPr>
        <p:txBody>
          <a:bodyPr anchor="t"/>
          <a:lstStyle>
            <a:lvl1pPr algn="ctr">
              <a:buNone/>
              <a:defRPr sz="1600" baseline="0">
                <a:solidFill>
                  <a:schemeClr val="tx1">
                    <a:lumMod val="75000"/>
                    <a:lumOff val="25000"/>
                  </a:schemeClr>
                </a:solidFill>
              </a:defRPr>
            </a:lvl1pPr>
          </a:lstStyle>
          <a:p>
            <a:r>
              <a:rPr lang="en-US" dirty="0"/>
              <a:t>Click to insert your image here !</a:t>
            </a:r>
          </a:p>
        </p:txBody>
      </p:sp>
      <p:sp>
        <p:nvSpPr>
          <p:cNvPr id="15" name="Picture Placeholder 6"/>
          <p:cNvSpPr>
            <a:spLocks noGrp="1"/>
          </p:cNvSpPr>
          <p:nvPr>
            <p:ph type="pic" sz="quarter" idx="11" hasCustomPrompt="1"/>
          </p:nvPr>
        </p:nvSpPr>
        <p:spPr>
          <a:xfrm>
            <a:off x="7478569" y="1758206"/>
            <a:ext cx="3250392" cy="4270188"/>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16" name="Picture Placeholder 6"/>
          <p:cNvSpPr>
            <a:spLocks noGrp="1"/>
          </p:cNvSpPr>
          <p:nvPr>
            <p:ph type="pic" sz="quarter" idx="12" hasCustomPrompt="1"/>
          </p:nvPr>
        </p:nvSpPr>
        <p:spPr>
          <a:xfrm>
            <a:off x="4344776" y="1438846"/>
            <a:ext cx="3647921" cy="4908909"/>
          </a:xfrm>
          <a:prstGeom prst="rect">
            <a:avLst/>
          </a:prstGeom>
          <a:solidFill>
            <a:schemeClr val="bg1">
              <a:lumMod val="95000"/>
            </a:schemeClr>
          </a:solidFill>
        </p:spPr>
        <p:txBody>
          <a:bodyPr anchor="t"/>
          <a:lstStyle>
            <a:lvl1pPr algn="ctr" rtl="0">
              <a:buNone/>
              <a:defRPr sz="1600" baseline="0">
                <a:solidFill>
                  <a:schemeClr val="tx1">
                    <a:lumMod val="75000"/>
                    <a:lumOff val="25000"/>
                  </a:schemeClr>
                </a:solidFill>
              </a:defRPr>
            </a:lvl1pPr>
          </a:lstStyle>
          <a:p>
            <a:r>
              <a:rPr lang="en-US" dirty="0"/>
              <a:t>Click to insert your image here !</a:t>
            </a:r>
          </a:p>
        </p:txBody>
      </p:sp>
      <p:sp>
        <p:nvSpPr>
          <p:cNvPr id="9"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10"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138799842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8/1/2016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331553691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51697000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51BBFFC7-5AFF-4374-B478-E246B74FFF84}" type="datetimeFigureOut">
              <a:rPr lang="en-US" smtClean="0"/>
              <a:t>8/1/2016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2643237639"/>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sp>
        <p:nvSpPr>
          <p:cNvPr id="3" name="Date Placeholder 2"/>
          <p:cNvSpPr>
            <a:spLocks noGrp="1"/>
          </p:cNvSpPr>
          <p:nvPr>
            <p:ph type="dt" sz="half" idx="10"/>
          </p:nvPr>
        </p:nvSpPr>
        <p:spPr/>
        <p:txBody>
          <a:bodyPr/>
          <a:lstStyle/>
          <a:p>
            <a:fld id="{51BBFFC7-5AFF-4374-B478-E246B74FFF84}" type="datetimeFigureOut">
              <a:rPr lang="en-US" smtClean="0"/>
              <a:t>8/1/2016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2A403D9-1EF9-4D83-8F99-27C64A2CC18F}" type="slidenum">
              <a:rPr lang="en-US" smtClean="0"/>
              <a:t>‹#›</a:t>
            </a:fld>
            <a:endParaRPr lang="en-US" dirty="0"/>
          </a:p>
        </p:txBody>
      </p:sp>
    </p:spTree>
    <p:extLst>
      <p:ext uri="{BB962C8B-B14F-4D97-AF65-F5344CB8AC3E}">
        <p14:creationId xmlns:p14="http://schemas.microsoft.com/office/powerpoint/2010/main" val="2255790980"/>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51BBFFC7-5AFF-4374-B478-E246B74FFF84}" type="datetimeFigureOut">
              <a:rPr lang="en-US" smtClean="0"/>
              <a:t>8/1/2016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464888971"/>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9481409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51BBFFC7-5AFF-4374-B478-E246B74FFF84}" type="datetimeFigureOut">
              <a:rPr lang="en-US" smtClean="0"/>
              <a:t>8/1/2016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1877991442"/>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26" Type="http://schemas.openxmlformats.org/officeDocument/2006/relationships/slideLayout" Target="../slideLayouts/slideLayout26.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5" Type="http://schemas.openxmlformats.org/officeDocument/2006/relationships/slideLayout" Target="../slideLayouts/slideLayout25.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29" Type="http://schemas.openxmlformats.org/officeDocument/2006/relationships/theme" Target="../theme/theme1.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slideLayout" Target="../slideLayouts/slideLayout24.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28" Type="http://schemas.openxmlformats.org/officeDocument/2006/relationships/slideLayout" Target="../slideLayouts/slideLayout28.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31" Type="http://schemas.openxmlformats.org/officeDocument/2006/relationships/image" Target="../media/image1.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 Id="rId27" Type="http://schemas.openxmlformats.org/officeDocument/2006/relationships/slideLayout" Target="../slideLayouts/slideLayout27.xml"/><Relationship Id="rId30" Type="http://schemas.openxmlformats.org/officeDocument/2006/relationships/hyperlink" Target="http://powerpoint.sage-fox.com/" TargetMode="Externa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7"/>
          <p:cNvSpPr/>
          <p:nvPr userDrawn="1"/>
        </p:nvSpPr>
        <p:spPr>
          <a:xfrm>
            <a:off x="1194" y="0"/>
            <a:ext cx="12192000" cy="6858000"/>
          </a:xfrm>
          <a:prstGeom prst="rect">
            <a:avLst/>
          </a:prstGeom>
          <a:solidFill>
            <a:schemeClr val="tx1">
              <a:alpha val="60000"/>
            </a:schemeClr>
          </a:solidFill>
          <a:ln>
            <a:noFill/>
          </a:ln>
          <a:scene3d>
            <a:camera prst="orthographicFront"/>
            <a:lightRig rig="threePt" dir="t"/>
          </a:scene3d>
          <a:sp3d prstMaterial="plastic"/>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dirty="0"/>
              <a:t>Test info</a:t>
            </a:r>
          </a:p>
          <a:p>
            <a:pPr lvl="1"/>
            <a:r>
              <a:rPr lang="en-US" dirty="0"/>
              <a:t>Second level</a:t>
            </a:r>
          </a:p>
          <a:p>
            <a:pPr lvl="2"/>
            <a:r>
              <a:rPr lang="en-US" dirty="0"/>
              <a:t>Third level</a:t>
            </a:r>
          </a:p>
          <a:p>
            <a:pPr lvl="3"/>
            <a:r>
              <a:rPr lang="en-US" dirty="0"/>
              <a:t>Fourth level</a:t>
            </a:r>
          </a:p>
          <a:p>
            <a:pPr lvl="4"/>
            <a:r>
              <a:rPr lang="en-US" dirty="0"/>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1BBFFC7-5AFF-4374-B478-E246B74FFF84}" type="datetimeFigureOut">
              <a:rPr lang="en-US" smtClean="0"/>
              <a:t>8/1/2016</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2A403D9-1EF9-4D83-8F99-27C64A2CC18F}" type="slidenum">
              <a:rPr lang="en-US" smtClean="0"/>
              <a:t>‹#›</a:t>
            </a:fld>
            <a:endParaRPr lang="en-US" dirty="0"/>
          </a:p>
        </p:txBody>
      </p:sp>
      <p:pic>
        <p:nvPicPr>
          <p:cNvPr id="14" name="Picture 13">
            <a:hlinkClick r:id="rId30"/>
          </p:cNvPr>
          <p:cNvPicPr>
            <a:picLocks noChangeAspect="1"/>
          </p:cNvPicPr>
          <p:nvPr userDrawn="1"/>
        </p:nvPicPr>
        <p:blipFill>
          <a:blip r:embed="rId31" cstate="print">
            <a:extLst>
              <a:ext uri="{28A0092B-C50C-407E-A947-70E740481C1C}">
                <a14:useLocalDpi xmlns:a14="http://schemas.microsoft.com/office/drawing/2010/main" val="0"/>
              </a:ext>
            </a:extLst>
          </a:blip>
          <a:stretch>
            <a:fillRect/>
          </a:stretch>
        </p:blipFill>
        <p:spPr>
          <a:xfrm>
            <a:off x="11762561" y="6756644"/>
            <a:ext cx="405993" cy="109728"/>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1089781964"/>
      </p:ext>
    </p:extLst>
  </p:cSld>
  <p:clrMap bg1="lt1" tx1="dk1" bg2="lt2" tx2="dk2" accent1="accent1" accent2="accent2" accent3="accent3" accent4="accent4" accent5="accent5" accent6="accent6" hlink="hlink" folHlink="folHlink"/>
  <p:sldLayoutIdLst>
    <p:sldLayoutId id="2147483649" r:id="rId1"/>
    <p:sldLayoutId id="2147483651" r:id="rId2"/>
    <p:sldLayoutId id="2147483650"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5" r:id="rId13"/>
    <p:sldLayoutId id="2147483697" r:id="rId14"/>
    <p:sldLayoutId id="2147483702" r:id="rId15"/>
    <p:sldLayoutId id="2147483704" r:id="rId16"/>
    <p:sldLayoutId id="2147483708" r:id="rId17"/>
    <p:sldLayoutId id="2147483709" r:id="rId18"/>
    <p:sldLayoutId id="2147483710" r:id="rId19"/>
    <p:sldLayoutId id="2147483711" r:id="rId20"/>
    <p:sldLayoutId id="2147483712" r:id="rId21"/>
    <p:sldLayoutId id="2147483713" r:id="rId22"/>
    <p:sldLayoutId id="2147483714" r:id="rId23"/>
    <p:sldLayoutId id="2147483715" r:id="rId24"/>
    <p:sldLayoutId id="2147483716" r:id="rId25"/>
    <p:sldLayoutId id="2147483717" r:id="rId26"/>
    <p:sldLayoutId id="2147483718" r:id="rId27"/>
    <p:sldLayoutId id="2147483719" r:id="rId28"/>
  </p:sldLayoutIdLst>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2.jpg"/><Relationship Id="rId1" Type="http://schemas.openxmlformats.org/officeDocument/2006/relationships/slideLayout" Target="../slideLayouts/slideLayout15.xml"/><Relationship Id="rId5" Type="http://schemas.openxmlformats.org/officeDocument/2006/relationships/image" Target="../media/image4.jp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2.jpg"/><Relationship Id="rId1" Type="http://schemas.openxmlformats.org/officeDocument/2006/relationships/slideLayout" Target="../slideLayouts/slideLayout13.xml"/><Relationship Id="rId5" Type="http://schemas.openxmlformats.org/officeDocument/2006/relationships/image" Target="../media/image15.jpg"/><Relationship Id="rId4" Type="http://schemas.openxmlformats.org/officeDocument/2006/relationships/image" Target="../media/image14.jpg"/></Relationships>
</file>

<file path=ppt/slides/_rels/slide1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3.xml"/><Relationship Id="rId1" Type="http://schemas.openxmlformats.org/officeDocument/2006/relationships/slideLayout" Target="../slideLayouts/slideLayout27.xml"/><Relationship Id="rId4" Type="http://schemas.openxmlformats.org/officeDocument/2006/relationships/image" Target="../media/image16.jpg"/></Relationships>
</file>

<file path=ppt/slides/_rels/slide1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4.xml"/><Relationship Id="rId1" Type="http://schemas.openxmlformats.org/officeDocument/2006/relationships/slideLayout" Target="../slideLayouts/slideLayout28.xml"/><Relationship Id="rId6" Type="http://schemas.openxmlformats.org/officeDocument/2006/relationships/image" Target="../media/image15.jpg"/><Relationship Id="rId5" Type="http://schemas.openxmlformats.org/officeDocument/2006/relationships/image" Target="../media/image17.jpg"/><Relationship Id="rId4" Type="http://schemas.openxmlformats.org/officeDocument/2006/relationships/image" Target="../media/image14.jpg"/></Relationships>
</file>

<file path=ppt/slides/_rels/slide1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16.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19.jpeg"/><Relationship Id="rId5" Type="http://schemas.openxmlformats.org/officeDocument/2006/relationships/image" Target="../media/image18.jpeg"/><Relationship Id="rId4" Type="http://schemas.openxmlformats.org/officeDocument/2006/relationships/image" Target="../media/image5.jpg"/></Relationships>
</file>

<file path=ppt/slides/_rels/slide1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4.xml"/></Relationships>
</file>

<file path=ppt/slides/_rels/slide18.xml.rels><?xml version="1.0" encoding="UTF-8" standalone="yes"?>
<Relationships xmlns="http://schemas.openxmlformats.org/package/2006/relationships"><Relationship Id="rId3" Type="http://schemas.openxmlformats.org/officeDocument/2006/relationships/image" Target="../media/image20.jpg"/><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19.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jpg"/><Relationship Id="rId1" Type="http://schemas.openxmlformats.org/officeDocument/2006/relationships/slideLayout" Target="../slideLayouts/slideLayout26.xml"/><Relationship Id="rId5" Type="http://schemas.openxmlformats.org/officeDocument/2006/relationships/image" Target="../media/image23.jpg"/><Relationship Id="rId4" Type="http://schemas.openxmlformats.org/officeDocument/2006/relationships/image" Target="../media/image22.jpg"/></Relationships>
</file>

<file path=ppt/slides/_rels/slide2.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1.xml"/><Relationship Id="rId1" Type="http://schemas.openxmlformats.org/officeDocument/2006/relationships/slideLayout" Target="../slideLayouts/slideLayout27.xml"/><Relationship Id="rId5" Type="http://schemas.openxmlformats.org/officeDocument/2006/relationships/image" Target="../media/image6.jpg"/><Relationship Id="rId4" Type="http://schemas.openxmlformats.org/officeDocument/2006/relationships/image" Target="../media/image5.jpg"/></Relationships>
</file>

<file path=ppt/slides/_rels/slide20.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25.xml"/><Relationship Id="rId6" Type="http://schemas.openxmlformats.org/officeDocument/2006/relationships/image" Target="../media/image24.jpg"/><Relationship Id="rId5" Type="http://schemas.openxmlformats.org/officeDocument/2006/relationships/image" Target="../media/image6.jpg"/><Relationship Id="rId4" Type="http://schemas.openxmlformats.org/officeDocument/2006/relationships/image" Target="../media/image20.jpg"/></Relationships>
</file>

<file path=ppt/slides/_rels/slide21.xml.rels><?xml version="1.0" encoding="UTF-8" standalone="yes"?>
<Relationships xmlns="http://schemas.openxmlformats.org/package/2006/relationships"><Relationship Id="rId3" Type="http://schemas.openxmlformats.org/officeDocument/2006/relationships/image" Target="../media/image25.jpg"/><Relationship Id="rId2" Type="http://schemas.openxmlformats.org/officeDocument/2006/relationships/image" Target="../media/image2.jpg"/><Relationship Id="rId1" Type="http://schemas.openxmlformats.org/officeDocument/2006/relationships/slideLayout" Target="../slideLayouts/slideLayout24.xml"/></Relationships>
</file>

<file path=ppt/slides/_rels/slide2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2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2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5.xml"/><Relationship Id="rId1" Type="http://schemas.openxmlformats.org/officeDocument/2006/relationships/slideLayout" Target="../slideLayouts/slideLayout22.xml"/><Relationship Id="rId4" Type="http://schemas.openxmlformats.org/officeDocument/2006/relationships/image" Target="../media/image14.jpg"/></Relationships>
</file>

<file path=ppt/slides/_rels/slide25.xml.rels><?xml version="1.0" encoding="UTF-8" standalone="yes"?>
<Relationships xmlns="http://schemas.openxmlformats.org/package/2006/relationships"><Relationship Id="rId8" Type="http://schemas.openxmlformats.org/officeDocument/2006/relationships/image" Target="../media/image32.jpg"/><Relationship Id="rId3" Type="http://schemas.openxmlformats.org/officeDocument/2006/relationships/image" Target="../media/image2.jpg"/><Relationship Id="rId7" Type="http://schemas.openxmlformats.org/officeDocument/2006/relationships/image" Target="../media/image31.jpg"/><Relationship Id="rId2" Type="http://schemas.openxmlformats.org/officeDocument/2006/relationships/notesSlide" Target="../notesSlides/notesSlide6.xml"/><Relationship Id="rId1" Type="http://schemas.openxmlformats.org/officeDocument/2006/relationships/slideLayout" Target="../slideLayouts/slideLayout23.xml"/><Relationship Id="rId6" Type="http://schemas.openxmlformats.org/officeDocument/2006/relationships/image" Target="../media/image30.jpg"/><Relationship Id="rId5" Type="http://schemas.openxmlformats.org/officeDocument/2006/relationships/image" Target="../media/image29.jpg"/><Relationship Id="rId4" Type="http://schemas.openxmlformats.org/officeDocument/2006/relationships/image" Target="../media/image28.jpg"/><Relationship Id="rId9" Type="http://schemas.openxmlformats.org/officeDocument/2006/relationships/image" Target="../media/image33.jpg"/></Relationships>
</file>

<file path=ppt/slides/_rels/slide2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8" Type="http://schemas.openxmlformats.org/officeDocument/2006/relationships/image" Target="../media/image5.jpg"/><Relationship Id="rId3" Type="http://schemas.openxmlformats.org/officeDocument/2006/relationships/image" Target="../media/image16.jpg"/><Relationship Id="rId7"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4.xml"/><Relationship Id="rId6" Type="http://schemas.openxmlformats.org/officeDocument/2006/relationships/image" Target="../media/image26.jpg"/><Relationship Id="rId5" Type="http://schemas.openxmlformats.org/officeDocument/2006/relationships/image" Target="../media/image34.jpg"/><Relationship Id="rId10" Type="http://schemas.openxmlformats.org/officeDocument/2006/relationships/image" Target="../media/image6.jpg"/><Relationship Id="rId4" Type="http://schemas.openxmlformats.org/officeDocument/2006/relationships/image" Target="../media/image24.jpg"/><Relationship Id="rId9" Type="http://schemas.openxmlformats.org/officeDocument/2006/relationships/image" Target="../media/image36.jpg"/></Relationships>
</file>

<file path=ppt/slides/_rels/slide29.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7.xml"/><Relationship Id="rId1" Type="http://schemas.openxmlformats.org/officeDocument/2006/relationships/slideLayout" Target="../slideLayouts/slideLayout17.xml"/><Relationship Id="rId6" Type="http://schemas.openxmlformats.org/officeDocument/2006/relationships/image" Target="../media/image21.jpg"/><Relationship Id="rId5" Type="http://schemas.openxmlformats.org/officeDocument/2006/relationships/image" Target="../media/image22.jpg"/><Relationship Id="rId4" Type="http://schemas.openxmlformats.org/officeDocument/2006/relationships/image" Target="../media/image37.jpg"/></Relationships>
</file>

<file path=ppt/slides/_rels/slide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30.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38.jpg"/><Relationship Id="rId5" Type="http://schemas.openxmlformats.org/officeDocument/2006/relationships/image" Target="../media/image20.jpg"/><Relationship Id="rId4" Type="http://schemas.openxmlformats.org/officeDocument/2006/relationships/image" Target="../media/image6.jpg"/></Relationships>
</file>

<file path=ppt/slides/_rels/slide31.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32.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2.jpg"/><Relationship Id="rId1" Type="http://schemas.openxmlformats.org/officeDocument/2006/relationships/slideLayout" Target="../slideLayouts/slideLayout13.xml"/><Relationship Id="rId6" Type="http://schemas.openxmlformats.org/officeDocument/2006/relationships/image" Target="../media/image24.jpg"/><Relationship Id="rId5" Type="http://schemas.openxmlformats.org/officeDocument/2006/relationships/image" Target="../media/image27.jpg"/><Relationship Id="rId4" Type="http://schemas.openxmlformats.org/officeDocument/2006/relationships/image" Target="../media/image26.jpg"/></Relationships>
</file>

<file path=ppt/slides/_rels/slide33.xml.rels><?xml version="1.0" encoding="UTF-8" standalone="yes"?>
<Relationships xmlns="http://schemas.openxmlformats.org/package/2006/relationships"><Relationship Id="rId3" Type="http://schemas.openxmlformats.org/officeDocument/2006/relationships/image" Target="../media/image16.jpg"/><Relationship Id="rId7"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5.xml"/><Relationship Id="rId6" Type="http://schemas.openxmlformats.org/officeDocument/2006/relationships/image" Target="../media/image26.jpg"/><Relationship Id="rId5" Type="http://schemas.openxmlformats.org/officeDocument/2006/relationships/image" Target="../media/image34.jpg"/><Relationship Id="rId4" Type="http://schemas.openxmlformats.org/officeDocument/2006/relationships/image" Target="../media/image27.jpg"/></Relationships>
</file>

<file path=ppt/slides/_rels/slide34.xml.rels><?xml version="1.0" encoding="UTF-8" standalone="yes"?>
<Relationships xmlns="http://schemas.openxmlformats.org/package/2006/relationships"><Relationship Id="rId3" Type="http://schemas.openxmlformats.org/officeDocument/2006/relationships/image" Target="../media/image24.jpg"/><Relationship Id="rId2" Type="http://schemas.openxmlformats.org/officeDocument/2006/relationships/image" Target="../media/image2.jpg"/><Relationship Id="rId1" Type="http://schemas.openxmlformats.org/officeDocument/2006/relationships/slideLayout" Target="../slideLayouts/slideLayout18.xml"/><Relationship Id="rId5" Type="http://schemas.openxmlformats.org/officeDocument/2006/relationships/image" Target="../media/image16.jpg"/><Relationship Id="rId4" Type="http://schemas.openxmlformats.org/officeDocument/2006/relationships/image" Target="../media/image35.jpg"/></Relationships>
</file>

<file path=ppt/slides/_rels/slide35.xml.rels><?xml version="1.0" encoding="UTF-8" standalone="yes"?>
<Relationships xmlns="http://schemas.openxmlformats.org/package/2006/relationships"><Relationship Id="rId3" Type="http://schemas.openxmlformats.org/officeDocument/2006/relationships/image" Target="../media/image5.jpg"/><Relationship Id="rId2" Type="http://schemas.openxmlformats.org/officeDocument/2006/relationships/image" Target="../media/image2.jpg"/><Relationship Id="rId1" Type="http://schemas.openxmlformats.org/officeDocument/2006/relationships/slideLayout" Target="../slideLayouts/slideLayout19.xml"/><Relationship Id="rId6" Type="http://schemas.openxmlformats.org/officeDocument/2006/relationships/image" Target="../media/image6.jpg"/><Relationship Id="rId5" Type="http://schemas.openxmlformats.org/officeDocument/2006/relationships/image" Target="../media/image20.jpg"/><Relationship Id="rId4" Type="http://schemas.openxmlformats.org/officeDocument/2006/relationships/image" Target="../media/image38.jpg"/></Relationships>
</file>

<file path=ppt/slides/_rels/slide36.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image" Target="../media/image2.jpg"/><Relationship Id="rId1" Type="http://schemas.openxmlformats.org/officeDocument/2006/relationships/slideLayout" Target="../slideLayouts/slideLayout19.xml"/><Relationship Id="rId4" Type="http://schemas.openxmlformats.org/officeDocument/2006/relationships/image" Target="../media/image40.png"/></Relationships>
</file>

<file path=ppt/slides/_rels/slide37.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44.png"/><Relationship Id="rId5" Type="http://schemas.openxmlformats.org/officeDocument/2006/relationships/image" Target="../media/image43.png"/><Relationship Id="rId4" Type="http://schemas.openxmlformats.org/officeDocument/2006/relationships/image" Target="../media/image42.png"/></Relationships>
</file>

<file path=ppt/slides/_rels/slide38.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8.xml"/><Relationship Id="rId1" Type="http://schemas.openxmlformats.org/officeDocument/2006/relationships/slideLayout" Target="../slideLayouts/slideLayout20.xml"/><Relationship Id="rId4" Type="http://schemas.openxmlformats.org/officeDocument/2006/relationships/image" Target="../media/image16.jpg"/></Relationships>
</file>

<file path=ppt/slides/_rels/slide39.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2.xml"/><Relationship Id="rId1" Type="http://schemas.openxmlformats.org/officeDocument/2006/relationships/slideLayout" Target="../slideLayouts/slideLayout27.xml"/></Relationships>
</file>

<file path=ppt/slides/_rels/slide40.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notesSlide" Target="../notesSlides/notesSlide9.xml"/><Relationship Id="rId1" Type="http://schemas.openxmlformats.org/officeDocument/2006/relationships/slideLayout" Target="../slideLayouts/slideLayout16.xml"/><Relationship Id="rId4" Type="http://schemas.openxmlformats.org/officeDocument/2006/relationships/image" Target="../media/image6.jpg"/></Relationships>
</file>

<file path=ppt/slides/_rels/slide41.xml.rels><?xml version="1.0" encoding="UTF-8" standalone="yes"?>
<Relationships xmlns="http://schemas.openxmlformats.org/package/2006/relationships"><Relationship Id="rId3" Type="http://schemas.openxmlformats.org/officeDocument/2006/relationships/image" Target="../media/image45.jpg"/><Relationship Id="rId2" Type="http://schemas.openxmlformats.org/officeDocument/2006/relationships/image" Target="../media/image2.jpg"/><Relationship Id="rId1" Type="http://schemas.openxmlformats.org/officeDocument/2006/relationships/slideLayout" Target="../slideLayouts/slideLayout12.xml"/><Relationship Id="rId6" Type="http://schemas.openxmlformats.org/officeDocument/2006/relationships/image" Target="../media/image48.jpg"/><Relationship Id="rId5" Type="http://schemas.openxmlformats.org/officeDocument/2006/relationships/image" Target="../media/image47.jpg"/><Relationship Id="rId4" Type="http://schemas.openxmlformats.org/officeDocument/2006/relationships/image" Target="../media/image46.jpg"/></Relationships>
</file>

<file path=ppt/slides/_rels/slide42.xml.rels><?xml version="1.0" encoding="UTF-8" standalone="yes"?>
<Relationships xmlns="http://schemas.openxmlformats.org/package/2006/relationships"><Relationship Id="rId3" Type="http://schemas.openxmlformats.org/officeDocument/2006/relationships/hyperlink" Target="http://sage-fox.com/" TargetMode="External"/><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3.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4.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5.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4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2.jpg"/><Relationship Id="rId1" Type="http://schemas.openxmlformats.org/officeDocument/2006/relationships/slideLayout" Target="../slideLayouts/slideLayout13.xml"/><Relationship Id="rId4" Type="http://schemas.openxmlformats.org/officeDocument/2006/relationships/image" Target="../media/image8.jpg"/></Relationships>
</file>

<file path=ppt/slides/_rels/slide6.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9.xml"/></Relationships>
</file>

<file path=ppt/slides/_rels/slide7.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8.xml"/></Relationships>
</file>

<file path=ppt/slides/_rels/slide8.xml.rels><?xml version="1.0" encoding="UTF-8" standalone="yes"?>
<Relationships xmlns="http://schemas.openxmlformats.org/package/2006/relationships"><Relationship Id="rId2" Type="http://schemas.openxmlformats.org/officeDocument/2006/relationships/image" Target="../media/image2.jpg"/><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3" Type="http://schemas.openxmlformats.org/officeDocument/2006/relationships/image" Target="../media/image9.jpg"/><Relationship Id="rId2" Type="http://schemas.openxmlformats.org/officeDocument/2006/relationships/image" Target="../media/image2.jpg"/><Relationship Id="rId1" Type="http://schemas.openxmlformats.org/officeDocument/2006/relationships/slideLayout" Target="../slideLayouts/slideLayout18.xml"/><Relationship Id="rId6" Type="http://schemas.openxmlformats.org/officeDocument/2006/relationships/image" Target="../media/image12.jpg"/><Relationship Id="rId5" Type="http://schemas.openxmlformats.org/officeDocument/2006/relationships/image" Target="../media/image11.jpg"/><Relationship Id="rId4" Type="http://schemas.openxmlformats.org/officeDocument/2006/relationships/image" Target="../media/image10.jpg"/></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grpSp>
        <p:nvGrpSpPr>
          <p:cNvPr id="15" name="Group 14"/>
          <p:cNvGrpSpPr>
            <a:grpSpLocks noChangeAspect="1"/>
          </p:cNvGrpSpPr>
          <p:nvPr/>
        </p:nvGrpSpPr>
        <p:grpSpPr>
          <a:xfrm>
            <a:off x="7464739" y="470092"/>
            <a:ext cx="3941765" cy="640080"/>
            <a:chOff x="6359857" y="5670041"/>
            <a:chExt cx="4504874" cy="731520"/>
          </a:xfrm>
        </p:grpSpPr>
        <p:sp>
          <p:nvSpPr>
            <p:cNvPr id="16" name="Rounded Rectangle 9"/>
            <p:cNvSpPr/>
            <p:nvPr/>
          </p:nvSpPr>
          <p:spPr>
            <a:xfrm>
              <a:off x="6359857" y="5881913"/>
              <a:ext cx="4504874" cy="307777"/>
            </a:xfrm>
            <a:prstGeom prst="rect">
              <a:avLst/>
            </a:pr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9" name="TextBox 18">
              <a:hlinkClick r:id="rId3"/>
            </p:cNvPr>
            <p:cNvSpPr txBox="1">
              <a:spLocks noChangeAspect="1"/>
            </p:cNvSpPr>
            <p:nvPr/>
          </p:nvSpPr>
          <p:spPr>
            <a:xfrm>
              <a:off x="6359857" y="5845568"/>
              <a:ext cx="3093976" cy="351745"/>
            </a:xfrm>
            <a:prstGeom prst="rect">
              <a:avLst/>
            </a:prstGeom>
            <a:noFill/>
            <a:effectLst/>
          </p:spPr>
          <p:txBody>
            <a:bodyPr wrap="square" rtlCol="0">
              <a:spAutoFit/>
            </a:bodyPr>
            <a:lstStyle/>
            <a:p>
              <a:pPr algn="ctr"/>
              <a:r>
                <a:rPr lang="en-US" sz="1400" i="1" dirty="0">
                  <a:solidFill>
                    <a:schemeClr val="bg1">
                      <a:lumMod val="85000"/>
                    </a:schemeClr>
                  </a:solidFill>
                  <a:latin typeface="+mj-lt"/>
                  <a:cs typeface="Estrangelo Edessa" panose="03080600000000000000" pitchFamily="66" charset="0"/>
                </a:rPr>
                <a:t>By James Sager – August 01, 2017</a:t>
              </a:r>
            </a:p>
          </p:txBody>
        </p:sp>
        <p:pic>
          <p:nvPicPr>
            <p:cNvPr id="20" name="Picture Placeholder 1"/>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9780619" y="5670041"/>
              <a:ext cx="731520" cy="731520"/>
            </a:xfrm>
            <a:prstGeom prst="ellipse">
              <a:avLst/>
            </a:prstGeom>
            <a:blipFill dpi="0" rotWithShape="1">
              <a:blip r:embed="rId5"/>
              <a:srcRect/>
              <a:stretch>
                <a:fillRect l="-4000" t="-2000" r="-4000" b="-2000"/>
              </a:stretch>
            </a:blipFill>
            <a:ln w="38100">
              <a:solidFill>
                <a:schemeClr val="tx1">
                  <a:alpha val="75000"/>
                </a:schemeClr>
              </a:solidFill>
            </a:ln>
          </p:spPr>
        </p:pic>
      </p:grpSp>
      <p:grpSp>
        <p:nvGrpSpPr>
          <p:cNvPr id="2" name="Group 1"/>
          <p:cNvGrpSpPr/>
          <p:nvPr/>
        </p:nvGrpSpPr>
        <p:grpSpPr>
          <a:xfrm>
            <a:off x="-13648" y="4844915"/>
            <a:ext cx="8092439" cy="1278388"/>
            <a:chOff x="-12700" y="5228207"/>
            <a:chExt cx="12216385" cy="1278388"/>
          </a:xfrm>
        </p:grpSpPr>
        <p:grpSp>
          <p:nvGrpSpPr>
            <p:cNvPr id="17" name="Group 16"/>
            <p:cNvGrpSpPr/>
            <p:nvPr/>
          </p:nvGrpSpPr>
          <p:grpSpPr>
            <a:xfrm>
              <a:off x="-12700" y="5228207"/>
              <a:ext cx="12216385" cy="1278388"/>
              <a:chOff x="0" y="4603464"/>
              <a:chExt cx="12203673" cy="1544683"/>
            </a:xfrm>
          </p:grpSpPr>
          <p:sp>
            <p:nvSpPr>
              <p:cNvPr id="18" name="Freeform 17"/>
              <p:cNvSpPr/>
              <p:nvPr/>
            </p:nvSpPr>
            <p:spPr>
              <a:xfrm>
                <a:off x="0" y="4603464"/>
                <a:ext cx="12203672" cy="1544683"/>
              </a:xfrm>
              <a:custGeom>
                <a:avLst/>
                <a:gdLst>
                  <a:gd name="connsiteX0" fmla="*/ 12700 w 12192000"/>
                  <a:gd name="connsiteY0" fmla="*/ 228600 h 2226733"/>
                  <a:gd name="connsiteX1" fmla="*/ 12700 w 12192000"/>
                  <a:gd name="connsiteY1" fmla="*/ 1998133 h 2226733"/>
                  <a:gd name="connsiteX2" fmla="*/ 12179300 w 12192000"/>
                  <a:gd name="connsiteY2" fmla="*/ 1998133 h 2226733"/>
                  <a:gd name="connsiteX3" fmla="*/ 12179300 w 12192000"/>
                  <a:gd name="connsiteY3" fmla="*/ 228600 h 2226733"/>
                  <a:gd name="connsiteX4" fmla="*/ 0 w 12192000"/>
                  <a:gd name="connsiteY4" fmla="*/ 0 h 2226733"/>
                  <a:gd name="connsiteX5" fmla="*/ 12192000 w 12192000"/>
                  <a:gd name="connsiteY5" fmla="*/ 0 h 2226733"/>
                  <a:gd name="connsiteX6" fmla="*/ 12192000 w 12192000"/>
                  <a:gd name="connsiteY6" fmla="*/ 2226733 h 2226733"/>
                  <a:gd name="connsiteX7" fmla="*/ 0 w 12192000"/>
                  <a:gd name="connsiteY7" fmla="*/ 2226733 h 22267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2192000" h="2226733">
                    <a:moveTo>
                      <a:pt x="12700" y="228600"/>
                    </a:moveTo>
                    <a:lnTo>
                      <a:pt x="12700" y="1998133"/>
                    </a:lnTo>
                    <a:lnTo>
                      <a:pt x="12179300" y="1998133"/>
                    </a:lnTo>
                    <a:lnTo>
                      <a:pt x="12179300" y="228600"/>
                    </a:lnTo>
                    <a:close/>
                    <a:moveTo>
                      <a:pt x="0" y="0"/>
                    </a:moveTo>
                    <a:lnTo>
                      <a:pt x="12192000" y="0"/>
                    </a:lnTo>
                    <a:lnTo>
                      <a:pt x="12192000" y="2226733"/>
                    </a:lnTo>
                    <a:lnTo>
                      <a:pt x="0" y="2226733"/>
                    </a:lnTo>
                    <a:close/>
                  </a:path>
                </a:pathLst>
              </a:custGeom>
              <a:solidFill>
                <a:srgbClr val="00B0F0">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dirty="0"/>
              </a:p>
            </p:txBody>
          </p:sp>
          <p:sp>
            <p:nvSpPr>
              <p:cNvPr id="22" name="Rounded Rectangle 9"/>
              <p:cNvSpPr/>
              <p:nvPr/>
            </p:nvSpPr>
            <p:spPr>
              <a:xfrm>
                <a:off x="10874" y="4762827"/>
                <a:ext cx="12192799" cy="1248508"/>
              </a:xfrm>
              <a:prstGeom prst="rect">
                <a:avLst/>
              </a:prstGeom>
              <a:solidFill>
                <a:schemeClr val="tx1">
                  <a:lumMod val="95000"/>
                  <a:lumOff val="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3" name="TextBox 22"/>
            <p:cNvSpPr txBox="1"/>
            <p:nvPr/>
          </p:nvSpPr>
          <p:spPr>
            <a:xfrm>
              <a:off x="3421622" y="5304861"/>
              <a:ext cx="8282296" cy="769441"/>
            </a:xfrm>
            <a:prstGeom prst="rect">
              <a:avLst/>
            </a:prstGeom>
            <a:noFill/>
          </p:spPr>
          <p:txBody>
            <a:bodyPr wrap="square" rtlCol="0">
              <a:spAutoFit/>
            </a:bodyPr>
            <a:lstStyle/>
            <a:p>
              <a:pPr algn="ctr"/>
              <a:r>
                <a:rPr lang="en-US" sz="4400" dirty="0">
                  <a:solidFill>
                    <a:schemeClr val="bg1">
                      <a:lumMod val="85000"/>
                    </a:schemeClr>
                  </a:solidFill>
                  <a:cs typeface="Estrangelo Edessa" panose="03080600000000000000" pitchFamily="66" charset="0"/>
                </a:rPr>
                <a:t>PRESENTATION TITLE</a:t>
              </a:r>
            </a:p>
          </p:txBody>
        </p:sp>
        <p:sp>
          <p:nvSpPr>
            <p:cNvPr id="27" name="TextBox 26"/>
            <p:cNvSpPr txBox="1"/>
            <p:nvPr/>
          </p:nvSpPr>
          <p:spPr>
            <a:xfrm>
              <a:off x="3605771" y="5839364"/>
              <a:ext cx="8282296" cy="533480"/>
            </a:xfrm>
            <a:prstGeom prst="rect">
              <a:avLst/>
            </a:prstGeom>
            <a:noFill/>
          </p:spPr>
          <p:txBody>
            <a:bodyPr wrap="square" rtlCol="0">
              <a:noAutofit/>
            </a:bodyPr>
            <a:lstStyle/>
            <a:p>
              <a:pPr algn="ctr"/>
              <a:r>
                <a:rPr lang="en-US" sz="2800" dirty="0">
                  <a:solidFill>
                    <a:schemeClr val="bg1">
                      <a:lumMod val="85000"/>
                    </a:schemeClr>
                  </a:solidFill>
                  <a:latin typeface="+mj-lt"/>
                  <a:cs typeface="Estrangelo Edessa" panose="03080600000000000000" pitchFamily="66" charset="0"/>
                </a:rPr>
                <a:t>- Presentation Subtitle -</a:t>
              </a:r>
            </a:p>
          </p:txBody>
        </p:sp>
      </p:grpSp>
    </p:spTree>
    <p:extLst>
      <p:ext uri="{BB962C8B-B14F-4D97-AF65-F5344CB8AC3E}">
        <p14:creationId xmlns:p14="http://schemas.microsoft.com/office/powerpoint/2010/main" val="85537239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2" fill="hold" nodeType="after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right)">
                                      <p:cBhvr>
                                        <p:cTn id="7" dur="1000"/>
                                        <p:tgtEl>
                                          <p:spTgt spid="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15"/>
                                        </p:tgtEl>
                                        <p:attrNameLst>
                                          <p:attrName>style.visibility</p:attrName>
                                        </p:attrNameLst>
                                      </p:cBhvr>
                                      <p:to>
                                        <p:strVal val="visible"/>
                                      </p:to>
                                    </p:set>
                                    <p:animEffect transition="in" filter="wipe(left)">
                                      <p:cBhvr>
                                        <p:cTn id="11" dur="1000"/>
                                        <p:tgtEl>
                                          <p:spTgt spid="1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4" name="Rectangle 23"/>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781055" y="1034797"/>
            <a:ext cx="2325904" cy="4230388"/>
          </a:xfrm>
          <a:prstGeom prst="rect">
            <a:avLst/>
          </a:prstGeom>
        </p:spPr>
      </p:pic>
      <p:sp>
        <p:nvSpPr>
          <p:cNvPr id="7" name="Rectangle 6"/>
          <p:cNvSpPr/>
          <p:nvPr/>
        </p:nvSpPr>
        <p:spPr>
          <a:xfrm>
            <a:off x="4010607" y="1778632"/>
            <a:ext cx="1866799" cy="2748898"/>
          </a:xfrm>
          <a:prstGeom prst="rect">
            <a:avLst/>
          </a:pr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pic>
        <p:nvPicPr>
          <p:cNvPr id="10" name="Picture 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106896" y="1034797"/>
            <a:ext cx="2325904" cy="4230388"/>
          </a:xfrm>
          <a:prstGeom prst="rect">
            <a:avLst/>
          </a:prstGeom>
        </p:spPr>
      </p:pic>
      <p:sp>
        <p:nvSpPr>
          <p:cNvPr id="11" name="Rectangle 10"/>
          <p:cNvSpPr/>
          <p:nvPr/>
        </p:nvSpPr>
        <p:spPr>
          <a:xfrm>
            <a:off x="6336448" y="1778632"/>
            <a:ext cx="1866799" cy="2748898"/>
          </a:xfrm>
          <a:prstGeom prst="rect">
            <a:avLst/>
          </a:prstGeom>
          <a:blipFill>
            <a:blip r:embed="rId5"/>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18" name="Left Brace 17"/>
          <p:cNvSpPr/>
          <p:nvPr/>
        </p:nvSpPr>
        <p:spPr>
          <a:xfrm>
            <a:off x="3454400" y="1187199"/>
            <a:ext cx="203200"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sp>
        <p:nvSpPr>
          <p:cNvPr id="23" name="Left Brace 22"/>
          <p:cNvSpPr/>
          <p:nvPr/>
        </p:nvSpPr>
        <p:spPr>
          <a:xfrm flipH="1">
            <a:off x="8432800" y="1155521"/>
            <a:ext cx="193747" cy="2698775"/>
          </a:xfrm>
          <a:prstGeom prst="leftBrace">
            <a:avLst/>
          </a:prstGeom>
          <a:ln w="28575">
            <a:solidFill>
              <a:schemeClr val="bg1">
                <a:lumMod val="75000"/>
              </a:schemeClr>
            </a:solidFill>
          </a:ln>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9" name="Group 48"/>
          <p:cNvGrpSpPr>
            <a:grpSpLocks noChangeAspect="1"/>
          </p:cNvGrpSpPr>
          <p:nvPr/>
        </p:nvGrpSpPr>
        <p:grpSpPr>
          <a:xfrm>
            <a:off x="163741" y="2339105"/>
            <a:ext cx="3108960" cy="786584"/>
            <a:chOff x="3027000" y="1208736"/>
            <a:chExt cx="3112451" cy="787467"/>
          </a:xfrm>
        </p:grpSpPr>
        <p:sp>
          <p:nvSpPr>
            <p:cNvPr id="50" name="Right Triangle 49"/>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1" name="Right Triangle 50"/>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2" name="Rectangle 51"/>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3" name="Group 2"/>
          <p:cNvGrpSpPr/>
          <p:nvPr/>
        </p:nvGrpSpPr>
        <p:grpSpPr>
          <a:xfrm>
            <a:off x="411967" y="2795985"/>
            <a:ext cx="2600460" cy="2469200"/>
            <a:chOff x="411967" y="2795985"/>
            <a:chExt cx="2600460" cy="2469200"/>
          </a:xfrm>
        </p:grpSpPr>
        <p:sp>
          <p:nvSpPr>
            <p:cNvPr id="48" name="Folded Corner 47"/>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3" name="Group 52"/>
            <p:cNvGrpSpPr/>
            <p:nvPr/>
          </p:nvGrpSpPr>
          <p:grpSpPr>
            <a:xfrm>
              <a:off x="445154" y="3081786"/>
              <a:ext cx="2411081" cy="1687913"/>
              <a:chOff x="1199156" y="1220012"/>
              <a:chExt cx="1808311" cy="1265934"/>
            </a:xfrm>
          </p:grpSpPr>
          <p:sp>
            <p:nvSpPr>
              <p:cNvPr id="54" name="TextBox 53"/>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55" name="Rectangle 54"/>
              <p:cNvSpPr/>
              <p:nvPr/>
            </p:nvSpPr>
            <p:spPr>
              <a:xfrm>
                <a:off x="1199156" y="1220012"/>
                <a:ext cx="1775683" cy="283924"/>
              </a:xfrm>
              <a:prstGeom prst="rect">
                <a:avLst/>
              </a:prstGeom>
            </p:spPr>
            <p:txBody>
              <a:bodyPr wrap="square">
                <a:spAutoFit/>
              </a:bodyPr>
              <a:lstStyle/>
              <a:p>
                <a:r>
                  <a:rPr lang="en-US" b="1" dirty="0">
                    <a:solidFill>
                      <a:srgbClr val="00B0F0"/>
                    </a:solidFill>
                  </a:rPr>
                  <a:t>Title Goes Here</a:t>
                </a:r>
              </a:p>
            </p:txBody>
          </p:sp>
        </p:grpSp>
      </p:grpSp>
      <p:grpSp>
        <p:nvGrpSpPr>
          <p:cNvPr id="58" name="Group 57"/>
          <p:cNvGrpSpPr>
            <a:grpSpLocks noChangeAspect="1"/>
          </p:cNvGrpSpPr>
          <p:nvPr/>
        </p:nvGrpSpPr>
        <p:grpSpPr>
          <a:xfrm>
            <a:off x="8980632" y="2333935"/>
            <a:ext cx="3096912" cy="786584"/>
            <a:chOff x="3027000" y="1208736"/>
            <a:chExt cx="3100389" cy="787467"/>
          </a:xfrm>
        </p:grpSpPr>
        <p:sp>
          <p:nvSpPr>
            <p:cNvPr id="59" name="Right Triangle 58"/>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0" name="Right Triangle 59"/>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1" name="Rectangle 60"/>
            <p:cNvSpPr/>
            <p:nvPr/>
          </p:nvSpPr>
          <p:spPr>
            <a:xfrm>
              <a:off x="3027000" y="1208736"/>
              <a:ext cx="3100389"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4" name="Group 3"/>
          <p:cNvGrpSpPr/>
          <p:nvPr/>
        </p:nvGrpSpPr>
        <p:grpSpPr>
          <a:xfrm>
            <a:off x="9228858" y="2790815"/>
            <a:ext cx="2600460" cy="2469200"/>
            <a:chOff x="9228858" y="2790815"/>
            <a:chExt cx="2600460" cy="2469200"/>
          </a:xfrm>
        </p:grpSpPr>
        <p:sp>
          <p:nvSpPr>
            <p:cNvPr id="57" name="Folded Corner 56"/>
            <p:cNvSpPr>
              <a:spLocks noChangeAspect="1"/>
            </p:cNvSpPr>
            <p:nvPr/>
          </p:nvSpPr>
          <p:spPr bwMode="auto">
            <a:xfrm>
              <a:off x="9228858" y="279081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62" name="Group 61"/>
            <p:cNvGrpSpPr/>
            <p:nvPr/>
          </p:nvGrpSpPr>
          <p:grpSpPr>
            <a:xfrm>
              <a:off x="9262045" y="3076616"/>
              <a:ext cx="2411081" cy="1687913"/>
              <a:chOff x="1199156" y="1220012"/>
              <a:chExt cx="1808311" cy="1265934"/>
            </a:xfrm>
          </p:grpSpPr>
          <p:sp>
            <p:nvSpPr>
              <p:cNvPr id="63" name="TextBox 6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r>
                  <a:rPr lang="en-US" sz="1400" dirty="0">
                    <a:solidFill>
                      <a:schemeClr val="bg1">
                        <a:lumMod val="75000"/>
                      </a:schemeClr>
                    </a:solidFill>
                  </a:rPr>
                  <a:t>,</a:t>
                </a:r>
              </a:p>
            </p:txBody>
          </p:sp>
          <p:sp>
            <p:nvSpPr>
              <p:cNvPr id="64" name="Rectangle 63"/>
              <p:cNvSpPr/>
              <p:nvPr/>
            </p:nvSpPr>
            <p:spPr>
              <a:xfrm>
                <a:off x="1199156" y="1220012"/>
                <a:ext cx="1775683" cy="283924"/>
              </a:xfrm>
              <a:prstGeom prst="rect">
                <a:avLst/>
              </a:prstGeom>
            </p:spPr>
            <p:txBody>
              <a:bodyPr wrap="square">
                <a:spAutoFit/>
              </a:bodyPr>
              <a:lstStyle/>
              <a:p>
                <a:r>
                  <a:rPr lang="en-US" b="1" dirty="0">
                    <a:solidFill>
                      <a:srgbClr val="ED7D31"/>
                    </a:solidFill>
                  </a:rPr>
                  <a:t>Title Goes Here</a:t>
                </a:r>
              </a:p>
            </p:txBody>
          </p:sp>
        </p:grpSp>
      </p:grpSp>
      <p:sp>
        <p:nvSpPr>
          <p:cNvPr id="65" name="TextBox 64"/>
          <p:cNvSpPr txBox="1"/>
          <p:nvPr/>
        </p:nvSpPr>
        <p:spPr>
          <a:xfrm>
            <a:off x="1389791" y="5502358"/>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6781556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barn(inVertical)">
                                      <p:cBhvr>
                                        <p:cTn id="7" dur="1000"/>
                                        <p:tgtEl>
                                          <p:spTgt spid="24"/>
                                        </p:tgtEl>
                                      </p:cBhvr>
                                    </p:animEffect>
                                  </p:childTnLst>
                                </p:cTn>
                              </p:par>
                            </p:childTnLst>
                          </p:cTn>
                        </p:par>
                        <p:par>
                          <p:cTn id="8" fill="hold">
                            <p:stCondLst>
                              <p:cond delay="1000"/>
                            </p:stCondLst>
                            <p:childTnLst>
                              <p:par>
                                <p:cTn id="9" presetID="4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Effect transition="in" filter="fade">
                                      <p:cBhvr>
                                        <p:cTn id="11" dur="2000"/>
                                        <p:tgtEl>
                                          <p:spTgt spid="6"/>
                                        </p:tgtEl>
                                      </p:cBhvr>
                                    </p:animEffect>
                                    <p:anim calcmode="lin" valueType="num">
                                      <p:cBhvr>
                                        <p:cTn id="12" dur="2000" fill="hold"/>
                                        <p:tgtEl>
                                          <p:spTgt spid="6"/>
                                        </p:tgtEl>
                                        <p:attrNameLst>
                                          <p:attrName>ppt_w</p:attrName>
                                        </p:attrNameLst>
                                      </p:cBhvr>
                                      <p:tavLst>
                                        <p:tav tm="0" fmla="#ppt_w*sin(2.5*pi*$)">
                                          <p:val>
                                            <p:fltVal val="0"/>
                                          </p:val>
                                        </p:tav>
                                        <p:tav tm="100000">
                                          <p:val>
                                            <p:fltVal val="1"/>
                                          </p:val>
                                        </p:tav>
                                      </p:tavLst>
                                    </p:anim>
                                    <p:anim calcmode="lin" valueType="num">
                                      <p:cBhvr>
                                        <p:cTn id="13" dur="2000" fill="hold"/>
                                        <p:tgtEl>
                                          <p:spTgt spid="6"/>
                                        </p:tgtEl>
                                        <p:attrNameLst>
                                          <p:attrName>ppt_h</p:attrName>
                                        </p:attrNameLst>
                                      </p:cBhvr>
                                      <p:tavLst>
                                        <p:tav tm="0">
                                          <p:val>
                                            <p:strVal val="#ppt_h"/>
                                          </p:val>
                                        </p:tav>
                                        <p:tav tm="100000">
                                          <p:val>
                                            <p:strVal val="#ppt_h"/>
                                          </p:val>
                                        </p:tav>
                                      </p:tavLst>
                                    </p:anim>
                                  </p:childTnLst>
                                </p:cTn>
                              </p:par>
                            </p:childTnLst>
                          </p:cTn>
                        </p:par>
                        <p:par>
                          <p:cTn id="14" fill="hold">
                            <p:stCondLst>
                              <p:cond delay="3000"/>
                            </p:stCondLst>
                            <p:childTnLst>
                              <p:par>
                                <p:cTn id="15" presetID="53" presetClass="entr" presetSubtype="16"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 calcmode="lin" valueType="num">
                                      <p:cBhvr>
                                        <p:cTn id="17" dur="750" fill="hold"/>
                                        <p:tgtEl>
                                          <p:spTgt spid="7"/>
                                        </p:tgtEl>
                                        <p:attrNameLst>
                                          <p:attrName>ppt_w</p:attrName>
                                        </p:attrNameLst>
                                      </p:cBhvr>
                                      <p:tavLst>
                                        <p:tav tm="0">
                                          <p:val>
                                            <p:fltVal val="0"/>
                                          </p:val>
                                        </p:tav>
                                        <p:tav tm="100000">
                                          <p:val>
                                            <p:strVal val="#ppt_w"/>
                                          </p:val>
                                        </p:tav>
                                      </p:tavLst>
                                    </p:anim>
                                    <p:anim calcmode="lin" valueType="num">
                                      <p:cBhvr>
                                        <p:cTn id="18" dur="750" fill="hold"/>
                                        <p:tgtEl>
                                          <p:spTgt spid="7"/>
                                        </p:tgtEl>
                                        <p:attrNameLst>
                                          <p:attrName>ppt_h</p:attrName>
                                        </p:attrNameLst>
                                      </p:cBhvr>
                                      <p:tavLst>
                                        <p:tav tm="0">
                                          <p:val>
                                            <p:fltVal val="0"/>
                                          </p:val>
                                        </p:tav>
                                        <p:tav tm="100000">
                                          <p:val>
                                            <p:strVal val="#ppt_h"/>
                                          </p:val>
                                        </p:tav>
                                      </p:tavLst>
                                    </p:anim>
                                    <p:animEffect transition="in" filter="fade">
                                      <p:cBhvr>
                                        <p:cTn id="19" dur="750"/>
                                        <p:tgtEl>
                                          <p:spTgt spid="7"/>
                                        </p:tgtEl>
                                      </p:cBhvr>
                                    </p:animEffect>
                                  </p:childTnLst>
                                </p:cTn>
                              </p:par>
                            </p:childTnLst>
                          </p:cTn>
                        </p:par>
                        <p:par>
                          <p:cTn id="20" fill="hold">
                            <p:stCondLst>
                              <p:cond delay="3750"/>
                            </p:stCondLst>
                            <p:childTnLst>
                              <p:par>
                                <p:cTn id="21" presetID="22" presetClass="entr" presetSubtype="2"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right)">
                                      <p:cBhvr>
                                        <p:cTn id="23" dur="1000"/>
                                        <p:tgtEl>
                                          <p:spTgt spid="18"/>
                                        </p:tgtEl>
                                      </p:cBhvr>
                                    </p:animEffect>
                                  </p:childTnLst>
                                </p:cTn>
                              </p:par>
                            </p:childTnLst>
                          </p:cTn>
                        </p:par>
                        <p:par>
                          <p:cTn id="24" fill="hold">
                            <p:stCondLst>
                              <p:cond delay="4750"/>
                            </p:stCondLst>
                            <p:childTnLst>
                              <p:par>
                                <p:cTn id="25" presetID="42" presetClass="entr" presetSubtype="0" fill="hold" nodeType="afterEffect">
                                  <p:stCondLst>
                                    <p:cond delay="0"/>
                                  </p:stCondLst>
                                  <p:childTnLst>
                                    <p:set>
                                      <p:cBhvr>
                                        <p:cTn id="26" dur="1" fill="hold">
                                          <p:stCondLst>
                                            <p:cond delay="0"/>
                                          </p:stCondLst>
                                        </p:cTn>
                                        <p:tgtEl>
                                          <p:spTgt spid="49"/>
                                        </p:tgtEl>
                                        <p:attrNameLst>
                                          <p:attrName>style.visibility</p:attrName>
                                        </p:attrNameLst>
                                      </p:cBhvr>
                                      <p:to>
                                        <p:strVal val="visible"/>
                                      </p:to>
                                    </p:set>
                                    <p:animEffect transition="in" filter="fade">
                                      <p:cBhvr>
                                        <p:cTn id="27" dur="1000"/>
                                        <p:tgtEl>
                                          <p:spTgt spid="49"/>
                                        </p:tgtEl>
                                      </p:cBhvr>
                                    </p:animEffect>
                                    <p:anim calcmode="lin" valueType="num">
                                      <p:cBhvr>
                                        <p:cTn id="28" dur="1000" fill="hold"/>
                                        <p:tgtEl>
                                          <p:spTgt spid="49"/>
                                        </p:tgtEl>
                                        <p:attrNameLst>
                                          <p:attrName>ppt_x</p:attrName>
                                        </p:attrNameLst>
                                      </p:cBhvr>
                                      <p:tavLst>
                                        <p:tav tm="0">
                                          <p:val>
                                            <p:strVal val="#ppt_x"/>
                                          </p:val>
                                        </p:tav>
                                        <p:tav tm="100000">
                                          <p:val>
                                            <p:strVal val="#ppt_x"/>
                                          </p:val>
                                        </p:tav>
                                      </p:tavLst>
                                    </p:anim>
                                    <p:anim calcmode="lin" valueType="num">
                                      <p:cBhvr>
                                        <p:cTn id="29" dur="1000" fill="hold"/>
                                        <p:tgtEl>
                                          <p:spTgt spid="49"/>
                                        </p:tgtEl>
                                        <p:attrNameLst>
                                          <p:attrName>ppt_y</p:attrName>
                                        </p:attrNameLst>
                                      </p:cBhvr>
                                      <p:tavLst>
                                        <p:tav tm="0">
                                          <p:val>
                                            <p:strVal val="#ppt_y+.1"/>
                                          </p:val>
                                        </p:tav>
                                        <p:tav tm="100000">
                                          <p:val>
                                            <p:strVal val="#ppt_y"/>
                                          </p:val>
                                        </p:tav>
                                      </p:tavLst>
                                    </p:anim>
                                  </p:childTnLst>
                                </p:cTn>
                              </p:par>
                            </p:childTnLst>
                          </p:cTn>
                        </p:par>
                        <p:par>
                          <p:cTn id="30" fill="hold">
                            <p:stCondLst>
                              <p:cond delay="5750"/>
                            </p:stCondLst>
                            <p:childTnLst>
                              <p:par>
                                <p:cTn id="31" presetID="42" presetClass="entr" presetSubtype="0" fill="hold" nodeType="afterEffect">
                                  <p:stCondLst>
                                    <p:cond delay="0"/>
                                  </p:stCondLst>
                                  <p:childTnLst>
                                    <p:set>
                                      <p:cBhvr>
                                        <p:cTn id="32" dur="1" fill="hold">
                                          <p:stCondLst>
                                            <p:cond delay="0"/>
                                          </p:stCondLst>
                                        </p:cTn>
                                        <p:tgtEl>
                                          <p:spTgt spid="3"/>
                                        </p:tgtEl>
                                        <p:attrNameLst>
                                          <p:attrName>style.visibility</p:attrName>
                                        </p:attrNameLst>
                                      </p:cBhvr>
                                      <p:to>
                                        <p:strVal val="visible"/>
                                      </p:to>
                                    </p:set>
                                    <p:animEffect transition="in" filter="fade">
                                      <p:cBhvr>
                                        <p:cTn id="33" dur="1000"/>
                                        <p:tgtEl>
                                          <p:spTgt spid="3"/>
                                        </p:tgtEl>
                                      </p:cBhvr>
                                    </p:animEffect>
                                    <p:anim calcmode="lin" valueType="num">
                                      <p:cBhvr>
                                        <p:cTn id="34" dur="1000" fill="hold"/>
                                        <p:tgtEl>
                                          <p:spTgt spid="3"/>
                                        </p:tgtEl>
                                        <p:attrNameLst>
                                          <p:attrName>ppt_x</p:attrName>
                                        </p:attrNameLst>
                                      </p:cBhvr>
                                      <p:tavLst>
                                        <p:tav tm="0">
                                          <p:val>
                                            <p:strVal val="#ppt_x"/>
                                          </p:val>
                                        </p:tav>
                                        <p:tav tm="100000">
                                          <p:val>
                                            <p:strVal val="#ppt_x"/>
                                          </p:val>
                                        </p:tav>
                                      </p:tavLst>
                                    </p:anim>
                                    <p:anim calcmode="lin" valueType="num">
                                      <p:cBhvr>
                                        <p:cTn id="35" dur="1000" fill="hold"/>
                                        <p:tgtEl>
                                          <p:spTgt spid="3"/>
                                        </p:tgtEl>
                                        <p:attrNameLst>
                                          <p:attrName>ppt_y</p:attrName>
                                        </p:attrNameLst>
                                      </p:cBhvr>
                                      <p:tavLst>
                                        <p:tav tm="0">
                                          <p:val>
                                            <p:strVal val="#ppt_y+.1"/>
                                          </p:val>
                                        </p:tav>
                                        <p:tav tm="100000">
                                          <p:val>
                                            <p:strVal val="#ppt_y"/>
                                          </p:val>
                                        </p:tav>
                                      </p:tavLst>
                                    </p:anim>
                                  </p:childTnLst>
                                </p:cTn>
                              </p:par>
                            </p:childTnLst>
                          </p:cTn>
                        </p:par>
                        <p:par>
                          <p:cTn id="36" fill="hold">
                            <p:stCondLst>
                              <p:cond delay="6750"/>
                            </p:stCondLst>
                            <p:childTnLst>
                              <p:par>
                                <p:cTn id="37" presetID="45" presetClass="entr" presetSubtype="0" fill="hold" nodeType="afterEffect">
                                  <p:stCondLst>
                                    <p:cond delay="0"/>
                                  </p:stCondLst>
                                  <p:childTnLst>
                                    <p:set>
                                      <p:cBhvr>
                                        <p:cTn id="38" dur="1" fill="hold">
                                          <p:stCondLst>
                                            <p:cond delay="0"/>
                                          </p:stCondLst>
                                        </p:cTn>
                                        <p:tgtEl>
                                          <p:spTgt spid="10"/>
                                        </p:tgtEl>
                                        <p:attrNameLst>
                                          <p:attrName>style.visibility</p:attrName>
                                        </p:attrNameLst>
                                      </p:cBhvr>
                                      <p:to>
                                        <p:strVal val="visible"/>
                                      </p:to>
                                    </p:set>
                                    <p:animEffect transition="in" filter="fade">
                                      <p:cBhvr>
                                        <p:cTn id="39" dur="2000"/>
                                        <p:tgtEl>
                                          <p:spTgt spid="10"/>
                                        </p:tgtEl>
                                      </p:cBhvr>
                                    </p:animEffect>
                                    <p:anim calcmode="lin" valueType="num">
                                      <p:cBhvr>
                                        <p:cTn id="40" dur="2000" fill="hold"/>
                                        <p:tgtEl>
                                          <p:spTgt spid="10"/>
                                        </p:tgtEl>
                                        <p:attrNameLst>
                                          <p:attrName>ppt_w</p:attrName>
                                        </p:attrNameLst>
                                      </p:cBhvr>
                                      <p:tavLst>
                                        <p:tav tm="0" fmla="#ppt_w*sin(2.5*pi*$)">
                                          <p:val>
                                            <p:fltVal val="0"/>
                                          </p:val>
                                        </p:tav>
                                        <p:tav tm="100000">
                                          <p:val>
                                            <p:fltVal val="1"/>
                                          </p:val>
                                        </p:tav>
                                      </p:tavLst>
                                    </p:anim>
                                    <p:anim calcmode="lin" valueType="num">
                                      <p:cBhvr>
                                        <p:cTn id="41" dur="2000" fill="hold"/>
                                        <p:tgtEl>
                                          <p:spTgt spid="10"/>
                                        </p:tgtEl>
                                        <p:attrNameLst>
                                          <p:attrName>ppt_h</p:attrName>
                                        </p:attrNameLst>
                                      </p:cBhvr>
                                      <p:tavLst>
                                        <p:tav tm="0">
                                          <p:val>
                                            <p:strVal val="#ppt_h"/>
                                          </p:val>
                                        </p:tav>
                                        <p:tav tm="100000">
                                          <p:val>
                                            <p:strVal val="#ppt_h"/>
                                          </p:val>
                                        </p:tav>
                                      </p:tavLst>
                                    </p:anim>
                                  </p:childTnLst>
                                </p:cTn>
                              </p:par>
                            </p:childTnLst>
                          </p:cTn>
                        </p:par>
                        <p:par>
                          <p:cTn id="42" fill="hold">
                            <p:stCondLst>
                              <p:cond delay="8750"/>
                            </p:stCondLst>
                            <p:childTnLst>
                              <p:par>
                                <p:cTn id="43" presetID="53" presetClass="entr" presetSubtype="16" fill="hold" grpId="0" nodeType="afterEffect">
                                  <p:stCondLst>
                                    <p:cond delay="0"/>
                                  </p:stCondLst>
                                  <p:childTnLst>
                                    <p:set>
                                      <p:cBhvr>
                                        <p:cTn id="44" dur="1" fill="hold">
                                          <p:stCondLst>
                                            <p:cond delay="0"/>
                                          </p:stCondLst>
                                        </p:cTn>
                                        <p:tgtEl>
                                          <p:spTgt spid="11"/>
                                        </p:tgtEl>
                                        <p:attrNameLst>
                                          <p:attrName>style.visibility</p:attrName>
                                        </p:attrNameLst>
                                      </p:cBhvr>
                                      <p:to>
                                        <p:strVal val="visible"/>
                                      </p:to>
                                    </p:set>
                                    <p:anim calcmode="lin" valueType="num">
                                      <p:cBhvr>
                                        <p:cTn id="45" dur="750" fill="hold"/>
                                        <p:tgtEl>
                                          <p:spTgt spid="11"/>
                                        </p:tgtEl>
                                        <p:attrNameLst>
                                          <p:attrName>ppt_w</p:attrName>
                                        </p:attrNameLst>
                                      </p:cBhvr>
                                      <p:tavLst>
                                        <p:tav tm="0">
                                          <p:val>
                                            <p:fltVal val="0"/>
                                          </p:val>
                                        </p:tav>
                                        <p:tav tm="100000">
                                          <p:val>
                                            <p:strVal val="#ppt_w"/>
                                          </p:val>
                                        </p:tav>
                                      </p:tavLst>
                                    </p:anim>
                                    <p:anim calcmode="lin" valueType="num">
                                      <p:cBhvr>
                                        <p:cTn id="46" dur="750" fill="hold"/>
                                        <p:tgtEl>
                                          <p:spTgt spid="11"/>
                                        </p:tgtEl>
                                        <p:attrNameLst>
                                          <p:attrName>ppt_h</p:attrName>
                                        </p:attrNameLst>
                                      </p:cBhvr>
                                      <p:tavLst>
                                        <p:tav tm="0">
                                          <p:val>
                                            <p:fltVal val="0"/>
                                          </p:val>
                                        </p:tav>
                                        <p:tav tm="100000">
                                          <p:val>
                                            <p:strVal val="#ppt_h"/>
                                          </p:val>
                                        </p:tav>
                                      </p:tavLst>
                                    </p:anim>
                                    <p:animEffect transition="in" filter="fade">
                                      <p:cBhvr>
                                        <p:cTn id="47" dur="750"/>
                                        <p:tgtEl>
                                          <p:spTgt spid="11"/>
                                        </p:tgtEl>
                                      </p:cBhvr>
                                    </p:animEffect>
                                  </p:childTnLst>
                                </p:cTn>
                              </p:par>
                            </p:childTnLst>
                          </p:cTn>
                        </p:par>
                        <p:par>
                          <p:cTn id="48" fill="hold">
                            <p:stCondLst>
                              <p:cond delay="9500"/>
                            </p:stCondLst>
                            <p:childTnLst>
                              <p:par>
                                <p:cTn id="49" presetID="22" presetClass="entr" presetSubtype="8" fill="hold" grpId="0" nodeType="afterEffect">
                                  <p:stCondLst>
                                    <p:cond delay="0"/>
                                  </p:stCondLst>
                                  <p:childTnLst>
                                    <p:set>
                                      <p:cBhvr>
                                        <p:cTn id="50" dur="1" fill="hold">
                                          <p:stCondLst>
                                            <p:cond delay="0"/>
                                          </p:stCondLst>
                                        </p:cTn>
                                        <p:tgtEl>
                                          <p:spTgt spid="23"/>
                                        </p:tgtEl>
                                        <p:attrNameLst>
                                          <p:attrName>style.visibility</p:attrName>
                                        </p:attrNameLst>
                                      </p:cBhvr>
                                      <p:to>
                                        <p:strVal val="visible"/>
                                      </p:to>
                                    </p:set>
                                    <p:animEffect transition="in" filter="wipe(left)">
                                      <p:cBhvr>
                                        <p:cTn id="51" dur="1000"/>
                                        <p:tgtEl>
                                          <p:spTgt spid="23"/>
                                        </p:tgtEl>
                                      </p:cBhvr>
                                    </p:animEffect>
                                  </p:childTnLst>
                                </p:cTn>
                              </p:par>
                            </p:childTnLst>
                          </p:cTn>
                        </p:par>
                        <p:par>
                          <p:cTn id="52" fill="hold">
                            <p:stCondLst>
                              <p:cond delay="10500"/>
                            </p:stCondLst>
                            <p:childTnLst>
                              <p:par>
                                <p:cTn id="53" presetID="42" presetClass="entr" presetSubtype="0" fill="hold" nodeType="afterEffect">
                                  <p:stCondLst>
                                    <p:cond delay="0"/>
                                  </p:stCondLst>
                                  <p:childTnLst>
                                    <p:set>
                                      <p:cBhvr>
                                        <p:cTn id="54" dur="1" fill="hold">
                                          <p:stCondLst>
                                            <p:cond delay="0"/>
                                          </p:stCondLst>
                                        </p:cTn>
                                        <p:tgtEl>
                                          <p:spTgt spid="58"/>
                                        </p:tgtEl>
                                        <p:attrNameLst>
                                          <p:attrName>style.visibility</p:attrName>
                                        </p:attrNameLst>
                                      </p:cBhvr>
                                      <p:to>
                                        <p:strVal val="visible"/>
                                      </p:to>
                                    </p:set>
                                    <p:animEffect transition="in" filter="fade">
                                      <p:cBhvr>
                                        <p:cTn id="55" dur="1000"/>
                                        <p:tgtEl>
                                          <p:spTgt spid="58"/>
                                        </p:tgtEl>
                                      </p:cBhvr>
                                    </p:animEffect>
                                    <p:anim calcmode="lin" valueType="num">
                                      <p:cBhvr>
                                        <p:cTn id="56" dur="1000" fill="hold"/>
                                        <p:tgtEl>
                                          <p:spTgt spid="58"/>
                                        </p:tgtEl>
                                        <p:attrNameLst>
                                          <p:attrName>ppt_x</p:attrName>
                                        </p:attrNameLst>
                                      </p:cBhvr>
                                      <p:tavLst>
                                        <p:tav tm="0">
                                          <p:val>
                                            <p:strVal val="#ppt_x"/>
                                          </p:val>
                                        </p:tav>
                                        <p:tav tm="100000">
                                          <p:val>
                                            <p:strVal val="#ppt_x"/>
                                          </p:val>
                                        </p:tav>
                                      </p:tavLst>
                                    </p:anim>
                                    <p:anim calcmode="lin" valueType="num">
                                      <p:cBhvr>
                                        <p:cTn id="57" dur="1000" fill="hold"/>
                                        <p:tgtEl>
                                          <p:spTgt spid="58"/>
                                        </p:tgtEl>
                                        <p:attrNameLst>
                                          <p:attrName>ppt_y</p:attrName>
                                        </p:attrNameLst>
                                      </p:cBhvr>
                                      <p:tavLst>
                                        <p:tav tm="0">
                                          <p:val>
                                            <p:strVal val="#ppt_y+.1"/>
                                          </p:val>
                                        </p:tav>
                                        <p:tav tm="100000">
                                          <p:val>
                                            <p:strVal val="#ppt_y"/>
                                          </p:val>
                                        </p:tav>
                                      </p:tavLst>
                                    </p:anim>
                                  </p:childTnLst>
                                </p:cTn>
                              </p:par>
                            </p:childTnLst>
                          </p:cTn>
                        </p:par>
                        <p:par>
                          <p:cTn id="58" fill="hold">
                            <p:stCondLst>
                              <p:cond delay="11500"/>
                            </p:stCondLst>
                            <p:childTnLst>
                              <p:par>
                                <p:cTn id="59" presetID="42" presetClass="entr" presetSubtype="0" fill="hold" nodeType="afterEffect">
                                  <p:stCondLst>
                                    <p:cond delay="0"/>
                                  </p:stCondLst>
                                  <p:childTnLst>
                                    <p:set>
                                      <p:cBhvr>
                                        <p:cTn id="60" dur="1" fill="hold">
                                          <p:stCondLst>
                                            <p:cond delay="0"/>
                                          </p:stCondLst>
                                        </p:cTn>
                                        <p:tgtEl>
                                          <p:spTgt spid="4"/>
                                        </p:tgtEl>
                                        <p:attrNameLst>
                                          <p:attrName>style.visibility</p:attrName>
                                        </p:attrNameLst>
                                      </p:cBhvr>
                                      <p:to>
                                        <p:strVal val="visible"/>
                                      </p:to>
                                    </p:set>
                                    <p:animEffect transition="in" filter="fade">
                                      <p:cBhvr>
                                        <p:cTn id="61" dur="1000"/>
                                        <p:tgtEl>
                                          <p:spTgt spid="4"/>
                                        </p:tgtEl>
                                      </p:cBhvr>
                                    </p:animEffect>
                                    <p:anim calcmode="lin" valueType="num">
                                      <p:cBhvr>
                                        <p:cTn id="62" dur="1000" fill="hold"/>
                                        <p:tgtEl>
                                          <p:spTgt spid="4"/>
                                        </p:tgtEl>
                                        <p:attrNameLst>
                                          <p:attrName>ppt_x</p:attrName>
                                        </p:attrNameLst>
                                      </p:cBhvr>
                                      <p:tavLst>
                                        <p:tav tm="0">
                                          <p:val>
                                            <p:strVal val="#ppt_x"/>
                                          </p:val>
                                        </p:tav>
                                        <p:tav tm="100000">
                                          <p:val>
                                            <p:strVal val="#ppt_x"/>
                                          </p:val>
                                        </p:tav>
                                      </p:tavLst>
                                    </p:anim>
                                    <p:anim calcmode="lin" valueType="num">
                                      <p:cBhvr>
                                        <p:cTn id="63" dur="1000" fill="hold"/>
                                        <p:tgtEl>
                                          <p:spTgt spid="4"/>
                                        </p:tgtEl>
                                        <p:attrNameLst>
                                          <p:attrName>ppt_y</p:attrName>
                                        </p:attrNameLst>
                                      </p:cBhvr>
                                      <p:tavLst>
                                        <p:tav tm="0">
                                          <p:val>
                                            <p:strVal val="#ppt_y+.1"/>
                                          </p:val>
                                        </p:tav>
                                        <p:tav tm="100000">
                                          <p:val>
                                            <p:strVal val="#ppt_y"/>
                                          </p:val>
                                        </p:tav>
                                      </p:tavLst>
                                    </p:anim>
                                  </p:childTnLst>
                                </p:cTn>
                              </p:par>
                            </p:childTnLst>
                          </p:cTn>
                        </p:par>
                        <p:par>
                          <p:cTn id="64" fill="hold">
                            <p:stCondLst>
                              <p:cond delay="12500"/>
                            </p:stCondLst>
                            <p:childTnLst>
                              <p:par>
                                <p:cTn id="65" presetID="22" presetClass="entr" presetSubtype="1" fill="hold" grpId="0" nodeType="afterEffect">
                                  <p:stCondLst>
                                    <p:cond delay="0"/>
                                  </p:stCondLst>
                                  <p:childTnLst>
                                    <p:set>
                                      <p:cBhvr>
                                        <p:cTn id="66" dur="1" fill="hold">
                                          <p:stCondLst>
                                            <p:cond delay="0"/>
                                          </p:stCondLst>
                                        </p:cTn>
                                        <p:tgtEl>
                                          <p:spTgt spid="65"/>
                                        </p:tgtEl>
                                        <p:attrNameLst>
                                          <p:attrName>style.visibility</p:attrName>
                                        </p:attrNameLst>
                                      </p:cBhvr>
                                      <p:to>
                                        <p:strVal val="visible"/>
                                      </p:to>
                                    </p:set>
                                    <p:animEffect transition="in" filter="wipe(up)">
                                      <p:cBhvr>
                                        <p:cTn id="67" dur="500"/>
                                        <p:tgtEl>
                                          <p:spTgt spid="6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4" grpId="0" animBg="1"/>
      <p:bldP spid="7" grpId="0" animBg="1"/>
      <p:bldP spid="11" grpId="0" animBg="1"/>
      <p:bldP spid="18" grpId="0" animBg="1"/>
      <p:bldP spid="23" grpId="0" animBg="1"/>
      <p:bldP spid="65" grpId="0"/>
    </p:bld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29" name="Rectangle 28"/>
          <p:cNvSpPr/>
          <p:nvPr/>
        </p:nvSpPr>
        <p:spPr bwMode="auto">
          <a:xfrm>
            <a:off x="0" y="1257300"/>
            <a:ext cx="12192000" cy="525471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Arc 61"/>
          <p:cNvSpPr/>
          <p:nvPr/>
        </p:nvSpPr>
        <p:spPr>
          <a:xfrm rot="19051047">
            <a:off x="5002999" y="1498281"/>
            <a:ext cx="2181771" cy="2181771"/>
          </a:xfrm>
          <a:prstGeom prst="arc">
            <a:avLst/>
          </a:prstGeom>
          <a:ln w="28575">
            <a:gradFill>
              <a:gsLst>
                <a:gs pos="0">
                  <a:srgbClr val="00B0F0"/>
                </a:gs>
                <a:gs pos="100000">
                  <a:srgbClr val="ED7D31"/>
                </a:gs>
              </a:gsLst>
              <a:lin ang="5400000" scaled="1"/>
            </a:gradFill>
            <a:prstDash val="sysDot"/>
            <a:tailEnd type="stealth"/>
          </a:ln>
          <a:effectLst>
            <a:outerShdw blurRad="50800" dist="38100" dir="5400000" algn="t"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4101" name="Freeform 5"/>
          <p:cNvSpPr>
            <a:spLocks/>
          </p:cNvSpPr>
          <p:nvPr/>
        </p:nvSpPr>
        <p:spPr bwMode="auto">
          <a:xfrm>
            <a:off x="4290485" y="1965516"/>
            <a:ext cx="1807633" cy="1843617"/>
          </a:xfrm>
          <a:custGeom>
            <a:avLst/>
            <a:gdLst/>
            <a:ahLst/>
            <a:cxnLst>
              <a:cxn ang="0">
                <a:pos x="361" y="458"/>
              </a:cxn>
              <a:cxn ang="0">
                <a:pos x="455" y="364"/>
              </a:cxn>
              <a:cxn ang="0">
                <a:pos x="455" y="0"/>
              </a:cxn>
              <a:cxn ang="0">
                <a:pos x="394" y="0"/>
              </a:cxn>
              <a:cxn ang="0">
                <a:pos x="374" y="92"/>
              </a:cxn>
              <a:cxn ang="0">
                <a:pos x="303" y="115"/>
              </a:cxn>
              <a:cxn ang="0">
                <a:pos x="233" y="53"/>
              </a:cxn>
              <a:cxn ang="0">
                <a:pos x="136" y="123"/>
              </a:cxn>
              <a:cxn ang="0">
                <a:pos x="175" y="209"/>
              </a:cxn>
              <a:cxn ang="0">
                <a:pos x="131" y="270"/>
              </a:cxn>
              <a:cxn ang="0">
                <a:pos x="37" y="260"/>
              </a:cxn>
              <a:cxn ang="0">
                <a:pos x="0" y="374"/>
              </a:cxn>
              <a:cxn ang="0">
                <a:pos x="82" y="421"/>
              </a:cxn>
              <a:cxn ang="0">
                <a:pos x="80" y="464"/>
              </a:cxn>
              <a:cxn ang="0">
                <a:pos x="361" y="464"/>
              </a:cxn>
              <a:cxn ang="0">
                <a:pos x="361" y="458"/>
              </a:cxn>
            </a:cxnLst>
            <a:rect l="0" t="0" r="r" b="b"/>
            <a:pathLst>
              <a:path w="455" h="464">
                <a:moveTo>
                  <a:pt x="361" y="458"/>
                </a:moveTo>
                <a:cubicBezTo>
                  <a:pt x="361" y="406"/>
                  <a:pt x="403" y="364"/>
                  <a:pt x="455" y="364"/>
                </a:cubicBezTo>
                <a:cubicBezTo>
                  <a:pt x="455" y="0"/>
                  <a:pt x="455" y="0"/>
                  <a:pt x="455" y="0"/>
                </a:cubicBezTo>
                <a:cubicBezTo>
                  <a:pt x="394" y="0"/>
                  <a:pt x="394" y="0"/>
                  <a:pt x="394" y="0"/>
                </a:cubicBezTo>
                <a:cubicBezTo>
                  <a:pt x="374" y="92"/>
                  <a:pt x="374" y="92"/>
                  <a:pt x="374" y="92"/>
                </a:cubicBezTo>
                <a:cubicBezTo>
                  <a:pt x="350" y="98"/>
                  <a:pt x="326" y="105"/>
                  <a:pt x="303" y="115"/>
                </a:cubicBezTo>
                <a:cubicBezTo>
                  <a:pt x="233" y="53"/>
                  <a:pt x="233" y="53"/>
                  <a:pt x="233" y="53"/>
                </a:cubicBezTo>
                <a:cubicBezTo>
                  <a:pt x="136" y="123"/>
                  <a:pt x="136" y="123"/>
                  <a:pt x="136" y="123"/>
                </a:cubicBezTo>
                <a:cubicBezTo>
                  <a:pt x="175" y="209"/>
                  <a:pt x="175" y="209"/>
                  <a:pt x="175" y="209"/>
                </a:cubicBezTo>
                <a:cubicBezTo>
                  <a:pt x="158" y="228"/>
                  <a:pt x="144" y="248"/>
                  <a:pt x="131" y="270"/>
                </a:cubicBezTo>
                <a:cubicBezTo>
                  <a:pt x="37" y="260"/>
                  <a:pt x="37" y="260"/>
                  <a:pt x="37" y="260"/>
                </a:cubicBezTo>
                <a:cubicBezTo>
                  <a:pt x="0" y="374"/>
                  <a:pt x="0" y="374"/>
                  <a:pt x="0" y="374"/>
                </a:cubicBezTo>
                <a:cubicBezTo>
                  <a:pt x="82" y="421"/>
                  <a:pt x="82" y="421"/>
                  <a:pt x="82" y="421"/>
                </a:cubicBezTo>
                <a:cubicBezTo>
                  <a:pt x="80" y="436"/>
                  <a:pt x="80" y="450"/>
                  <a:pt x="80" y="464"/>
                </a:cubicBezTo>
                <a:cubicBezTo>
                  <a:pt x="361" y="464"/>
                  <a:pt x="361" y="464"/>
                  <a:pt x="361" y="464"/>
                </a:cubicBezTo>
                <a:cubicBezTo>
                  <a:pt x="361" y="462"/>
                  <a:pt x="361" y="460"/>
                  <a:pt x="361" y="458"/>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4" name="Freeform 8"/>
          <p:cNvSpPr>
            <a:spLocks/>
          </p:cNvSpPr>
          <p:nvPr/>
        </p:nvSpPr>
        <p:spPr bwMode="auto">
          <a:xfrm>
            <a:off x="4294717" y="3809132"/>
            <a:ext cx="1803400" cy="1794933"/>
          </a:xfrm>
          <a:custGeom>
            <a:avLst/>
            <a:gdLst/>
            <a:ahLst/>
            <a:cxnLst>
              <a:cxn ang="0">
                <a:pos x="360" y="0"/>
              </a:cxn>
              <a:cxn ang="0">
                <a:pos x="79" y="0"/>
              </a:cxn>
              <a:cxn ang="0">
                <a:pos x="81" y="32"/>
              </a:cxn>
              <a:cxn ang="0">
                <a:pos x="0" y="79"/>
              </a:cxn>
              <a:cxn ang="0">
                <a:pos x="37" y="193"/>
              </a:cxn>
              <a:cxn ang="0">
                <a:pos x="131" y="183"/>
              </a:cxn>
              <a:cxn ang="0">
                <a:pos x="174" y="243"/>
              </a:cxn>
              <a:cxn ang="0">
                <a:pos x="136" y="330"/>
              </a:cxn>
              <a:cxn ang="0">
                <a:pos x="234" y="400"/>
              </a:cxn>
              <a:cxn ang="0">
                <a:pos x="304" y="337"/>
              </a:cxn>
              <a:cxn ang="0">
                <a:pos x="338" y="350"/>
              </a:cxn>
              <a:cxn ang="0">
                <a:pos x="374" y="360"/>
              </a:cxn>
              <a:cxn ang="0">
                <a:pos x="394" y="452"/>
              </a:cxn>
              <a:cxn ang="0">
                <a:pos x="454" y="452"/>
              </a:cxn>
              <a:cxn ang="0">
                <a:pos x="454" y="87"/>
              </a:cxn>
              <a:cxn ang="0">
                <a:pos x="360" y="0"/>
              </a:cxn>
            </a:cxnLst>
            <a:rect l="0" t="0" r="r" b="b"/>
            <a:pathLst>
              <a:path w="454" h="452">
                <a:moveTo>
                  <a:pt x="360" y="0"/>
                </a:moveTo>
                <a:cubicBezTo>
                  <a:pt x="79" y="0"/>
                  <a:pt x="79" y="0"/>
                  <a:pt x="79" y="0"/>
                </a:cubicBezTo>
                <a:cubicBezTo>
                  <a:pt x="79" y="11"/>
                  <a:pt x="80" y="21"/>
                  <a:pt x="81" y="32"/>
                </a:cubicBezTo>
                <a:cubicBezTo>
                  <a:pt x="0" y="79"/>
                  <a:pt x="0" y="79"/>
                  <a:pt x="0" y="79"/>
                </a:cubicBezTo>
                <a:cubicBezTo>
                  <a:pt x="37" y="193"/>
                  <a:pt x="37" y="193"/>
                  <a:pt x="37" y="193"/>
                </a:cubicBezTo>
                <a:cubicBezTo>
                  <a:pt x="131" y="183"/>
                  <a:pt x="131" y="183"/>
                  <a:pt x="131" y="183"/>
                </a:cubicBezTo>
                <a:cubicBezTo>
                  <a:pt x="143" y="205"/>
                  <a:pt x="158" y="225"/>
                  <a:pt x="174" y="243"/>
                </a:cubicBezTo>
                <a:cubicBezTo>
                  <a:pt x="136" y="330"/>
                  <a:pt x="136" y="330"/>
                  <a:pt x="136" y="330"/>
                </a:cubicBezTo>
                <a:cubicBezTo>
                  <a:pt x="234" y="400"/>
                  <a:pt x="234" y="400"/>
                  <a:pt x="234" y="400"/>
                </a:cubicBezTo>
                <a:cubicBezTo>
                  <a:pt x="304" y="337"/>
                  <a:pt x="304" y="337"/>
                  <a:pt x="304" y="337"/>
                </a:cubicBezTo>
                <a:cubicBezTo>
                  <a:pt x="315" y="342"/>
                  <a:pt x="327" y="346"/>
                  <a:pt x="338" y="350"/>
                </a:cubicBezTo>
                <a:cubicBezTo>
                  <a:pt x="350" y="354"/>
                  <a:pt x="362" y="357"/>
                  <a:pt x="374" y="360"/>
                </a:cubicBezTo>
                <a:cubicBezTo>
                  <a:pt x="394" y="452"/>
                  <a:pt x="394" y="452"/>
                  <a:pt x="394" y="452"/>
                </a:cubicBezTo>
                <a:cubicBezTo>
                  <a:pt x="454" y="452"/>
                  <a:pt x="454" y="452"/>
                  <a:pt x="454" y="452"/>
                </a:cubicBezTo>
                <a:cubicBezTo>
                  <a:pt x="454" y="87"/>
                  <a:pt x="454" y="87"/>
                  <a:pt x="454" y="87"/>
                </a:cubicBezTo>
                <a:cubicBezTo>
                  <a:pt x="404" y="87"/>
                  <a:pt x="364" y="49"/>
                  <a:pt x="360" y="0"/>
                </a:cubicBezTo>
                <a:close/>
              </a:path>
            </a:pathLst>
          </a:custGeom>
          <a:solidFill>
            <a:srgbClr val="FFC000"/>
          </a:solidFill>
          <a:ln w="9525">
            <a:noFill/>
            <a:round/>
            <a:headEnd/>
            <a:tailEnd/>
          </a:ln>
          <a:effectLst>
            <a:outerShdw blurRad="50800" dist="38100" dir="8100000" algn="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3" name="Freeform 7"/>
          <p:cNvSpPr>
            <a:spLocks/>
          </p:cNvSpPr>
          <p:nvPr/>
        </p:nvSpPr>
        <p:spPr bwMode="auto">
          <a:xfrm>
            <a:off x="6098117" y="3809132"/>
            <a:ext cx="1803400" cy="1794933"/>
          </a:xfrm>
          <a:custGeom>
            <a:avLst/>
            <a:gdLst/>
            <a:ahLst/>
            <a:cxnLst>
              <a:cxn ang="0">
                <a:pos x="374" y="0"/>
              </a:cxn>
              <a:cxn ang="0">
                <a:pos x="93" y="0"/>
              </a:cxn>
              <a:cxn ang="0">
                <a:pos x="0" y="87"/>
              </a:cxn>
              <a:cxn ang="0">
                <a:pos x="0" y="452"/>
              </a:cxn>
              <a:cxn ang="0">
                <a:pos x="60" y="452"/>
              </a:cxn>
              <a:cxn ang="0">
                <a:pos x="80" y="359"/>
              </a:cxn>
              <a:cxn ang="0">
                <a:pos x="151" y="336"/>
              </a:cxn>
              <a:cxn ang="0">
                <a:pos x="221" y="399"/>
              </a:cxn>
              <a:cxn ang="0">
                <a:pos x="318" y="328"/>
              </a:cxn>
              <a:cxn ang="0">
                <a:pos x="279" y="242"/>
              </a:cxn>
              <a:cxn ang="0">
                <a:pos x="323" y="182"/>
              </a:cxn>
              <a:cxn ang="0">
                <a:pos x="417" y="192"/>
              </a:cxn>
              <a:cxn ang="0">
                <a:pos x="454" y="77"/>
              </a:cxn>
              <a:cxn ang="0">
                <a:pos x="372" y="30"/>
              </a:cxn>
              <a:cxn ang="0">
                <a:pos x="374" y="0"/>
              </a:cxn>
            </a:cxnLst>
            <a:rect l="0" t="0" r="r" b="b"/>
            <a:pathLst>
              <a:path w="454" h="452">
                <a:moveTo>
                  <a:pt x="374" y="0"/>
                </a:moveTo>
                <a:cubicBezTo>
                  <a:pt x="93" y="0"/>
                  <a:pt x="93" y="0"/>
                  <a:pt x="93" y="0"/>
                </a:cubicBezTo>
                <a:cubicBezTo>
                  <a:pt x="89" y="49"/>
                  <a:pt x="49" y="87"/>
                  <a:pt x="0" y="87"/>
                </a:cubicBezTo>
                <a:cubicBezTo>
                  <a:pt x="0" y="452"/>
                  <a:pt x="0" y="452"/>
                  <a:pt x="0" y="452"/>
                </a:cubicBezTo>
                <a:cubicBezTo>
                  <a:pt x="60" y="452"/>
                  <a:pt x="60" y="452"/>
                  <a:pt x="60" y="452"/>
                </a:cubicBezTo>
                <a:cubicBezTo>
                  <a:pt x="80" y="359"/>
                  <a:pt x="80" y="359"/>
                  <a:pt x="80" y="359"/>
                </a:cubicBezTo>
                <a:cubicBezTo>
                  <a:pt x="104" y="354"/>
                  <a:pt x="128" y="346"/>
                  <a:pt x="151" y="336"/>
                </a:cubicBezTo>
                <a:cubicBezTo>
                  <a:pt x="221" y="399"/>
                  <a:pt x="221" y="399"/>
                  <a:pt x="221" y="399"/>
                </a:cubicBezTo>
                <a:cubicBezTo>
                  <a:pt x="318" y="328"/>
                  <a:pt x="318" y="328"/>
                  <a:pt x="318" y="328"/>
                </a:cubicBezTo>
                <a:cubicBezTo>
                  <a:pt x="279" y="242"/>
                  <a:pt x="279" y="242"/>
                  <a:pt x="279" y="242"/>
                </a:cubicBezTo>
                <a:cubicBezTo>
                  <a:pt x="296" y="224"/>
                  <a:pt x="310" y="204"/>
                  <a:pt x="323" y="182"/>
                </a:cubicBezTo>
                <a:cubicBezTo>
                  <a:pt x="417" y="192"/>
                  <a:pt x="417" y="192"/>
                  <a:pt x="417" y="192"/>
                </a:cubicBezTo>
                <a:cubicBezTo>
                  <a:pt x="454" y="77"/>
                  <a:pt x="454" y="77"/>
                  <a:pt x="454" y="77"/>
                </a:cubicBezTo>
                <a:cubicBezTo>
                  <a:pt x="372" y="30"/>
                  <a:pt x="372" y="30"/>
                  <a:pt x="372" y="30"/>
                </a:cubicBezTo>
                <a:cubicBezTo>
                  <a:pt x="373" y="20"/>
                  <a:pt x="374" y="10"/>
                  <a:pt x="374" y="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4102" name="Freeform 6"/>
          <p:cNvSpPr>
            <a:spLocks/>
          </p:cNvSpPr>
          <p:nvPr/>
        </p:nvSpPr>
        <p:spPr bwMode="auto">
          <a:xfrm>
            <a:off x="6098118" y="1965516"/>
            <a:ext cx="1799167" cy="1843617"/>
          </a:xfrm>
          <a:custGeom>
            <a:avLst/>
            <a:gdLst/>
            <a:ahLst/>
            <a:cxnLst>
              <a:cxn ang="0">
                <a:pos x="93" y="458"/>
              </a:cxn>
              <a:cxn ang="0">
                <a:pos x="93" y="464"/>
              </a:cxn>
              <a:cxn ang="0">
                <a:pos x="374" y="464"/>
              </a:cxn>
              <a:cxn ang="0">
                <a:pos x="372" y="420"/>
              </a:cxn>
              <a:cxn ang="0">
                <a:pos x="453" y="373"/>
              </a:cxn>
              <a:cxn ang="0">
                <a:pos x="416" y="259"/>
              </a:cxn>
              <a:cxn ang="0">
                <a:pos x="322" y="268"/>
              </a:cxn>
              <a:cxn ang="0">
                <a:pos x="279" y="208"/>
              </a:cxn>
              <a:cxn ang="0">
                <a:pos x="317" y="122"/>
              </a:cxn>
              <a:cxn ang="0">
                <a:pos x="219" y="52"/>
              </a:cxn>
              <a:cxn ang="0">
                <a:pos x="149" y="115"/>
              </a:cxn>
              <a:cxn ang="0">
                <a:pos x="114" y="102"/>
              </a:cxn>
              <a:cxn ang="0">
                <a:pos x="79" y="92"/>
              </a:cxn>
              <a:cxn ang="0">
                <a:pos x="59" y="0"/>
              </a:cxn>
              <a:cxn ang="0">
                <a:pos x="0" y="0"/>
              </a:cxn>
              <a:cxn ang="0">
                <a:pos x="0" y="364"/>
              </a:cxn>
              <a:cxn ang="0">
                <a:pos x="93" y="458"/>
              </a:cxn>
            </a:cxnLst>
            <a:rect l="0" t="0" r="r" b="b"/>
            <a:pathLst>
              <a:path w="453" h="464">
                <a:moveTo>
                  <a:pt x="93" y="458"/>
                </a:moveTo>
                <a:cubicBezTo>
                  <a:pt x="93" y="460"/>
                  <a:pt x="93" y="462"/>
                  <a:pt x="93" y="464"/>
                </a:cubicBezTo>
                <a:cubicBezTo>
                  <a:pt x="374" y="464"/>
                  <a:pt x="374" y="464"/>
                  <a:pt x="374" y="464"/>
                </a:cubicBezTo>
                <a:cubicBezTo>
                  <a:pt x="374" y="450"/>
                  <a:pt x="374" y="435"/>
                  <a:pt x="372" y="420"/>
                </a:cubicBezTo>
                <a:cubicBezTo>
                  <a:pt x="453" y="373"/>
                  <a:pt x="453" y="373"/>
                  <a:pt x="453" y="373"/>
                </a:cubicBezTo>
                <a:cubicBezTo>
                  <a:pt x="416" y="259"/>
                  <a:pt x="416" y="259"/>
                  <a:pt x="416" y="259"/>
                </a:cubicBezTo>
                <a:cubicBezTo>
                  <a:pt x="322" y="268"/>
                  <a:pt x="322" y="268"/>
                  <a:pt x="322" y="268"/>
                </a:cubicBezTo>
                <a:cubicBezTo>
                  <a:pt x="310" y="247"/>
                  <a:pt x="295" y="227"/>
                  <a:pt x="279" y="208"/>
                </a:cubicBezTo>
                <a:cubicBezTo>
                  <a:pt x="317" y="122"/>
                  <a:pt x="317" y="122"/>
                  <a:pt x="317" y="122"/>
                </a:cubicBezTo>
                <a:cubicBezTo>
                  <a:pt x="219" y="52"/>
                  <a:pt x="219" y="52"/>
                  <a:pt x="219" y="52"/>
                </a:cubicBezTo>
                <a:cubicBezTo>
                  <a:pt x="149" y="115"/>
                  <a:pt x="149" y="115"/>
                  <a:pt x="149" y="115"/>
                </a:cubicBezTo>
                <a:cubicBezTo>
                  <a:pt x="138" y="110"/>
                  <a:pt x="126" y="106"/>
                  <a:pt x="114" y="102"/>
                </a:cubicBezTo>
                <a:cubicBezTo>
                  <a:pt x="103" y="98"/>
                  <a:pt x="91" y="95"/>
                  <a:pt x="79" y="92"/>
                </a:cubicBezTo>
                <a:cubicBezTo>
                  <a:pt x="59" y="0"/>
                  <a:pt x="59" y="0"/>
                  <a:pt x="59" y="0"/>
                </a:cubicBezTo>
                <a:cubicBezTo>
                  <a:pt x="0" y="0"/>
                  <a:pt x="0" y="0"/>
                  <a:pt x="0" y="0"/>
                </a:cubicBezTo>
                <a:cubicBezTo>
                  <a:pt x="0" y="364"/>
                  <a:pt x="0" y="364"/>
                  <a:pt x="0" y="364"/>
                </a:cubicBezTo>
                <a:cubicBezTo>
                  <a:pt x="51" y="364"/>
                  <a:pt x="93" y="406"/>
                  <a:pt x="93" y="458"/>
                </a:cubicBezTo>
                <a:close/>
              </a:path>
            </a:pathLst>
          </a:custGeom>
          <a:solidFill>
            <a:srgbClr val="ED7D31"/>
          </a:solidFill>
          <a:ln w="9525">
            <a:noFill/>
            <a:round/>
            <a:headEnd/>
            <a:tailEnd/>
          </a:ln>
          <a:effectLst>
            <a:outerShdw blurRad="50800" dist="38100" dir="18900000" algn="b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grpSp>
        <p:nvGrpSpPr>
          <p:cNvPr id="31" name="Group 30"/>
          <p:cNvGrpSpPr/>
          <p:nvPr/>
        </p:nvGrpSpPr>
        <p:grpSpPr>
          <a:xfrm>
            <a:off x="127357" y="-21594"/>
            <a:ext cx="2524868" cy="613385"/>
            <a:chOff x="127357" y="-6354"/>
            <a:chExt cx="2524868" cy="613385"/>
          </a:xfrm>
        </p:grpSpPr>
        <p:sp>
          <p:nvSpPr>
            <p:cNvPr id="33" name="Round Same Side Corner Rectangle 3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0" name="Group 59"/>
          <p:cNvGrpSpPr/>
          <p:nvPr/>
        </p:nvGrpSpPr>
        <p:grpSpPr>
          <a:xfrm>
            <a:off x="629021" y="1753314"/>
            <a:ext cx="3302359" cy="1508672"/>
            <a:chOff x="4203801" y="2974856"/>
            <a:chExt cx="3302359" cy="1508672"/>
          </a:xfrm>
        </p:grpSpPr>
        <p:sp>
          <p:nvSpPr>
            <p:cNvPr id="61" name="TextBox 60"/>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65" name="Rectangle 64"/>
            <p:cNvSpPr/>
            <p:nvPr/>
          </p:nvSpPr>
          <p:spPr>
            <a:xfrm>
              <a:off x="4218591" y="2974856"/>
              <a:ext cx="1207008"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grpSp>
      <p:grpSp>
        <p:nvGrpSpPr>
          <p:cNvPr id="66" name="Group 65"/>
          <p:cNvGrpSpPr/>
          <p:nvPr/>
        </p:nvGrpSpPr>
        <p:grpSpPr>
          <a:xfrm>
            <a:off x="8564889" y="1753314"/>
            <a:ext cx="3302359" cy="1508672"/>
            <a:chOff x="4203801" y="2974856"/>
            <a:chExt cx="3302359" cy="1508672"/>
          </a:xfrm>
        </p:grpSpPr>
        <p:sp>
          <p:nvSpPr>
            <p:cNvPr id="69" name="TextBox 68"/>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0" name="Rectangle 69"/>
            <p:cNvSpPr/>
            <p:nvPr/>
          </p:nvSpPr>
          <p:spPr>
            <a:xfrm>
              <a:off x="4218591" y="2974856"/>
              <a:ext cx="1207008"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grpSp>
      <p:grpSp>
        <p:nvGrpSpPr>
          <p:cNvPr id="71" name="Group 70"/>
          <p:cNvGrpSpPr/>
          <p:nvPr/>
        </p:nvGrpSpPr>
        <p:grpSpPr>
          <a:xfrm>
            <a:off x="8579679" y="4524878"/>
            <a:ext cx="3302359" cy="1508672"/>
            <a:chOff x="4203801" y="2974856"/>
            <a:chExt cx="3302359" cy="1508672"/>
          </a:xfrm>
        </p:grpSpPr>
        <p:sp>
          <p:nvSpPr>
            <p:cNvPr id="72" name="TextBox 71"/>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3" name="Rectangle 72"/>
            <p:cNvSpPr/>
            <p:nvPr/>
          </p:nvSpPr>
          <p:spPr>
            <a:xfrm>
              <a:off x="4218591" y="2974856"/>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grpSp>
      <p:grpSp>
        <p:nvGrpSpPr>
          <p:cNvPr id="74" name="Group 73"/>
          <p:cNvGrpSpPr/>
          <p:nvPr/>
        </p:nvGrpSpPr>
        <p:grpSpPr>
          <a:xfrm>
            <a:off x="623887" y="4524878"/>
            <a:ext cx="3302359" cy="1508672"/>
            <a:chOff x="4203801" y="2974856"/>
            <a:chExt cx="3302359" cy="1508672"/>
          </a:xfrm>
        </p:grpSpPr>
        <p:sp>
          <p:nvSpPr>
            <p:cNvPr id="75" name="TextBox 74"/>
            <p:cNvSpPr txBox="1"/>
            <p:nvPr/>
          </p:nvSpPr>
          <p:spPr>
            <a:xfrm>
              <a:off x="4203801" y="3406310"/>
              <a:ext cx="3302359" cy="1077218"/>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76" name="Rectangle 75"/>
            <p:cNvSpPr/>
            <p:nvPr/>
          </p:nvSpPr>
          <p:spPr>
            <a:xfrm>
              <a:off x="4218591" y="2974856"/>
              <a:ext cx="1207008"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grpSp>
      <p:sp>
        <p:nvSpPr>
          <p:cNvPr id="77" name="Arc 76"/>
          <p:cNvSpPr/>
          <p:nvPr/>
        </p:nvSpPr>
        <p:spPr>
          <a:xfrm rot="2777016">
            <a:off x="6155324" y="2656231"/>
            <a:ext cx="2181771" cy="2181771"/>
          </a:xfrm>
          <a:prstGeom prst="arc">
            <a:avLst/>
          </a:prstGeom>
          <a:ln w="28575">
            <a:gradFill>
              <a:gsLst>
                <a:gs pos="0">
                  <a:srgbClr val="ED7D31"/>
                </a:gs>
                <a:gs pos="100000">
                  <a:srgbClr val="A5A5A5"/>
                </a:gs>
              </a:gsLst>
              <a:lin ang="5400000" scaled="1"/>
            </a:gradFill>
            <a:prstDash val="sysDot"/>
            <a:tailEnd type="stealth"/>
          </a:ln>
          <a:effectLst>
            <a:outerShdw blurRad="50800" dist="38100" dir="10800000" algn="r"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sp>
        <p:nvSpPr>
          <p:cNvPr id="78" name="Arc 77"/>
          <p:cNvSpPr/>
          <p:nvPr/>
        </p:nvSpPr>
        <p:spPr>
          <a:xfrm rot="7990106">
            <a:off x="5045284" y="3782726"/>
            <a:ext cx="2181771" cy="2181771"/>
          </a:xfrm>
          <a:prstGeom prst="arc">
            <a:avLst/>
          </a:prstGeom>
          <a:ln w="28575">
            <a:gradFill>
              <a:gsLst>
                <a:gs pos="0">
                  <a:srgbClr val="A5A5A5"/>
                </a:gs>
                <a:gs pos="100000">
                  <a:srgbClr val="FFC000"/>
                </a:gs>
              </a:gsLst>
              <a:lin ang="5400000" scaled="1"/>
            </a:gradFill>
            <a:prstDash val="sysDot"/>
            <a:tailEnd type="stealth"/>
          </a:ln>
          <a:effectLst>
            <a:outerShdw blurRad="50800" dist="38100" dir="16200000" rotWithShape="0">
              <a:prstClr val="black">
                <a:alpha val="40000"/>
              </a:prstClr>
            </a:outerShdw>
          </a:effectLst>
        </p:spPr>
        <p:style>
          <a:lnRef idx="1">
            <a:schemeClr val="accent1"/>
          </a:lnRef>
          <a:fillRef idx="0">
            <a:schemeClr val="accent1"/>
          </a:fillRef>
          <a:effectRef idx="0">
            <a:schemeClr val="accent1"/>
          </a:effectRef>
          <a:fontRef idx="minor">
            <a:schemeClr val="tx1"/>
          </a:fontRef>
        </p:style>
        <p:txBody>
          <a:bodyPr rtlCol="0" anchor="ctr"/>
          <a:lstStyle/>
          <a:p>
            <a:pPr algn="ctr"/>
            <a:endParaRPr lang="en-US" sz="2400" dirty="0"/>
          </a:p>
        </p:txBody>
      </p:sp>
      <p:pic>
        <p:nvPicPr>
          <p:cNvPr id="80"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598986" y="3303454"/>
            <a:ext cx="1005840" cy="1005840"/>
          </a:xfrm>
          <a:prstGeom prst="ellipse">
            <a:avLst/>
          </a:prstGeom>
          <a:ln w="3175">
            <a:solidFill>
              <a:schemeClr val="bg1"/>
            </a:solidFill>
          </a:ln>
          <a:effectLst>
            <a:outerShdw blurRad="50800" sx="107000" sy="107000" algn="ctr" rotWithShape="0">
              <a:prstClr val="black">
                <a:alpha val="40000"/>
              </a:prstClr>
            </a:outerShdw>
          </a:effectLst>
        </p:spPr>
      </p:pic>
      <p:grpSp>
        <p:nvGrpSpPr>
          <p:cNvPr id="81" name="Group 80"/>
          <p:cNvGrpSpPr>
            <a:grpSpLocks noChangeAspect="1"/>
          </p:cNvGrpSpPr>
          <p:nvPr/>
        </p:nvGrpSpPr>
        <p:grpSpPr>
          <a:xfrm>
            <a:off x="5070775" y="2805010"/>
            <a:ext cx="717970" cy="548640"/>
            <a:chOff x="1201738" y="1511300"/>
            <a:chExt cx="168275" cy="128588"/>
          </a:xfrm>
          <a:solidFill>
            <a:schemeClr val="tx1">
              <a:lumMod val="65000"/>
              <a:lumOff val="35000"/>
            </a:schemeClr>
          </a:solidFill>
        </p:grpSpPr>
        <p:sp>
          <p:nvSpPr>
            <p:cNvPr id="82" name="Freeform 159"/>
            <p:cNvSpPr>
              <a:spLocks/>
            </p:cNvSpPr>
            <p:nvPr/>
          </p:nvSpPr>
          <p:spPr bwMode="auto">
            <a:xfrm>
              <a:off x="1314450" y="1525588"/>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Freeform 160"/>
            <p:cNvSpPr>
              <a:spLocks/>
            </p:cNvSpPr>
            <p:nvPr/>
          </p:nvSpPr>
          <p:spPr bwMode="auto">
            <a:xfrm>
              <a:off x="1201738" y="1525588"/>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4" name="Freeform 161"/>
            <p:cNvSpPr>
              <a:spLocks/>
            </p:cNvSpPr>
            <p:nvPr/>
          </p:nvSpPr>
          <p:spPr bwMode="auto">
            <a:xfrm>
              <a:off x="1241425" y="1511300"/>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5" name="Group 84"/>
          <p:cNvGrpSpPr>
            <a:grpSpLocks noChangeAspect="1"/>
          </p:cNvGrpSpPr>
          <p:nvPr/>
        </p:nvGrpSpPr>
        <p:grpSpPr>
          <a:xfrm>
            <a:off x="6409535" y="4149723"/>
            <a:ext cx="659957" cy="548640"/>
            <a:chOff x="1219200" y="1962150"/>
            <a:chExt cx="131763" cy="109538"/>
          </a:xfrm>
          <a:solidFill>
            <a:schemeClr val="tx1">
              <a:lumMod val="65000"/>
              <a:lumOff val="35000"/>
            </a:schemeClr>
          </a:solidFill>
        </p:grpSpPr>
        <p:sp>
          <p:nvSpPr>
            <p:cNvPr id="86"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7"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88" name="Group 87"/>
          <p:cNvGrpSpPr>
            <a:grpSpLocks noChangeAspect="1"/>
          </p:cNvGrpSpPr>
          <p:nvPr/>
        </p:nvGrpSpPr>
        <p:grpSpPr>
          <a:xfrm>
            <a:off x="6535787" y="2805950"/>
            <a:ext cx="533401" cy="548640"/>
            <a:chOff x="1230313" y="2405063"/>
            <a:chExt cx="111125" cy="114300"/>
          </a:xfrm>
          <a:solidFill>
            <a:schemeClr val="tx1">
              <a:lumMod val="65000"/>
              <a:lumOff val="35000"/>
            </a:schemeClr>
          </a:solidFill>
        </p:grpSpPr>
        <p:sp>
          <p:nvSpPr>
            <p:cNvPr id="89" name="Freeform 164"/>
            <p:cNvSpPr>
              <a:spLocks/>
            </p:cNvSpPr>
            <p:nvPr/>
          </p:nvSpPr>
          <p:spPr bwMode="auto">
            <a:xfrm>
              <a:off x="1230313" y="2411413"/>
              <a:ext cx="103188" cy="107950"/>
            </a:xfrm>
            <a:custGeom>
              <a:avLst/>
              <a:gdLst/>
              <a:ahLst/>
              <a:cxnLst>
                <a:cxn ang="0">
                  <a:pos x="32" y="33"/>
                </a:cxn>
                <a:cxn ang="0">
                  <a:pos x="32" y="0"/>
                </a:cxn>
                <a:cxn ang="0">
                  <a:pos x="0" y="33"/>
                </a:cxn>
                <a:cxn ang="0">
                  <a:pos x="32" y="65"/>
                </a:cxn>
                <a:cxn ang="0">
                  <a:pos x="62" y="45"/>
                </a:cxn>
                <a:cxn ang="0">
                  <a:pos x="32" y="33"/>
                </a:cxn>
              </a:cxnLst>
              <a:rect l="0" t="0" r="r" b="b"/>
              <a:pathLst>
                <a:path w="62" h="65">
                  <a:moveTo>
                    <a:pt x="32" y="33"/>
                  </a:moveTo>
                  <a:cubicBezTo>
                    <a:pt x="32" y="0"/>
                    <a:pt x="32" y="0"/>
                    <a:pt x="32" y="0"/>
                  </a:cubicBezTo>
                  <a:cubicBezTo>
                    <a:pt x="14" y="0"/>
                    <a:pt x="0" y="15"/>
                    <a:pt x="0" y="33"/>
                  </a:cubicBezTo>
                  <a:cubicBezTo>
                    <a:pt x="0" y="50"/>
                    <a:pt x="14" y="65"/>
                    <a:pt x="32" y="65"/>
                  </a:cubicBezTo>
                  <a:cubicBezTo>
                    <a:pt x="45" y="65"/>
                    <a:pt x="57" y="56"/>
                    <a:pt x="62" y="45"/>
                  </a:cubicBezTo>
                  <a:lnTo>
                    <a:pt x="32" y="3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0" name="Freeform 165"/>
            <p:cNvSpPr>
              <a:spLocks/>
            </p:cNvSpPr>
            <p:nvPr/>
          </p:nvSpPr>
          <p:spPr bwMode="auto">
            <a:xfrm>
              <a:off x="1285875" y="2419350"/>
              <a:ext cx="55563" cy="63500"/>
            </a:xfrm>
            <a:custGeom>
              <a:avLst/>
              <a:gdLst/>
              <a:ahLst/>
              <a:cxnLst>
                <a:cxn ang="0">
                  <a:pos x="20" y="0"/>
                </a:cxn>
                <a:cxn ang="0">
                  <a:pos x="0" y="26"/>
                </a:cxn>
                <a:cxn ang="0">
                  <a:pos x="32" y="38"/>
                </a:cxn>
                <a:cxn ang="0">
                  <a:pos x="33" y="28"/>
                </a:cxn>
                <a:cxn ang="0">
                  <a:pos x="20" y="0"/>
                </a:cxn>
              </a:cxnLst>
              <a:rect l="0" t="0" r="r" b="b"/>
              <a:pathLst>
                <a:path w="33" h="38">
                  <a:moveTo>
                    <a:pt x="20" y="0"/>
                  </a:moveTo>
                  <a:cubicBezTo>
                    <a:pt x="0" y="26"/>
                    <a:pt x="0" y="26"/>
                    <a:pt x="0" y="26"/>
                  </a:cubicBezTo>
                  <a:cubicBezTo>
                    <a:pt x="32" y="38"/>
                    <a:pt x="32" y="38"/>
                    <a:pt x="32" y="38"/>
                  </a:cubicBezTo>
                  <a:cubicBezTo>
                    <a:pt x="33" y="35"/>
                    <a:pt x="33" y="31"/>
                    <a:pt x="33" y="28"/>
                  </a:cubicBezTo>
                  <a:cubicBezTo>
                    <a:pt x="33" y="16"/>
                    <a:pt x="28" y="7"/>
                    <a:pt x="2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1" name="Freeform 166"/>
            <p:cNvSpPr>
              <a:spLocks/>
            </p:cNvSpPr>
            <p:nvPr/>
          </p:nvSpPr>
          <p:spPr bwMode="auto">
            <a:xfrm>
              <a:off x="1285875" y="2405063"/>
              <a:ext cx="31750" cy="50800"/>
            </a:xfrm>
            <a:custGeom>
              <a:avLst/>
              <a:gdLst/>
              <a:ahLst/>
              <a:cxnLst>
                <a:cxn ang="0">
                  <a:pos x="0" y="0"/>
                </a:cxn>
                <a:cxn ang="0">
                  <a:pos x="0" y="31"/>
                </a:cxn>
                <a:cxn ang="0">
                  <a:pos x="19" y="6"/>
                </a:cxn>
                <a:cxn ang="0">
                  <a:pos x="0" y="0"/>
                </a:cxn>
              </a:cxnLst>
              <a:rect l="0" t="0" r="r" b="b"/>
              <a:pathLst>
                <a:path w="19" h="31">
                  <a:moveTo>
                    <a:pt x="0" y="0"/>
                  </a:moveTo>
                  <a:cubicBezTo>
                    <a:pt x="0" y="31"/>
                    <a:pt x="0" y="31"/>
                    <a:pt x="0" y="31"/>
                  </a:cubicBezTo>
                  <a:cubicBezTo>
                    <a:pt x="19" y="6"/>
                    <a:pt x="19" y="6"/>
                    <a:pt x="19" y="6"/>
                  </a:cubicBezTo>
                  <a:cubicBezTo>
                    <a:pt x="13" y="2"/>
                    <a:pt x="7" y="0"/>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2" name="Group 91"/>
          <p:cNvGrpSpPr>
            <a:grpSpLocks noChangeAspect="1"/>
          </p:cNvGrpSpPr>
          <p:nvPr/>
        </p:nvGrpSpPr>
        <p:grpSpPr>
          <a:xfrm>
            <a:off x="5143174" y="4142291"/>
            <a:ext cx="541322" cy="548640"/>
            <a:chOff x="1227138" y="2852738"/>
            <a:chExt cx="117475" cy="119063"/>
          </a:xfrm>
          <a:solidFill>
            <a:schemeClr val="tx1">
              <a:lumMod val="65000"/>
              <a:lumOff val="35000"/>
            </a:schemeClr>
          </a:solidFill>
        </p:grpSpPr>
        <p:sp>
          <p:nvSpPr>
            <p:cNvPr id="93" name="Freeform 167"/>
            <p:cNvSpPr>
              <a:spLocks noEditPoints="1"/>
            </p:cNvSpPr>
            <p:nvPr/>
          </p:nvSpPr>
          <p:spPr bwMode="auto">
            <a:xfrm>
              <a:off x="1227138" y="2852738"/>
              <a:ext cx="117475" cy="119063"/>
            </a:xfrm>
            <a:custGeom>
              <a:avLst/>
              <a:gdLst/>
              <a:ahLst/>
              <a:cxnLst>
                <a:cxn ang="0">
                  <a:pos x="35" y="0"/>
                </a:cxn>
                <a:cxn ang="0">
                  <a:pos x="0" y="36"/>
                </a:cxn>
                <a:cxn ang="0">
                  <a:pos x="35" y="71"/>
                </a:cxn>
                <a:cxn ang="0">
                  <a:pos x="71" y="36"/>
                </a:cxn>
                <a:cxn ang="0">
                  <a:pos x="35" y="0"/>
                </a:cxn>
                <a:cxn ang="0">
                  <a:pos x="40" y="67"/>
                </a:cxn>
                <a:cxn ang="0">
                  <a:pos x="35" y="63"/>
                </a:cxn>
                <a:cxn ang="0">
                  <a:pos x="31" y="67"/>
                </a:cxn>
                <a:cxn ang="0">
                  <a:pos x="4" y="40"/>
                </a:cxn>
                <a:cxn ang="0">
                  <a:pos x="8" y="36"/>
                </a:cxn>
                <a:cxn ang="0">
                  <a:pos x="4" y="31"/>
                </a:cxn>
                <a:cxn ang="0">
                  <a:pos x="31" y="4"/>
                </a:cxn>
                <a:cxn ang="0">
                  <a:pos x="35" y="9"/>
                </a:cxn>
                <a:cxn ang="0">
                  <a:pos x="40" y="4"/>
                </a:cxn>
                <a:cxn ang="0">
                  <a:pos x="67" y="31"/>
                </a:cxn>
                <a:cxn ang="0">
                  <a:pos x="62" y="36"/>
                </a:cxn>
                <a:cxn ang="0">
                  <a:pos x="67" y="40"/>
                </a:cxn>
                <a:cxn ang="0">
                  <a:pos x="40" y="67"/>
                </a:cxn>
              </a:cxnLst>
              <a:rect l="0" t="0" r="r" b="b"/>
              <a:pathLst>
                <a:path w="71" h="71">
                  <a:moveTo>
                    <a:pt x="35" y="0"/>
                  </a:moveTo>
                  <a:cubicBezTo>
                    <a:pt x="16" y="0"/>
                    <a:pt x="0" y="16"/>
                    <a:pt x="0" y="36"/>
                  </a:cubicBezTo>
                  <a:cubicBezTo>
                    <a:pt x="0" y="55"/>
                    <a:pt x="16" y="71"/>
                    <a:pt x="35" y="71"/>
                  </a:cubicBezTo>
                  <a:cubicBezTo>
                    <a:pt x="55" y="71"/>
                    <a:pt x="71" y="55"/>
                    <a:pt x="71" y="36"/>
                  </a:cubicBezTo>
                  <a:cubicBezTo>
                    <a:pt x="71" y="16"/>
                    <a:pt x="55" y="0"/>
                    <a:pt x="35" y="0"/>
                  </a:cubicBezTo>
                  <a:close/>
                  <a:moveTo>
                    <a:pt x="40" y="67"/>
                  </a:moveTo>
                  <a:cubicBezTo>
                    <a:pt x="40" y="65"/>
                    <a:pt x="38" y="63"/>
                    <a:pt x="35" y="63"/>
                  </a:cubicBezTo>
                  <a:cubicBezTo>
                    <a:pt x="33" y="63"/>
                    <a:pt x="31" y="65"/>
                    <a:pt x="31" y="67"/>
                  </a:cubicBezTo>
                  <a:cubicBezTo>
                    <a:pt x="17" y="65"/>
                    <a:pt x="6" y="54"/>
                    <a:pt x="4" y="40"/>
                  </a:cubicBezTo>
                  <a:cubicBezTo>
                    <a:pt x="6" y="40"/>
                    <a:pt x="8" y="38"/>
                    <a:pt x="8" y="36"/>
                  </a:cubicBezTo>
                  <a:cubicBezTo>
                    <a:pt x="8" y="33"/>
                    <a:pt x="6" y="31"/>
                    <a:pt x="4" y="31"/>
                  </a:cubicBezTo>
                  <a:cubicBezTo>
                    <a:pt x="6" y="17"/>
                    <a:pt x="17" y="6"/>
                    <a:pt x="31" y="4"/>
                  </a:cubicBezTo>
                  <a:cubicBezTo>
                    <a:pt x="31" y="7"/>
                    <a:pt x="33" y="9"/>
                    <a:pt x="35" y="9"/>
                  </a:cubicBezTo>
                  <a:cubicBezTo>
                    <a:pt x="38" y="9"/>
                    <a:pt x="40" y="7"/>
                    <a:pt x="40" y="4"/>
                  </a:cubicBezTo>
                  <a:cubicBezTo>
                    <a:pt x="54" y="6"/>
                    <a:pt x="65" y="17"/>
                    <a:pt x="67" y="31"/>
                  </a:cubicBezTo>
                  <a:cubicBezTo>
                    <a:pt x="64" y="31"/>
                    <a:pt x="62" y="33"/>
                    <a:pt x="62" y="36"/>
                  </a:cubicBezTo>
                  <a:cubicBezTo>
                    <a:pt x="62" y="38"/>
                    <a:pt x="64" y="40"/>
                    <a:pt x="67" y="40"/>
                  </a:cubicBezTo>
                  <a:cubicBezTo>
                    <a:pt x="65" y="54"/>
                    <a:pt x="54" y="65"/>
                    <a:pt x="40" y="6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4" name="Freeform 168"/>
            <p:cNvSpPr>
              <a:spLocks/>
            </p:cNvSpPr>
            <p:nvPr/>
          </p:nvSpPr>
          <p:spPr bwMode="auto">
            <a:xfrm>
              <a:off x="1281113" y="2873375"/>
              <a:ext cx="38100" cy="42863"/>
            </a:xfrm>
            <a:custGeom>
              <a:avLst/>
              <a:gdLst/>
              <a:ahLst/>
              <a:cxnLst>
                <a:cxn ang="0">
                  <a:pos x="6" y="22"/>
                </a:cxn>
                <a:cxn ang="0">
                  <a:pos x="6" y="0"/>
                </a:cxn>
                <a:cxn ang="0">
                  <a:pos x="0" y="0"/>
                </a:cxn>
                <a:cxn ang="0">
                  <a:pos x="0" y="27"/>
                </a:cxn>
                <a:cxn ang="0">
                  <a:pos x="24" y="27"/>
                </a:cxn>
                <a:cxn ang="0">
                  <a:pos x="24" y="22"/>
                </a:cxn>
                <a:cxn ang="0">
                  <a:pos x="6" y="22"/>
                </a:cxn>
              </a:cxnLst>
              <a:rect l="0" t="0" r="r" b="b"/>
              <a:pathLst>
                <a:path w="24" h="27">
                  <a:moveTo>
                    <a:pt x="6" y="22"/>
                  </a:moveTo>
                  <a:lnTo>
                    <a:pt x="6" y="0"/>
                  </a:lnTo>
                  <a:lnTo>
                    <a:pt x="0" y="0"/>
                  </a:lnTo>
                  <a:lnTo>
                    <a:pt x="0" y="27"/>
                  </a:lnTo>
                  <a:lnTo>
                    <a:pt x="24" y="27"/>
                  </a:lnTo>
                  <a:lnTo>
                    <a:pt x="24" y="22"/>
                  </a:lnTo>
                  <a:lnTo>
                    <a:pt x="6" y="2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9897499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barn(inVertical)">
                                      <p:cBhvr>
                                        <p:cTn id="7" dur="1000"/>
                                        <p:tgtEl>
                                          <p:spTgt spid="29"/>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18" presetClass="entr" presetSubtype="3" fill="hold" grpId="0" nodeType="afterEffect">
                                  <p:stCondLst>
                                    <p:cond delay="0"/>
                                  </p:stCondLst>
                                  <p:childTnLst>
                                    <p:set>
                                      <p:cBhvr>
                                        <p:cTn id="16" dur="1" fill="hold">
                                          <p:stCondLst>
                                            <p:cond delay="0"/>
                                          </p:stCondLst>
                                        </p:cTn>
                                        <p:tgtEl>
                                          <p:spTgt spid="4101"/>
                                        </p:tgtEl>
                                        <p:attrNameLst>
                                          <p:attrName>style.visibility</p:attrName>
                                        </p:attrNameLst>
                                      </p:cBhvr>
                                      <p:to>
                                        <p:strVal val="visible"/>
                                      </p:to>
                                    </p:set>
                                    <p:animEffect transition="in" filter="strips(upRight)">
                                      <p:cBhvr>
                                        <p:cTn id="17" dur="750"/>
                                        <p:tgtEl>
                                          <p:spTgt spid="4101"/>
                                        </p:tgtEl>
                                      </p:cBhvr>
                                    </p:animEffect>
                                  </p:childTnLst>
                                </p:cTn>
                              </p:par>
                              <p:par>
                                <p:cTn id="18" presetID="22" presetClass="entr" presetSubtype="8" fill="hold" grpId="0" nodeType="withEffect">
                                  <p:stCondLst>
                                    <p:cond delay="350"/>
                                  </p:stCondLst>
                                  <p:childTnLst>
                                    <p:set>
                                      <p:cBhvr>
                                        <p:cTn id="19" dur="1" fill="hold">
                                          <p:stCondLst>
                                            <p:cond delay="0"/>
                                          </p:stCondLst>
                                        </p:cTn>
                                        <p:tgtEl>
                                          <p:spTgt spid="62"/>
                                        </p:tgtEl>
                                        <p:attrNameLst>
                                          <p:attrName>style.visibility</p:attrName>
                                        </p:attrNameLst>
                                      </p:cBhvr>
                                      <p:to>
                                        <p:strVal val="visible"/>
                                      </p:to>
                                    </p:set>
                                    <p:animEffect transition="in" filter="wipe(left)">
                                      <p:cBhvr>
                                        <p:cTn id="20" dur="750"/>
                                        <p:tgtEl>
                                          <p:spTgt spid="62"/>
                                        </p:tgtEl>
                                      </p:cBhvr>
                                    </p:animEffect>
                                  </p:childTnLst>
                                </p:cTn>
                              </p:par>
                            </p:childTnLst>
                          </p:cTn>
                        </p:par>
                        <p:par>
                          <p:cTn id="21" fill="hold">
                            <p:stCondLst>
                              <p:cond delay="2600"/>
                            </p:stCondLst>
                            <p:childTnLst>
                              <p:par>
                                <p:cTn id="22" presetID="18" presetClass="entr" presetSubtype="6" fill="hold" grpId="0" nodeType="afterEffect">
                                  <p:stCondLst>
                                    <p:cond delay="0"/>
                                  </p:stCondLst>
                                  <p:childTnLst>
                                    <p:set>
                                      <p:cBhvr>
                                        <p:cTn id="23" dur="1" fill="hold">
                                          <p:stCondLst>
                                            <p:cond delay="0"/>
                                          </p:stCondLst>
                                        </p:cTn>
                                        <p:tgtEl>
                                          <p:spTgt spid="4102"/>
                                        </p:tgtEl>
                                        <p:attrNameLst>
                                          <p:attrName>style.visibility</p:attrName>
                                        </p:attrNameLst>
                                      </p:cBhvr>
                                      <p:to>
                                        <p:strVal val="visible"/>
                                      </p:to>
                                    </p:set>
                                    <p:animEffect transition="in" filter="strips(downRight)">
                                      <p:cBhvr>
                                        <p:cTn id="24" dur="750"/>
                                        <p:tgtEl>
                                          <p:spTgt spid="4102"/>
                                        </p:tgtEl>
                                      </p:cBhvr>
                                    </p:animEffect>
                                  </p:childTnLst>
                                </p:cTn>
                              </p:par>
                              <p:par>
                                <p:cTn id="25" presetID="22" presetClass="entr" presetSubtype="1" fill="hold" grpId="0" nodeType="withEffect">
                                  <p:stCondLst>
                                    <p:cond delay="350"/>
                                  </p:stCondLst>
                                  <p:childTnLst>
                                    <p:set>
                                      <p:cBhvr>
                                        <p:cTn id="26" dur="1" fill="hold">
                                          <p:stCondLst>
                                            <p:cond delay="0"/>
                                          </p:stCondLst>
                                        </p:cTn>
                                        <p:tgtEl>
                                          <p:spTgt spid="77"/>
                                        </p:tgtEl>
                                        <p:attrNameLst>
                                          <p:attrName>style.visibility</p:attrName>
                                        </p:attrNameLst>
                                      </p:cBhvr>
                                      <p:to>
                                        <p:strVal val="visible"/>
                                      </p:to>
                                    </p:set>
                                    <p:animEffect transition="in" filter="wipe(up)">
                                      <p:cBhvr>
                                        <p:cTn id="27" dur="750"/>
                                        <p:tgtEl>
                                          <p:spTgt spid="77"/>
                                        </p:tgtEl>
                                      </p:cBhvr>
                                    </p:animEffect>
                                  </p:childTnLst>
                                </p:cTn>
                              </p:par>
                            </p:childTnLst>
                          </p:cTn>
                        </p:par>
                        <p:par>
                          <p:cTn id="28" fill="hold">
                            <p:stCondLst>
                              <p:cond delay="3700"/>
                            </p:stCondLst>
                            <p:childTnLst>
                              <p:par>
                                <p:cTn id="29" presetID="18" presetClass="entr" presetSubtype="12" fill="hold" grpId="0" nodeType="afterEffect">
                                  <p:stCondLst>
                                    <p:cond delay="0"/>
                                  </p:stCondLst>
                                  <p:childTnLst>
                                    <p:set>
                                      <p:cBhvr>
                                        <p:cTn id="30" dur="1" fill="hold">
                                          <p:stCondLst>
                                            <p:cond delay="0"/>
                                          </p:stCondLst>
                                        </p:cTn>
                                        <p:tgtEl>
                                          <p:spTgt spid="4103"/>
                                        </p:tgtEl>
                                        <p:attrNameLst>
                                          <p:attrName>style.visibility</p:attrName>
                                        </p:attrNameLst>
                                      </p:cBhvr>
                                      <p:to>
                                        <p:strVal val="visible"/>
                                      </p:to>
                                    </p:set>
                                    <p:animEffect transition="in" filter="strips(downLeft)">
                                      <p:cBhvr>
                                        <p:cTn id="31" dur="750"/>
                                        <p:tgtEl>
                                          <p:spTgt spid="4103"/>
                                        </p:tgtEl>
                                      </p:cBhvr>
                                    </p:animEffect>
                                  </p:childTnLst>
                                </p:cTn>
                              </p:par>
                              <p:par>
                                <p:cTn id="32" presetID="22" presetClass="entr" presetSubtype="2" fill="hold" grpId="0" nodeType="withEffect">
                                  <p:stCondLst>
                                    <p:cond delay="350"/>
                                  </p:stCondLst>
                                  <p:childTnLst>
                                    <p:set>
                                      <p:cBhvr>
                                        <p:cTn id="33" dur="1" fill="hold">
                                          <p:stCondLst>
                                            <p:cond delay="0"/>
                                          </p:stCondLst>
                                        </p:cTn>
                                        <p:tgtEl>
                                          <p:spTgt spid="78"/>
                                        </p:tgtEl>
                                        <p:attrNameLst>
                                          <p:attrName>style.visibility</p:attrName>
                                        </p:attrNameLst>
                                      </p:cBhvr>
                                      <p:to>
                                        <p:strVal val="visible"/>
                                      </p:to>
                                    </p:set>
                                    <p:animEffect transition="in" filter="wipe(right)">
                                      <p:cBhvr>
                                        <p:cTn id="34" dur="750"/>
                                        <p:tgtEl>
                                          <p:spTgt spid="78"/>
                                        </p:tgtEl>
                                      </p:cBhvr>
                                    </p:animEffect>
                                  </p:childTnLst>
                                </p:cTn>
                              </p:par>
                            </p:childTnLst>
                          </p:cTn>
                        </p:par>
                        <p:par>
                          <p:cTn id="35" fill="hold">
                            <p:stCondLst>
                              <p:cond delay="4800"/>
                            </p:stCondLst>
                            <p:childTnLst>
                              <p:par>
                                <p:cTn id="36" presetID="18" presetClass="entr" presetSubtype="9" fill="hold" grpId="0" nodeType="afterEffect">
                                  <p:stCondLst>
                                    <p:cond delay="0"/>
                                  </p:stCondLst>
                                  <p:childTnLst>
                                    <p:set>
                                      <p:cBhvr>
                                        <p:cTn id="37" dur="1" fill="hold">
                                          <p:stCondLst>
                                            <p:cond delay="0"/>
                                          </p:stCondLst>
                                        </p:cTn>
                                        <p:tgtEl>
                                          <p:spTgt spid="4104"/>
                                        </p:tgtEl>
                                        <p:attrNameLst>
                                          <p:attrName>style.visibility</p:attrName>
                                        </p:attrNameLst>
                                      </p:cBhvr>
                                      <p:to>
                                        <p:strVal val="visible"/>
                                      </p:to>
                                    </p:set>
                                    <p:animEffect transition="in" filter="strips(upLeft)">
                                      <p:cBhvr>
                                        <p:cTn id="38" dur="750"/>
                                        <p:tgtEl>
                                          <p:spTgt spid="4104"/>
                                        </p:tgtEl>
                                      </p:cBhvr>
                                    </p:animEffect>
                                  </p:childTnLst>
                                </p:cTn>
                              </p:par>
                            </p:childTnLst>
                          </p:cTn>
                        </p:par>
                        <p:par>
                          <p:cTn id="39" fill="hold">
                            <p:stCondLst>
                              <p:cond delay="5550"/>
                            </p:stCondLst>
                            <p:childTnLst>
                              <p:par>
                                <p:cTn id="40" presetID="53" presetClass="entr" presetSubtype="16" fill="hold" nodeType="afterEffect">
                                  <p:stCondLst>
                                    <p:cond delay="0"/>
                                  </p:stCondLst>
                                  <p:childTnLst>
                                    <p:set>
                                      <p:cBhvr>
                                        <p:cTn id="41" dur="1" fill="hold">
                                          <p:stCondLst>
                                            <p:cond delay="0"/>
                                          </p:stCondLst>
                                        </p:cTn>
                                        <p:tgtEl>
                                          <p:spTgt spid="81"/>
                                        </p:tgtEl>
                                        <p:attrNameLst>
                                          <p:attrName>style.visibility</p:attrName>
                                        </p:attrNameLst>
                                      </p:cBhvr>
                                      <p:to>
                                        <p:strVal val="visible"/>
                                      </p:to>
                                    </p:set>
                                    <p:anim calcmode="lin" valueType="num">
                                      <p:cBhvr>
                                        <p:cTn id="42" dur="500" fill="hold"/>
                                        <p:tgtEl>
                                          <p:spTgt spid="81"/>
                                        </p:tgtEl>
                                        <p:attrNameLst>
                                          <p:attrName>ppt_w</p:attrName>
                                        </p:attrNameLst>
                                      </p:cBhvr>
                                      <p:tavLst>
                                        <p:tav tm="0">
                                          <p:val>
                                            <p:fltVal val="0"/>
                                          </p:val>
                                        </p:tav>
                                        <p:tav tm="100000">
                                          <p:val>
                                            <p:strVal val="#ppt_w"/>
                                          </p:val>
                                        </p:tav>
                                      </p:tavLst>
                                    </p:anim>
                                    <p:anim calcmode="lin" valueType="num">
                                      <p:cBhvr>
                                        <p:cTn id="43" dur="500" fill="hold"/>
                                        <p:tgtEl>
                                          <p:spTgt spid="81"/>
                                        </p:tgtEl>
                                        <p:attrNameLst>
                                          <p:attrName>ppt_h</p:attrName>
                                        </p:attrNameLst>
                                      </p:cBhvr>
                                      <p:tavLst>
                                        <p:tav tm="0">
                                          <p:val>
                                            <p:fltVal val="0"/>
                                          </p:val>
                                        </p:tav>
                                        <p:tav tm="100000">
                                          <p:val>
                                            <p:strVal val="#ppt_h"/>
                                          </p:val>
                                        </p:tav>
                                      </p:tavLst>
                                    </p:anim>
                                    <p:animEffect transition="in" filter="fade">
                                      <p:cBhvr>
                                        <p:cTn id="44" dur="500"/>
                                        <p:tgtEl>
                                          <p:spTgt spid="81"/>
                                        </p:tgtEl>
                                      </p:cBhvr>
                                    </p:animEffect>
                                  </p:childTnLst>
                                </p:cTn>
                              </p:par>
                            </p:childTnLst>
                          </p:cTn>
                        </p:par>
                        <p:par>
                          <p:cTn id="45" fill="hold">
                            <p:stCondLst>
                              <p:cond delay="6050"/>
                            </p:stCondLst>
                            <p:childTnLst>
                              <p:par>
                                <p:cTn id="46" presetID="30" presetClass="entr" presetSubtype="0" fill="hold" nodeType="afterEffect">
                                  <p:stCondLst>
                                    <p:cond delay="0"/>
                                  </p:stCondLst>
                                  <p:childTnLst>
                                    <p:set>
                                      <p:cBhvr>
                                        <p:cTn id="47" dur="1" fill="hold">
                                          <p:stCondLst>
                                            <p:cond delay="0"/>
                                          </p:stCondLst>
                                        </p:cTn>
                                        <p:tgtEl>
                                          <p:spTgt spid="60"/>
                                        </p:tgtEl>
                                        <p:attrNameLst>
                                          <p:attrName>style.visibility</p:attrName>
                                        </p:attrNameLst>
                                      </p:cBhvr>
                                      <p:to>
                                        <p:strVal val="visible"/>
                                      </p:to>
                                    </p:set>
                                    <p:animEffect transition="in" filter="fade">
                                      <p:cBhvr>
                                        <p:cTn id="48" dur="800" decel="100000"/>
                                        <p:tgtEl>
                                          <p:spTgt spid="60"/>
                                        </p:tgtEl>
                                      </p:cBhvr>
                                    </p:animEffect>
                                    <p:anim calcmode="lin" valueType="num">
                                      <p:cBhvr>
                                        <p:cTn id="49" dur="800" decel="100000" fill="hold"/>
                                        <p:tgtEl>
                                          <p:spTgt spid="60"/>
                                        </p:tgtEl>
                                        <p:attrNameLst>
                                          <p:attrName>style.rotation</p:attrName>
                                        </p:attrNameLst>
                                      </p:cBhvr>
                                      <p:tavLst>
                                        <p:tav tm="0">
                                          <p:val>
                                            <p:fltVal val="-90"/>
                                          </p:val>
                                        </p:tav>
                                        <p:tav tm="100000">
                                          <p:val>
                                            <p:fltVal val="0"/>
                                          </p:val>
                                        </p:tav>
                                      </p:tavLst>
                                    </p:anim>
                                    <p:anim calcmode="lin" valueType="num">
                                      <p:cBhvr>
                                        <p:cTn id="50" dur="800" decel="100000" fill="hold"/>
                                        <p:tgtEl>
                                          <p:spTgt spid="60"/>
                                        </p:tgtEl>
                                        <p:attrNameLst>
                                          <p:attrName>ppt_x</p:attrName>
                                        </p:attrNameLst>
                                      </p:cBhvr>
                                      <p:tavLst>
                                        <p:tav tm="0">
                                          <p:val>
                                            <p:strVal val="#ppt_x+0.4"/>
                                          </p:val>
                                        </p:tav>
                                        <p:tav tm="100000">
                                          <p:val>
                                            <p:strVal val="#ppt_x-0.05"/>
                                          </p:val>
                                        </p:tav>
                                      </p:tavLst>
                                    </p:anim>
                                    <p:anim calcmode="lin" valueType="num">
                                      <p:cBhvr>
                                        <p:cTn id="51" dur="800" decel="100000" fill="hold"/>
                                        <p:tgtEl>
                                          <p:spTgt spid="60"/>
                                        </p:tgtEl>
                                        <p:attrNameLst>
                                          <p:attrName>ppt_y</p:attrName>
                                        </p:attrNameLst>
                                      </p:cBhvr>
                                      <p:tavLst>
                                        <p:tav tm="0">
                                          <p:val>
                                            <p:strVal val="#ppt_y-0.4"/>
                                          </p:val>
                                        </p:tav>
                                        <p:tav tm="100000">
                                          <p:val>
                                            <p:strVal val="#ppt_y+0.1"/>
                                          </p:val>
                                        </p:tav>
                                      </p:tavLst>
                                    </p:anim>
                                    <p:anim calcmode="lin" valueType="num">
                                      <p:cBhvr>
                                        <p:cTn id="52"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53"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54" fill="hold">
                            <p:stCondLst>
                              <p:cond delay="7050"/>
                            </p:stCondLst>
                            <p:childTnLst>
                              <p:par>
                                <p:cTn id="55" presetID="53" presetClass="entr" presetSubtype="16" fill="hold" nodeType="afterEffect">
                                  <p:stCondLst>
                                    <p:cond delay="0"/>
                                  </p:stCondLst>
                                  <p:childTnLst>
                                    <p:set>
                                      <p:cBhvr>
                                        <p:cTn id="56" dur="1" fill="hold">
                                          <p:stCondLst>
                                            <p:cond delay="0"/>
                                          </p:stCondLst>
                                        </p:cTn>
                                        <p:tgtEl>
                                          <p:spTgt spid="88"/>
                                        </p:tgtEl>
                                        <p:attrNameLst>
                                          <p:attrName>style.visibility</p:attrName>
                                        </p:attrNameLst>
                                      </p:cBhvr>
                                      <p:to>
                                        <p:strVal val="visible"/>
                                      </p:to>
                                    </p:set>
                                    <p:anim calcmode="lin" valueType="num">
                                      <p:cBhvr>
                                        <p:cTn id="57" dur="500" fill="hold"/>
                                        <p:tgtEl>
                                          <p:spTgt spid="88"/>
                                        </p:tgtEl>
                                        <p:attrNameLst>
                                          <p:attrName>ppt_w</p:attrName>
                                        </p:attrNameLst>
                                      </p:cBhvr>
                                      <p:tavLst>
                                        <p:tav tm="0">
                                          <p:val>
                                            <p:fltVal val="0"/>
                                          </p:val>
                                        </p:tav>
                                        <p:tav tm="100000">
                                          <p:val>
                                            <p:strVal val="#ppt_w"/>
                                          </p:val>
                                        </p:tav>
                                      </p:tavLst>
                                    </p:anim>
                                    <p:anim calcmode="lin" valueType="num">
                                      <p:cBhvr>
                                        <p:cTn id="58" dur="500" fill="hold"/>
                                        <p:tgtEl>
                                          <p:spTgt spid="88"/>
                                        </p:tgtEl>
                                        <p:attrNameLst>
                                          <p:attrName>ppt_h</p:attrName>
                                        </p:attrNameLst>
                                      </p:cBhvr>
                                      <p:tavLst>
                                        <p:tav tm="0">
                                          <p:val>
                                            <p:fltVal val="0"/>
                                          </p:val>
                                        </p:tav>
                                        <p:tav tm="100000">
                                          <p:val>
                                            <p:strVal val="#ppt_h"/>
                                          </p:val>
                                        </p:tav>
                                      </p:tavLst>
                                    </p:anim>
                                    <p:animEffect transition="in" filter="fade">
                                      <p:cBhvr>
                                        <p:cTn id="59" dur="500"/>
                                        <p:tgtEl>
                                          <p:spTgt spid="88"/>
                                        </p:tgtEl>
                                      </p:cBhvr>
                                    </p:animEffect>
                                  </p:childTnLst>
                                </p:cTn>
                              </p:par>
                            </p:childTnLst>
                          </p:cTn>
                        </p:par>
                        <p:par>
                          <p:cTn id="60" fill="hold">
                            <p:stCondLst>
                              <p:cond delay="7550"/>
                            </p:stCondLst>
                            <p:childTnLst>
                              <p:par>
                                <p:cTn id="61" presetID="30" presetClass="entr" presetSubtype="0" fill="hold" nodeType="afterEffect">
                                  <p:stCondLst>
                                    <p:cond delay="0"/>
                                  </p:stCondLst>
                                  <p:childTnLst>
                                    <p:set>
                                      <p:cBhvr>
                                        <p:cTn id="62" dur="1" fill="hold">
                                          <p:stCondLst>
                                            <p:cond delay="0"/>
                                          </p:stCondLst>
                                        </p:cTn>
                                        <p:tgtEl>
                                          <p:spTgt spid="66"/>
                                        </p:tgtEl>
                                        <p:attrNameLst>
                                          <p:attrName>style.visibility</p:attrName>
                                        </p:attrNameLst>
                                      </p:cBhvr>
                                      <p:to>
                                        <p:strVal val="visible"/>
                                      </p:to>
                                    </p:set>
                                    <p:animEffect transition="in" filter="fade">
                                      <p:cBhvr>
                                        <p:cTn id="63" dur="800" decel="100000"/>
                                        <p:tgtEl>
                                          <p:spTgt spid="66"/>
                                        </p:tgtEl>
                                      </p:cBhvr>
                                    </p:animEffect>
                                    <p:anim calcmode="lin" valueType="num">
                                      <p:cBhvr>
                                        <p:cTn id="64" dur="800" decel="100000" fill="hold"/>
                                        <p:tgtEl>
                                          <p:spTgt spid="66"/>
                                        </p:tgtEl>
                                        <p:attrNameLst>
                                          <p:attrName>style.rotation</p:attrName>
                                        </p:attrNameLst>
                                      </p:cBhvr>
                                      <p:tavLst>
                                        <p:tav tm="0">
                                          <p:val>
                                            <p:fltVal val="-90"/>
                                          </p:val>
                                        </p:tav>
                                        <p:tav tm="100000">
                                          <p:val>
                                            <p:fltVal val="0"/>
                                          </p:val>
                                        </p:tav>
                                      </p:tavLst>
                                    </p:anim>
                                    <p:anim calcmode="lin" valueType="num">
                                      <p:cBhvr>
                                        <p:cTn id="65" dur="800" decel="100000" fill="hold"/>
                                        <p:tgtEl>
                                          <p:spTgt spid="66"/>
                                        </p:tgtEl>
                                        <p:attrNameLst>
                                          <p:attrName>ppt_x</p:attrName>
                                        </p:attrNameLst>
                                      </p:cBhvr>
                                      <p:tavLst>
                                        <p:tav tm="0">
                                          <p:val>
                                            <p:strVal val="#ppt_x+0.4"/>
                                          </p:val>
                                        </p:tav>
                                        <p:tav tm="100000">
                                          <p:val>
                                            <p:strVal val="#ppt_x-0.05"/>
                                          </p:val>
                                        </p:tav>
                                      </p:tavLst>
                                    </p:anim>
                                    <p:anim calcmode="lin" valueType="num">
                                      <p:cBhvr>
                                        <p:cTn id="66" dur="800" decel="100000" fill="hold"/>
                                        <p:tgtEl>
                                          <p:spTgt spid="66"/>
                                        </p:tgtEl>
                                        <p:attrNameLst>
                                          <p:attrName>ppt_y</p:attrName>
                                        </p:attrNameLst>
                                      </p:cBhvr>
                                      <p:tavLst>
                                        <p:tav tm="0">
                                          <p:val>
                                            <p:strVal val="#ppt_y-0.4"/>
                                          </p:val>
                                        </p:tav>
                                        <p:tav tm="100000">
                                          <p:val>
                                            <p:strVal val="#ppt_y+0.1"/>
                                          </p:val>
                                        </p:tav>
                                      </p:tavLst>
                                    </p:anim>
                                    <p:anim calcmode="lin" valueType="num">
                                      <p:cBhvr>
                                        <p:cTn id="67" dur="200" accel="100000" fill="hold">
                                          <p:stCondLst>
                                            <p:cond delay="800"/>
                                          </p:stCondLst>
                                        </p:cTn>
                                        <p:tgtEl>
                                          <p:spTgt spid="66"/>
                                        </p:tgtEl>
                                        <p:attrNameLst>
                                          <p:attrName>ppt_x</p:attrName>
                                        </p:attrNameLst>
                                      </p:cBhvr>
                                      <p:tavLst>
                                        <p:tav tm="0">
                                          <p:val>
                                            <p:strVal val="#ppt_x-0.05"/>
                                          </p:val>
                                        </p:tav>
                                        <p:tav tm="100000">
                                          <p:val>
                                            <p:strVal val="#ppt_x"/>
                                          </p:val>
                                        </p:tav>
                                      </p:tavLst>
                                    </p:anim>
                                    <p:anim calcmode="lin" valueType="num">
                                      <p:cBhvr>
                                        <p:cTn id="68" dur="200" accel="100000" fill="hold">
                                          <p:stCondLst>
                                            <p:cond delay="800"/>
                                          </p:stCondLst>
                                        </p:cTn>
                                        <p:tgtEl>
                                          <p:spTgt spid="66"/>
                                        </p:tgtEl>
                                        <p:attrNameLst>
                                          <p:attrName>ppt_y</p:attrName>
                                        </p:attrNameLst>
                                      </p:cBhvr>
                                      <p:tavLst>
                                        <p:tav tm="0">
                                          <p:val>
                                            <p:strVal val="#ppt_y+0.1"/>
                                          </p:val>
                                        </p:tav>
                                        <p:tav tm="100000">
                                          <p:val>
                                            <p:strVal val="#ppt_y"/>
                                          </p:val>
                                        </p:tav>
                                      </p:tavLst>
                                    </p:anim>
                                  </p:childTnLst>
                                </p:cTn>
                              </p:par>
                            </p:childTnLst>
                          </p:cTn>
                        </p:par>
                        <p:par>
                          <p:cTn id="69" fill="hold">
                            <p:stCondLst>
                              <p:cond delay="8550"/>
                            </p:stCondLst>
                            <p:childTnLst>
                              <p:par>
                                <p:cTn id="70" presetID="53" presetClass="entr" presetSubtype="16" fill="hold" nodeType="afterEffect">
                                  <p:stCondLst>
                                    <p:cond delay="0"/>
                                  </p:stCondLst>
                                  <p:childTnLst>
                                    <p:set>
                                      <p:cBhvr>
                                        <p:cTn id="71" dur="1" fill="hold">
                                          <p:stCondLst>
                                            <p:cond delay="0"/>
                                          </p:stCondLst>
                                        </p:cTn>
                                        <p:tgtEl>
                                          <p:spTgt spid="85"/>
                                        </p:tgtEl>
                                        <p:attrNameLst>
                                          <p:attrName>style.visibility</p:attrName>
                                        </p:attrNameLst>
                                      </p:cBhvr>
                                      <p:to>
                                        <p:strVal val="visible"/>
                                      </p:to>
                                    </p:set>
                                    <p:anim calcmode="lin" valueType="num">
                                      <p:cBhvr>
                                        <p:cTn id="72" dur="500" fill="hold"/>
                                        <p:tgtEl>
                                          <p:spTgt spid="85"/>
                                        </p:tgtEl>
                                        <p:attrNameLst>
                                          <p:attrName>ppt_w</p:attrName>
                                        </p:attrNameLst>
                                      </p:cBhvr>
                                      <p:tavLst>
                                        <p:tav tm="0">
                                          <p:val>
                                            <p:fltVal val="0"/>
                                          </p:val>
                                        </p:tav>
                                        <p:tav tm="100000">
                                          <p:val>
                                            <p:strVal val="#ppt_w"/>
                                          </p:val>
                                        </p:tav>
                                      </p:tavLst>
                                    </p:anim>
                                    <p:anim calcmode="lin" valueType="num">
                                      <p:cBhvr>
                                        <p:cTn id="73" dur="500" fill="hold"/>
                                        <p:tgtEl>
                                          <p:spTgt spid="85"/>
                                        </p:tgtEl>
                                        <p:attrNameLst>
                                          <p:attrName>ppt_h</p:attrName>
                                        </p:attrNameLst>
                                      </p:cBhvr>
                                      <p:tavLst>
                                        <p:tav tm="0">
                                          <p:val>
                                            <p:fltVal val="0"/>
                                          </p:val>
                                        </p:tav>
                                        <p:tav tm="100000">
                                          <p:val>
                                            <p:strVal val="#ppt_h"/>
                                          </p:val>
                                        </p:tav>
                                      </p:tavLst>
                                    </p:anim>
                                    <p:animEffect transition="in" filter="fade">
                                      <p:cBhvr>
                                        <p:cTn id="74" dur="500"/>
                                        <p:tgtEl>
                                          <p:spTgt spid="85"/>
                                        </p:tgtEl>
                                      </p:cBhvr>
                                    </p:animEffect>
                                  </p:childTnLst>
                                </p:cTn>
                              </p:par>
                            </p:childTnLst>
                          </p:cTn>
                        </p:par>
                        <p:par>
                          <p:cTn id="75" fill="hold">
                            <p:stCondLst>
                              <p:cond delay="9050"/>
                            </p:stCondLst>
                            <p:childTnLst>
                              <p:par>
                                <p:cTn id="76" presetID="30" presetClass="entr" presetSubtype="0" fill="hold" nodeType="afterEffect">
                                  <p:stCondLst>
                                    <p:cond delay="0"/>
                                  </p:stCondLst>
                                  <p:childTnLst>
                                    <p:set>
                                      <p:cBhvr>
                                        <p:cTn id="77" dur="1" fill="hold">
                                          <p:stCondLst>
                                            <p:cond delay="0"/>
                                          </p:stCondLst>
                                        </p:cTn>
                                        <p:tgtEl>
                                          <p:spTgt spid="71"/>
                                        </p:tgtEl>
                                        <p:attrNameLst>
                                          <p:attrName>style.visibility</p:attrName>
                                        </p:attrNameLst>
                                      </p:cBhvr>
                                      <p:to>
                                        <p:strVal val="visible"/>
                                      </p:to>
                                    </p:set>
                                    <p:animEffect transition="in" filter="fade">
                                      <p:cBhvr>
                                        <p:cTn id="78" dur="800" decel="100000"/>
                                        <p:tgtEl>
                                          <p:spTgt spid="71"/>
                                        </p:tgtEl>
                                      </p:cBhvr>
                                    </p:animEffect>
                                    <p:anim calcmode="lin" valueType="num">
                                      <p:cBhvr>
                                        <p:cTn id="79" dur="800" decel="100000" fill="hold"/>
                                        <p:tgtEl>
                                          <p:spTgt spid="71"/>
                                        </p:tgtEl>
                                        <p:attrNameLst>
                                          <p:attrName>style.rotation</p:attrName>
                                        </p:attrNameLst>
                                      </p:cBhvr>
                                      <p:tavLst>
                                        <p:tav tm="0">
                                          <p:val>
                                            <p:fltVal val="-90"/>
                                          </p:val>
                                        </p:tav>
                                        <p:tav tm="100000">
                                          <p:val>
                                            <p:fltVal val="0"/>
                                          </p:val>
                                        </p:tav>
                                      </p:tavLst>
                                    </p:anim>
                                    <p:anim calcmode="lin" valueType="num">
                                      <p:cBhvr>
                                        <p:cTn id="80" dur="800" decel="100000" fill="hold"/>
                                        <p:tgtEl>
                                          <p:spTgt spid="71"/>
                                        </p:tgtEl>
                                        <p:attrNameLst>
                                          <p:attrName>ppt_x</p:attrName>
                                        </p:attrNameLst>
                                      </p:cBhvr>
                                      <p:tavLst>
                                        <p:tav tm="0">
                                          <p:val>
                                            <p:strVal val="#ppt_x+0.4"/>
                                          </p:val>
                                        </p:tav>
                                        <p:tav tm="100000">
                                          <p:val>
                                            <p:strVal val="#ppt_x-0.05"/>
                                          </p:val>
                                        </p:tav>
                                      </p:tavLst>
                                    </p:anim>
                                    <p:anim calcmode="lin" valueType="num">
                                      <p:cBhvr>
                                        <p:cTn id="81" dur="800" decel="100000" fill="hold"/>
                                        <p:tgtEl>
                                          <p:spTgt spid="71"/>
                                        </p:tgtEl>
                                        <p:attrNameLst>
                                          <p:attrName>ppt_y</p:attrName>
                                        </p:attrNameLst>
                                      </p:cBhvr>
                                      <p:tavLst>
                                        <p:tav tm="0">
                                          <p:val>
                                            <p:strVal val="#ppt_y-0.4"/>
                                          </p:val>
                                        </p:tav>
                                        <p:tav tm="100000">
                                          <p:val>
                                            <p:strVal val="#ppt_y+0.1"/>
                                          </p:val>
                                        </p:tav>
                                      </p:tavLst>
                                    </p:anim>
                                    <p:anim calcmode="lin" valueType="num">
                                      <p:cBhvr>
                                        <p:cTn id="82"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83"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84" fill="hold">
                            <p:stCondLst>
                              <p:cond delay="10050"/>
                            </p:stCondLst>
                            <p:childTnLst>
                              <p:par>
                                <p:cTn id="85" presetID="53" presetClass="entr" presetSubtype="16" fill="hold" nodeType="afterEffect">
                                  <p:stCondLst>
                                    <p:cond delay="0"/>
                                  </p:stCondLst>
                                  <p:childTnLst>
                                    <p:set>
                                      <p:cBhvr>
                                        <p:cTn id="86" dur="1" fill="hold">
                                          <p:stCondLst>
                                            <p:cond delay="0"/>
                                          </p:stCondLst>
                                        </p:cTn>
                                        <p:tgtEl>
                                          <p:spTgt spid="92"/>
                                        </p:tgtEl>
                                        <p:attrNameLst>
                                          <p:attrName>style.visibility</p:attrName>
                                        </p:attrNameLst>
                                      </p:cBhvr>
                                      <p:to>
                                        <p:strVal val="visible"/>
                                      </p:to>
                                    </p:set>
                                    <p:anim calcmode="lin" valueType="num">
                                      <p:cBhvr>
                                        <p:cTn id="87" dur="500" fill="hold"/>
                                        <p:tgtEl>
                                          <p:spTgt spid="92"/>
                                        </p:tgtEl>
                                        <p:attrNameLst>
                                          <p:attrName>ppt_w</p:attrName>
                                        </p:attrNameLst>
                                      </p:cBhvr>
                                      <p:tavLst>
                                        <p:tav tm="0">
                                          <p:val>
                                            <p:fltVal val="0"/>
                                          </p:val>
                                        </p:tav>
                                        <p:tav tm="100000">
                                          <p:val>
                                            <p:strVal val="#ppt_w"/>
                                          </p:val>
                                        </p:tav>
                                      </p:tavLst>
                                    </p:anim>
                                    <p:anim calcmode="lin" valueType="num">
                                      <p:cBhvr>
                                        <p:cTn id="88" dur="500" fill="hold"/>
                                        <p:tgtEl>
                                          <p:spTgt spid="92"/>
                                        </p:tgtEl>
                                        <p:attrNameLst>
                                          <p:attrName>ppt_h</p:attrName>
                                        </p:attrNameLst>
                                      </p:cBhvr>
                                      <p:tavLst>
                                        <p:tav tm="0">
                                          <p:val>
                                            <p:fltVal val="0"/>
                                          </p:val>
                                        </p:tav>
                                        <p:tav tm="100000">
                                          <p:val>
                                            <p:strVal val="#ppt_h"/>
                                          </p:val>
                                        </p:tav>
                                      </p:tavLst>
                                    </p:anim>
                                    <p:animEffect transition="in" filter="fade">
                                      <p:cBhvr>
                                        <p:cTn id="89" dur="500"/>
                                        <p:tgtEl>
                                          <p:spTgt spid="92"/>
                                        </p:tgtEl>
                                      </p:cBhvr>
                                    </p:animEffect>
                                  </p:childTnLst>
                                </p:cTn>
                              </p:par>
                            </p:childTnLst>
                          </p:cTn>
                        </p:par>
                        <p:par>
                          <p:cTn id="90" fill="hold">
                            <p:stCondLst>
                              <p:cond delay="10550"/>
                            </p:stCondLst>
                            <p:childTnLst>
                              <p:par>
                                <p:cTn id="91" presetID="30" presetClass="entr" presetSubtype="0" fill="hold" nodeType="afterEffect">
                                  <p:stCondLst>
                                    <p:cond delay="0"/>
                                  </p:stCondLst>
                                  <p:childTnLst>
                                    <p:set>
                                      <p:cBhvr>
                                        <p:cTn id="92" dur="1" fill="hold">
                                          <p:stCondLst>
                                            <p:cond delay="0"/>
                                          </p:stCondLst>
                                        </p:cTn>
                                        <p:tgtEl>
                                          <p:spTgt spid="74"/>
                                        </p:tgtEl>
                                        <p:attrNameLst>
                                          <p:attrName>style.visibility</p:attrName>
                                        </p:attrNameLst>
                                      </p:cBhvr>
                                      <p:to>
                                        <p:strVal val="visible"/>
                                      </p:to>
                                    </p:set>
                                    <p:animEffect transition="in" filter="fade">
                                      <p:cBhvr>
                                        <p:cTn id="93" dur="800" decel="100000"/>
                                        <p:tgtEl>
                                          <p:spTgt spid="74"/>
                                        </p:tgtEl>
                                      </p:cBhvr>
                                    </p:animEffect>
                                    <p:anim calcmode="lin" valueType="num">
                                      <p:cBhvr>
                                        <p:cTn id="94" dur="800" decel="100000" fill="hold"/>
                                        <p:tgtEl>
                                          <p:spTgt spid="74"/>
                                        </p:tgtEl>
                                        <p:attrNameLst>
                                          <p:attrName>style.rotation</p:attrName>
                                        </p:attrNameLst>
                                      </p:cBhvr>
                                      <p:tavLst>
                                        <p:tav tm="0">
                                          <p:val>
                                            <p:fltVal val="-90"/>
                                          </p:val>
                                        </p:tav>
                                        <p:tav tm="100000">
                                          <p:val>
                                            <p:fltVal val="0"/>
                                          </p:val>
                                        </p:tav>
                                      </p:tavLst>
                                    </p:anim>
                                    <p:anim calcmode="lin" valueType="num">
                                      <p:cBhvr>
                                        <p:cTn id="95" dur="800" decel="100000" fill="hold"/>
                                        <p:tgtEl>
                                          <p:spTgt spid="74"/>
                                        </p:tgtEl>
                                        <p:attrNameLst>
                                          <p:attrName>ppt_x</p:attrName>
                                        </p:attrNameLst>
                                      </p:cBhvr>
                                      <p:tavLst>
                                        <p:tav tm="0">
                                          <p:val>
                                            <p:strVal val="#ppt_x+0.4"/>
                                          </p:val>
                                        </p:tav>
                                        <p:tav tm="100000">
                                          <p:val>
                                            <p:strVal val="#ppt_x-0.05"/>
                                          </p:val>
                                        </p:tav>
                                      </p:tavLst>
                                    </p:anim>
                                    <p:anim calcmode="lin" valueType="num">
                                      <p:cBhvr>
                                        <p:cTn id="96" dur="800" decel="100000" fill="hold"/>
                                        <p:tgtEl>
                                          <p:spTgt spid="74"/>
                                        </p:tgtEl>
                                        <p:attrNameLst>
                                          <p:attrName>ppt_y</p:attrName>
                                        </p:attrNameLst>
                                      </p:cBhvr>
                                      <p:tavLst>
                                        <p:tav tm="0">
                                          <p:val>
                                            <p:strVal val="#ppt_y-0.4"/>
                                          </p:val>
                                        </p:tav>
                                        <p:tav tm="100000">
                                          <p:val>
                                            <p:strVal val="#ppt_y+0.1"/>
                                          </p:val>
                                        </p:tav>
                                      </p:tavLst>
                                    </p:anim>
                                    <p:anim calcmode="lin" valueType="num">
                                      <p:cBhvr>
                                        <p:cTn id="97" dur="200" accel="100000" fill="hold">
                                          <p:stCondLst>
                                            <p:cond delay="800"/>
                                          </p:stCondLst>
                                        </p:cTn>
                                        <p:tgtEl>
                                          <p:spTgt spid="74"/>
                                        </p:tgtEl>
                                        <p:attrNameLst>
                                          <p:attrName>ppt_x</p:attrName>
                                        </p:attrNameLst>
                                      </p:cBhvr>
                                      <p:tavLst>
                                        <p:tav tm="0">
                                          <p:val>
                                            <p:strVal val="#ppt_x-0.05"/>
                                          </p:val>
                                        </p:tav>
                                        <p:tav tm="100000">
                                          <p:val>
                                            <p:strVal val="#ppt_x"/>
                                          </p:val>
                                        </p:tav>
                                      </p:tavLst>
                                    </p:anim>
                                    <p:anim calcmode="lin" valueType="num">
                                      <p:cBhvr>
                                        <p:cTn id="98" dur="200" accel="100000" fill="hold">
                                          <p:stCondLst>
                                            <p:cond delay="800"/>
                                          </p:stCondLst>
                                        </p:cTn>
                                        <p:tgtEl>
                                          <p:spTgt spid="74"/>
                                        </p:tgtEl>
                                        <p:attrNameLst>
                                          <p:attrName>ppt_y</p:attrName>
                                        </p:attrNameLst>
                                      </p:cBhvr>
                                      <p:tavLst>
                                        <p:tav tm="0">
                                          <p:val>
                                            <p:strVal val="#ppt_y+0.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9" grpId="0" animBg="1"/>
      <p:bldP spid="62" grpId="0" animBg="1"/>
      <p:bldP spid="4101" grpId="0" animBg="1"/>
      <p:bldP spid="4104" grpId="0" animBg="1"/>
      <p:bldP spid="4103" grpId="0" animBg="1"/>
      <p:bldP spid="4102" grpId="0" animBg="1"/>
      <p:bldP spid="77" grpId="0" animBg="1"/>
      <p:bldP spid="78" grpId="0" animBg="1"/>
    </p:bld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3" name="Rectangle 12"/>
          <p:cNvSpPr/>
          <p:nvPr/>
        </p:nvSpPr>
        <p:spPr bwMode="auto">
          <a:xfrm>
            <a:off x="0" y="1244184"/>
            <a:ext cx="12192000" cy="526782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739" b="739"/>
          <a:stretch>
            <a:fillRect/>
          </a:stretch>
        </p:blipFill>
        <p:spPr>
          <a:effectLst>
            <a:outerShdw blurRad="50800" dist="38100" dir="8100000" algn="tr" rotWithShape="0">
              <a:prstClr val="black">
                <a:alpha val="40000"/>
              </a:prstClr>
            </a:outerShdw>
          </a:effectLst>
        </p:spPr>
      </p:pic>
      <p:pic>
        <p:nvPicPr>
          <p:cNvPr id="7" name="Picture Placeholder 6"/>
          <p:cNvPicPr>
            <a:picLocks noGrp="1" noChangeAspect="1"/>
          </p:cNvPicPr>
          <p:nvPr>
            <p:ph type="pic" sz="quarter" idx="11"/>
          </p:nvPr>
        </p:nvPicPr>
        <p:blipFill>
          <a:blip r:embed="rId5">
            <a:extLst>
              <a:ext uri="{28A0092B-C50C-407E-A947-70E740481C1C}">
                <a14:useLocalDpi xmlns:a14="http://schemas.microsoft.com/office/drawing/2010/main" val="0"/>
              </a:ext>
            </a:extLst>
          </a:blip>
          <a:srcRect t="739" b="739"/>
          <a:stretch>
            <a:fillRect/>
          </a:stretch>
        </p:blipFill>
        <p:spPr>
          <a:effectLst>
            <a:outerShdw blurRad="50800" dist="38100" dir="2700000" algn="tl" rotWithShape="0">
              <a:prstClr val="black">
                <a:alpha val="40000"/>
              </a:prstClr>
            </a:outerShdw>
          </a:effectLst>
        </p:spPr>
      </p:pic>
      <p:pic>
        <p:nvPicPr>
          <p:cNvPr id="8" name="Picture Placeholder 7"/>
          <p:cNvPicPr>
            <a:picLocks noGrp="1" noChangeAspect="1"/>
          </p:cNvPicPr>
          <p:nvPr>
            <p:ph type="pic" sz="quarter" idx="12"/>
          </p:nvPr>
        </p:nvPicPr>
        <p:blipFill>
          <a:blip r:embed="rId6">
            <a:extLst>
              <a:ext uri="{28A0092B-C50C-407E-A947-70E740481C1C}">
                <a14:useLocalDpi xmlns:a14="http://schemas.microsoft.com/office/drawing/2010/main" val="0"/>
              </a:ext>
            </a:extLst>
          </a:blip>
          <a:srcRect t="7939" b="7939"/>
          <a:stretch>
            <a:fillRect/>
          </a:stretch>
        </p:blipFill>
        <p:spPr>
          <a:effectLst>
            <a:outerShdw blurRad="63500" sx="102000" sy="102000" algn="ctr" rotWithShape="0">
              <a:prstClr val="black">
                <a:alpha val="40000"/>
              </a:prstClr>
            </a:outerShdw>
          </a:effectLst>
        </p:spPr>
      </p:pic>
      <p:grpSp>
        <p:nvGrpSpPr>
          <p:cNvPr id="14" name="Group 13"/>
          <p:cNvGrpSpPr/>
          <p:nvPr/>
        </p:nvGrpSpPr>
        <p:grpSpPr>
          <a:xfrm>
            <a:off x="127357" y="-21594"/>
            <a:ext cx="2524868" cy="613385"/>
            <a:chOff x="127357" y="-6354"/>
            <a:chExt cx="2524868" cy="613385"/>
          </a:xfrm>
        </p:grpSpPr>
        <p:sp>
          <p:nvSpPr>
            <p:cNvPr id="15" name="Round Same Side Corner Rectangle 1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6" name="TextBox 1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3463659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barn(inVertical)">
                                      <p:cBhvr>
                                        <p:cTn id="7" dur="1000"/>
                                        <p:tgtEl>
                                          <p:spTgt spid="1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6"/>
                                        </p:tgtEl>
                                        <p:attrNameLst>
                                          <p:attrName>style.visibility</p:attrName>
                                        </p:attrNameLst>
                                      </p:cBhvr>
                                      <p:to>
                                        <p:strVal val="visible"/>
                                      </p:to>
                                    </p:set>
                                    <p:anim calcmode="lin" valueType="num">
                                      <p:cBhvr>
                                        <p:cTn id="11" dur="1000" fill="hold"/>
                                        <p:tgtEl>
                                          <p:spTgt spid="6"/>
                                        </p:tgtEl>
                                        <p:attrNameLst>
                                          <p:attrName>ppt_w</p:attrName>
                                        </p:attrNameLst>
                                      </p:cBhvr>
                                      <p:tavLst>
                                        <p:tav tm="0">
                                          <p:val>
                                            <p:fltVal val="0"/>
                                          </p:val>
                                        </p:tav>
                                        <p:tav tm="100000">
                                          <p:val>
                                            <p:strVal val="#ppt_w"/>
                                          </p:val>
                                        </p:tav>
                                      </p:tavLst>
                                    </p:anim>
                                    <p:anim calcmode="lin" valueType="num">
                                      <p:cBhvr>
                                        <p:cTn id="12" dur="1000" fill="hold"/>
                                        <p:tgtEl>
                                          <p:spTgt spid="6"/>
                                        </p:tgtEl>
                                        <p:attrNameLst>
                                          <p:attrName>ppt_h</p:attrName>
                                        </p:attrNameLst>
                                      </p:cBhvr>
                                      <p:tavLst>
                                        <p:tav tm="0">
                                          <p:val>
                                            <p:fltVal val="0"/>
                                          </p:val>
                                        </p:tav>
                                        <p:tav tm="100000">
                                          <p:val>
                                            <p:strVal val="#ppt_h"/>
                                          </p:val>
                                        </p:tav>
                                      </p:tavLst>
                                    </p:anim>
                                    <p:anim calcmode="lin" valueType="num">
                                      <p:cBhvr>
                                        <p:cTn id="13"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nodeType="afterEffect">
                                  <p:stCondLst>
                                    <p:cond delay="0"/>
                                  </p:stCondLst>
                                  <p:childTnLst>
                                    <p:set>
                                      <p:cBhvr>
                                        <p:cTn id="17" dur="1" fill="hold">
                                          <p:stCondLst>
                                            <p:cond delay="0"/>
                                          </p:stCondLst>
                                        </p:cTn>
                                        <p:tgtEl>
                                          <p:spTgt spid="7"/>
                                        </p:tgtEl>
                                        <p:attrNameLst>
                                          <p:attrName>style.visibility</p:attrName>
                                        </p:attrNameLst>
                                      </p:cBhvr>
                                      <p:to>
                                        <p:strVal val="visible"/>
                                      </p:to>
                                    </p:set>
                                    <p:anim calcmode="lin" valueType="num">
                                      <p:cBhvr>
                                        <p:cTn id="18" dur="1000" fill="hold"/>
                                        <p:tgtEl>
                                          <p:spTgt spid="7"/>
                                        </p:tgtEl>
                                        <p:attrNameLst>
                                          <p:attrName>ppt_w</p:attrName>
                                        </p:attrNameLst>
                                      </p:cBhvr>
                                      <p:tavLst>
                                        <p:tav tm="0">
                                          <p:val>
                                            <p:fltVal val="0"/>
                                          </p:val>
                                        </p:tav>
                                        <p:tav tm="100000">
                                          <p:val>
                                            <p:strVal val="#ppt_w"/>
                                          </p:val>
                                        </p:tav>
                                      </p:tavLst>
                                    </p:anim>
                                    <p:anim calcmode="lin" valueType="num">
                                      <p:cBhvr>
                                        <p:cTn id="19" dur="1000" fill="hold"/>
                                        <p:tgtEl>
                                          <p:spTgt spid="7"/>
                                        </p:tgtEl>
                                        <p:attrNameLst>
                                          <p:attrName>ppt_h</p:attrName>
                                        </p:attrNameLst>
                                      </p:cBhvr>
                                      <p:tavLst>
                                        <p:tav tm="0">
                                          <p:val>
                                            <p:fltVal val="0"/>
                                          </p:val>
                                        </p:tav>
                                        <p:tav tm="100000">
                                          <p:val>
                                            <p:strVal val="#ppt_h"/>
                                          </p:val>
                                        </p:tav>
                                      </p:tavLst>
                                    </p:anim>
                                    <p:anim calcmode="lin" valueType="num">
                                      <p:cBhvr>
                                        <p:cTn id="20"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p:cTn id="25" dur="1000" fill="hold"/>
                                        <p:tgtEl>
                                          <p:spTgt spid="8"/>
                                        </p:tgtEl>
                                        <p:attrNameLst>
                                          <p:attrName>ppt_w</p:attrName>
                                        </p:attrNameLst>
                                      </p:cBhvr>
                                      <p:tavLst>
                                        <p:tav tm="0">
                                          <p:val>
                                            <p:fltVal val="0"/>
                                          </p:val>
                                        </p:tav>
                                        <p:tav tm="100000">
                                          <p:val>
                                            <p:strVal val="#ppt_w"/>
                                          </p:val>
                                        </p:tav>
                                      </p:tavLst>
                                    </p:anim>
                                    <p:anim calcmode="lin" valueType="num">
                                      <p:cBhvr>
                                        <p:cTn id="26" dur="1000" fill="hold"/>
                                        <p:tgtEl>
                                          <p:spTgt spid="8"/>
                                        </p:tgtEl>
                                        <p:attrNameLst>
                                          <p:attrName>ppt_h</p:attrName>
                                        </p:attrNameLst>
                                      </p:cBhvr>
                                      <p:tavLst>
                                        <p:tav tm="0">
                                          <p:val>
                                            <p:fltVal val="0"/>
                                          </p:val>
                                        </p:tav>
                                        <p:tav tm="100000">
                                          <p:val>
                                            <p:strVal val="#ppt_h"/>
                                          </p:val>
                                        </p:tav>
                                      </p:tavLst>
                                    </p:anim>
                                    <p:anim calcmode="lin" valueType="num">
                                      <p:cBhvr>
                                        <p:cTn id="27" dur="1000" fill="hold"/>
                                        <p:tgtEl>
                                          <p:spTgt spid="8"/>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8"/>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0" y="1337310"/>
            <a:ext cx="12192000" cy="517470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2627"/>
          <p:cNvGrpSpPr/>
          <p:nvPr/>
        </p:nvGrpSpPr>
        <p:grpSpPr>
          <a:xfrm>
            <a:off x="1062673" y="1526499"/>
            <a:ext cx="2960570" cy="3342150"/>
            <a:chOff x="0" y="-2"/>
            <a:chExt cx="4943407" cy="5580556"/>
          </a:xfrm>
          <a:solidFill>
            <a:srgbClr val="00B0F0"/>
          </a:solidFill>
          <a:effectLst>
            <a:outerShdw blurRad="50800" dist="38100" dir="2700000" algn="tl" rotWithShape="0">
              <a:prstClr val="black">
                <a:alpha val="40000"/>
              </a:prstClr>
            </a:outerShdw>
          </a:effectLst>
        </p:grpSpPr>
        <p:sp>
          <p:nvSpPr>
            <p:cNvPr id="14" name="Shape 2622"/>
            <p:cNvSpPr/>
            <p:nvPr/>
          </p:nvSpPr>
          <p:spPr>
            <a:xfrm>
              <a:off x="0" y="446474"/>
              <a:ext cx="2493651"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2623"/>
            <p:cNvSpPr/>
            <p:nvPr/>
          </p:nvSpPr>
          <p:spPr>
            <a:xfrm>
              <a:off x="2449755"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6" name="Shape 2624"/>
            <p:cNvSpPr/>
            <p:nvPr/>
          </p:nvSpPr>
          <p:spPr>
            <a:xfrm>
              <a:off x="2410075" y="2653498"/>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7" name="Shape 2625"/>
            <p:cNvSpPr/>
            <p:nvPr/>
          </p:nvSpPr>
          <p:spPr>
            <a:xfrm rot="10800000">
              <a:off x="2432322" y="-2"/>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8"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6" name="Group 2627"/>
          <p:cNvGrpSpPr/>
          <p:nvPr/>
        </p:nvGrpSpPr>
        <p:grpSpPr>
          <a:xfrm>
            <a:off x="4623676" y="1505057"/>
            <a:ext cx="2960567" cy="3342149"/>
            <a:chOff x="0" y="0"/>
            <a:chExt cx="4943405" cy="5580554"/>
          </a:xfrm>
          <a:solidFill>
            <a:srgbClr val="ED7D31"/>
          </a:solidFill>
          <a:effectLst>
            <a:outerShdw blurRad="50800" dist="38100" dir="2700000" algn="tl" rotWithShape="0">
              <a:prstClr val="black">
                <a:alpha val="40000"/>
              </a:prstClr>
            </a:outerShdw>
          </a:effectLst>
        </p:grpSpPr>
        <p:sp>
          <p:nvSpPr>
            <p:cNvPr id="38"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9"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0"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1"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2"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45" name="Group 2627"/>
          <p:cNvGrpSpPr/>
          <p:nvPr/>
        </p:nvGrpSpPr>
        <p:grpSpPr>
          <a:xfrm>
            <a:off x="8174238" y="1505057"/>
            <a:ext cx="2960567" cy="3342149"/>
            <a:chOff x="0" y="0"/>
            <a:chExt cx="4943405" cy="5580554"/>
          </a:xfrm>
          <a:solidFill>
            <a:srgbClr val="A5A5A5"/>
          </a:solidFill>
          <a:effectLst>
            <a:outerShdw blurRad="50800" dist="38100" dir="2700000" algn="tl" rotWithShape="0">
              <a:prstClr val="black">
                <a:alpha val="40000"/>
              </a:prstClr>
            </a:outerShdw>
          </a:effectLst>
        </p:grpSpPr>
        <p:sp>
          <p:nvSpPr>
            <p:cNvPr id="67" name="Shape 2622"/>
            <p:cNvSpPr/>
            <p:nvPr/>
          </p:nvSpPr>
          <p:spPr>
            <a:xfrm>
              <a:off x="-1" y="446475"/>
              <a:ext cx="2493653" cy="2457275"/>
            </a:xfrm>
            <a:custGeom>
              <a:avLst/>
              <a:gdLst/>
              <a:ahLst/>
              <a:cxnLst>
                <a:cxn ang="0">
                  <a:pos x="wd2" y="hd2"/>
                </a:cxn>
                <a:cxn ang="5400000">
                  <a:pos x="wd2" y="hd2"/>
                </a:cxn>
                <a:cxn ang="10800000">
                  <a:pos x="wd2" y="hd2"/>
                </a:cxn>
                <a:cxn ang="16200000">
                  <a:pos x="wd2" y="hd2"/>
                </a:cxn>
              </a:cxnLst>
              <a:rect l="0" t="0" r="r" b="b"/>
              <a:pathLst>
                <a:path w="21600" h="21587" extrusionOk="0">
                  <a:moveTo>
                    <a:pt x="0" y="21587"/>
                  </a:moveTo>
                  <a:cubicBezTo>
                    <a:pt x="1134" y="20897"/>
                    <a:pt x="2396" y="20454"/>
                    <a:pt x="3708" y="20284"/>
                  </a:cubicBezTo>
                  <a:cubicBezTo>
                    <a:pt x="5829" y="20011"/>
                    <a:pt x="7980" y="20458"/>
                    <a:pt x="9823" y="21558"/>
                  </a:cubicBezTo>
                  <a:cubicBezTo>
                    <a:pt x="11215" y="20795"/>
                    <a:pt x="12739" y="20313"/>
                    <a:pt x="14312" y="20136"/>
                  </a:cubicBezTo>
                  <a:cubicBezTo>
                    <a:pt x="16830" y="19854"/>
                    <a:pt x="19374" y="20360"/>
                    <a:pt x="21600" y="21587"/>
                  </a:cubicBezTo>
                  <a:lnTo>
                    <a:pt x="21600" y="0"/>
                  </a:lnTo>
                  <a:cubicBezTo>
                    <a:pt x="16751" y="-13"/>
                    <a:pt x="12041" y="1642"/>
                    <a:pt x="8239" y="4694"/>
                  </a:cubicBezTo>
                  <a:cubicBezTo>
                    <a:pt x="3137" y="8790"/>
                    <a:pt x="114" y="14989"/>
                    <a:pt x="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8" name="Shape 2623"/>
            <p:cNvSpPr/>
            <p:nvPr/>
          </p:nvSpPr>
          <p:spPr>
            <a:xfrm>
              <a:off x="2449754" y="446478"/>
              <a:ext cx="2493652" cy="2457275"/>
            </a:xfrm>
            <a:custGeom>
              <a:avLst/>
              <a:gdLst/>
              <a:ahLst/>
              <a:cxnLst>
                <a:cxn ang="0">
                  <a:pos x="wd2" y="hd2"/>
                </a:cxn>
                <a:cxn ang="5400000">
                  <a:pos x="wd2" y="hd2"/>
                </a:cxn>
                <a:cxn ang="10800000">
                  <a:pos x="wd2" y="hd2"/>
                </a:cxn>
                <a:cxn ang="16200000">
                  <a:pos x="wd2" y="hd2"/>
                </a:cxn>
              </a:cxnLst>
              <a:rect l="0" t="0" r="r" b="b"/>
              <a:pathLst>
                <a:path w="21600" h="21587" extrusionOk="0">
                  <a:moveTo>
                    <a:pt x="21600" y="21587"/>
                  </a:moveTo>
                  <a:cubicBezTo>
                    <a:pt x="20466" y="20897"/>
                    <a:pt x="19204" y="20454"/>
                    <a:pt x="17892" y="20284"/>
                  </a:cubicBezTo>
                  <a:cubicBezTo>
                    <a:pt x="15771" y="20011"/>
                    <a:pt x="13620" y="20458"/>
                    <a:pt x="11777" y="21558"/>
                  </a:cubicBezTo>
                  <a:cubicBezTo>
                    <a:pt x="10385" y="20795"/>
                    <a:pt x="8861" y="20313"/>
                    <a:pt x="7288" y="20136"/>
                  </a:cubicBezTo>
                  <a:cubicBezTo>
                    <a:pt x="4770" y="19854"/>
                    <a:pt x="2226" y="20360"/>
                    <a:pt x="0" y="21587"/>
                  </a:cubicBezTo>
                  <a:lnTo>
                    <a:pt x="0" y="0"/>
                  </a:lnTo>
                  <a:cubicBezTo>
                    <a:pt x="4849" y="-13"/>
                    <a:pt x="9559" y="1642"/>
                    <a:pt x="13361" y="4694"/>
                  </a:cubicBezTo>
                  <a:cubicBezTo>
                    <a:pt x="18463" y="8790"/>
                    <a:pt x="21486" y="14989"/>
                    <a:pt x="21600" y="21587"/>
                  </a:cubicBez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69" name="Shape 2624"/>
            <p:cNvSpPr/>
            <p:nvPr/>
          </p:nvSpPr>
          <p:spPr>
            <a:xfrm>
              <a:off x="2410075" y="2653499"/>
              <a:ext cx="127636" cy="2040231"/>
            </a:xfrm>
            <a:prstGeom prst="rect">
              <a:avLst/>
            </a:prstGeom>
            <a:grp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70" name="Shape 2625"/>
            <p:cNvSpPr/>
            <p:nvPr/>
          </p:nvSpPr>
          <p:spPr>
            <a:xfrm rot="10800000">
              <a:off x="2432323" y="-1"/>
              <a:ext cx="75464" cy="547483"/>
            </a:xfrm>
            <a:custGeom>
              <a:avLst/>
              <a:gdLst/>
              <a:ahLst/>
              <a:cxnLst>
                <a:cxn ang="0">
                  <a:pos x="wd2" y="hd2"/>
                </a:cxn>
                <a:cxn ang="5400000">
                  <a:pos x="wd2" y="hd2"/>
                </a:cxn>
                <a:cxn ang="10800000">
                  <a:pos x="wd2" y="hd2"/>
                </a:cxn>
                <a:cxn ang="16200000">
                  <a:pos x="wd2" y="hd2"/>
                </a:cxn>
              </a:cxnLst>
              <a:rect l="0" t="0" r="r" b="b"/>
              <a:pathLst>
                <a:path w="21600" h="21600" extrusionOk="0">
                  <a:moveTo>
                    <a:pt x="0" y="142"/>
                  </a:moveTo>
                  <a:lnTo>
                    <a:pt x="10271" y="21600"/>
                  </a:lnTo>
                  <a:lnTo>
                    <a:pt x="21600" y="0"/>
                  </a:lnTo>
                  <a:lnTo>
                    <a:pt x="0" y="142"/>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71" name="Shape 2626"/>
            <p:cNvSpPr/>
            <p:nvPr/>
          </p:nvSpPr>
          <p:spPr>
            <a:xfrm>
              <a:off x="1792493" y="4652784"/>
              <a:ext cx="764730" cy="927770"/>
            </a:xfrm>
            <a:custGeom>
              <a:avLst/>
              <a:gdLst/>
              <a:ahLst/>
              <a:cxnLst>
                <a:cxn ang="0">
                  <a:pos x="wd2" y="hd2"/>
                </a:cxn>
                <a:cxn ang="5400000">
                  <a:pos x="wd2" y="hd2"/>
                </a:cxn>
                <a:cxn ang="10800000">
                  <a:pos x="wd2" y="hd2"/>
                </a:cxn>
                <a:cxn ang="16200000">
                  <a:pos x="wd2" y="hd2"/>
                </a:cxn>
              </a:cxnLst>
              <a:rect l="0" t="0" r="r" b="b"/>
              <a:pathLst>
                <a:path w="21444" h="21556" extrusionOk="0">
                  <a:moveTo>
                    <a:pt x="16622" y="0"/>
                  </a:moveTo>
                  <a:lnTo>
                    <a:pt x="21443" y="0"/>
                  </a:lnTo>
                  <a:lnTo>
                    <a:pt x="21443" y="12555"/>
                  </a:lnTo>
                  <a:cubicBezTo>
                    <a:pt x="21528" y="17475"/>
                    <a:pt x="16766" y="21513"/>
                    <a:pt x="10828" y="21556"/>
                  </a:cubicBezTo>
                  <a:cubicBezTo>
                    <a:pt x="4812" y="21600"/>
                    <a:pt x="-72" y="17539"/>
                    <a:pt x="1" y="12555"/>
                  </a:cubicBezTo>
                  <a:lnTo>
                    <a:pt x="1" y="9942"/>
                  </a:lnTo>
                  <a:cubicBezTo>
                    <a:pt x="845" y="9483"/>
                    <a:pt x="1853" y="9278"/>
                    <a:pt x="2857" y="9361"/>
                  </a:cubicBezTo>
                  <a:cubicBezTo>
                    <a:pt x="3563" y="9419"/>
                    <a:pt x="4240" y="9619"/>
                    <a:pt x="4831" y="9942"/>
                  </a:cubicBezTo>
                  <a:lnTo>
                    <a:pt x="4831" y="12975"/>
                  </a:lnTo>
                  <a:cubicBezTo>
                    <a:pt x="4992" y="15540"/>
                    <a:pt x="7563" y="17544"/>
                    <a:pt x="10663" y="17522"/>
                  </a:cubicBezTo>
                  <a:cubicBezTo>
                    <a:pt x="13722" y="17500"/>
                    <a:pt x="16231" y="15506"/>
                    <a:pt x="16384" y="12975"/>
                  </a:cubicBezTo>
                  <a:lnTo>
                    <a:pt x="16622" y="0"/>
                  </a:lnTo>
                  <a:close/>
                </a:path>
              </a:pathLst>
            </a:custGeom>
            <a:grp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4" name="Group 33"/>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8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5" name="Group 74"/>
          <p:cNvGrpSpPr/>
          <p:nvPr/>
        </p:nvGrpSpPr>
        <p:grpSpPr>
          <a:xfrm>
            <a:off x="1330606" y="5035730"/>
            <a:ext cx="3480585" cy="984188"/>
            <a:chOff x="1270277" y="1165408"/>
            <a:chExt cx="2610439" cy="738141"/>
          </a:xfrm>
        </p:grpSpPr>
        <p:sp>
          <p:nvSpPr>
            <p:cNvPr id="76"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77"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8" name="Freeform 45"/>
          <p:cNvSpPr>
            <a:spLocks noEditPoints="1"/>
          </p:cNvSpPr>
          <p:nvPr/>
        </p:nvSpPr>
        <p:spPr bwMode="auto">
          <a:xfrm>
            <a:off x="802408" y="547431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79" name="Group 78"/>
          <p:cNvGrpSpPr/>
          <p:nvPr/>
        </p:nvGrpSpPr>
        <p:grpSpPr>
          <a:xfrm>
            <a:off x="4924766" y="5062983"/>
            <a:ext cx="3480585" cy="984188"/>
            <a:chOff x="1270277" y="1165408"/>
            <a:chExt cx="2610439" cy="738141"/>
          </a:xfrm>
        </p:grpSpPr>
        <p:sp>
          <p:nvSpPr>
            <p:cNvPr id="80"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2" name="Freeform 45"/>
          <p:cNvSpPr>
            <a:spLocks noEditPoints="1"/>
          </p:cNvSpPr>
          <p:nvPr/>
        </p:nvSpPr>
        <p:spPr bwMode="auto">
          <a:xfrm>
            <a:off x="4396568" y="550156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grpSp>
        <p:nvGrpSpPr>
          <p:cNvPr id="83" name="Group 82"/>
          <p:cNvGrpSpPr/>
          <p:nvPr/>
        </p:nvGrpSpPr>
        <p:grpSpPr>
          <a:xfrm>
            <a:off x="8518926" y="5061612"/>
            <a:ext cx="3480585" cy="984188"/>
            <a:chOff x="1270277" y="1165408"/>
            <a:chExt cx="2610439" cy="738141"/>
          </a:xfrm>
        </p:grpSpPr>
        <p:sp>
          <p:nvSpPr>
            <p:cNvPr id="84" name="Text Placeholder 3"/>
            <p:cNvSpPr txBox="1">
              <a:spLocks/>
            </p:cNvSpPr>
            <p:nvPr/>
          </p:nvSpPr>
          <p:spPr>
            <a:xfrm>
              <a:off x="1270277" y="1165408"/>
              <a:ext cx="966130" cy="215828"/>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70" b="1" dirty="0">
                  <a:solidFill>
                    <a:schemeClr val="bg1"/>
                  </a:solidFill>
                </a:rPr>
                <a:t>Lorem ipsum</a:t>
              </a:r>
            </a:p>
          </p:txBody>
        </p:sp>
        <p:sp>
          <p:nvSpPr>
            <p:cNvPr id="85"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6" name="Freeform 45"/>
          <p:cNvSpPr>
            <a:spLocks noEditPoints="1"/>
          </p:cNvSpPr>
          <p:nvPr/>
        </p:nvSpPr>
        <p:spPr bwMode="auto">
          <a:xfrm>
            <a:off x="7990728" y="550019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A5A5A5"/>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144805799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15" presetClass="entr" presetSubtype="0" fill="hold" nodeType="afterEffect">
                                  <p:stCondLst>
                                    <p:cond delay="0"/>
                                  </p:stCondLst>
                                  <p:childTnLst>
                                    <p:set>
                                      <p:cBhvr>
                                        <p:cTn id="10" dur="1" fill="hold">
                                          <p:stCondLst>
                                            <p:cond delay="0"/>
                                          </p:stCondLst>
                                        </p:cTn>
                                        <p:tgtEl>
                                          <p:spTgt spid="11"/>
                                        </p:tgtEl>
                                        <p:attrNameLst>
                                          <p:attrName>style.visibility</p:attrName>
                                        </p:attrNameLst>
                                      </p:cBhvr>
                                      <p:to>
                                        <p:strVal val="visible"/>
                                      </p:to>
                                    </p:set>
                                    <p:anim calcmode="lin" valueType="num">
                                      <p:cBhvr>
                                        <p:cTn id="11" dur="1000" fill="hold"/>
                                        <p:tgtEl>
                                          <p:spTgt spid="11"/>
                                        </p:tgtEl>
                                        <p:attrNameLst>
                                          <p:attrName>ppt_w</p:attrName>
                                        </p:attrNameLst>
                                      </p:cBhvr>
                                      <p:tavLst>
                                        <p:tav tm="0">
                                          <p:val>
                                            <p:fltVal val="0"/>
                                          </p:val>
                                        </p:tav>
                                        <p:tav tm="100000">
                                          <p:val>
                                            <p:strVal val="#ppt_w"/>
                                          </p:val>
                                        </p:tav>
                                      </p:tavLst>
                                    </p:anim>
                                    <p:anim calcmode="lin" valueType="num">
                                      <p:cBhvr>
                                        <p:cTn id="12" dur="1000" fill="hold"/>
                                        <p:tgtEl>
                                          <p:spTgt spid="11"/>
                                        </p:tgtEl>
                                        <p:attrNameLst>
                                          <p:attrName>ppt_h</p:attrName>
                                        </p:attrNameLst>
                                      </p:cBhvr>
                                      <p:tavLst>
                                        <p:tav tm="0">
                                          <p:val>
                                            <p:fltVal val="0"/>
                                          </p:val>
                                        </p:tav>
                                        <p:tav tm="100000">
                                          <p:val>
                                            <p:strVal val="#ppt_h"/>
                                          </p:val>
                                        </p:tav>
                                      </p:tavLst>
                                    </p:anim>
                                    <p:anim calcmode="lin" valueType="num">
                                      <p:cBhvr>
                                        <p:cTn id="13" dur="1000" fill="hold"/>
                                        <p:tgtEl>
                                          <p:spTgt spid="11"/>
                                        </p:tgtEl>
                                        <p:attrNameLst>
                                          <p:attrName>ppt_x</p:attrName>
                                        </p:attrNameLst>
                                      </p:cBhvr>
                                      <p:tavLst>
                                        <p:tav tm="0" fmla="#ppt_x+(cos(-2*pi*(1-$))*-#ppt_x-sin(-2*pi*(1-$))*(1-#ppt_y))*(1-$)">
                                          <p:val>
                                            <p:fltVal val="0"/>
                                          </p:val>
                                        </p:tav>
                                        <p:tav tm="100000">
                                          <p:val>
                                            <p:fltVal val="1"/>
                                          </p:val>
                                        </p:tav>
                                      </p:tavLst>
                                    </p:anim>
                                    <p:anim calcmode="lin" valueType="num">
                                      <p:cBhvr>
                                        <p:cTn id="14" dur="1000" fill="hold"/>
                                        <p:tgtEl>
                                          <p:spTgt spid="11"/>
                                        </p:tgtEl>
                                        <p:attrNameLst>
                                          <p:attrName>ppt_y</p:attrName>
                                        </p:attrNameLst>
                                      </p:cBhvr>
                                      <p:tavLst>
                                        <p:tav tm="0" fmla="#ppt_y+(sin(-2*pi*(1-$))*-#ppt_x+cos(-2*pi*(1-$))*(1-#ppt_y))*(1-$)">
                                          <p:val>
                                            <p:fltVal val="0"/>
                                          </p:val>
                                        </p:tav>
                                        <p:tav tm="100000">
                                          <p:val>
                                            <p:fltVal val="1"/>
                                          </p:val>
                                        </p:tav>
                                      </p:tavLst>
                                    </p:anim>
                                  </p:childTnLst>
                                </p:cTn>
                              </p:par>
                            </p:childTnLst>
                          </p:cTn>
                        </p:par>
                        <p:par>
                          <p:cTn id="15" fill="hold">
                            <p:stCondLst>
                              <p:cond delay="2000"/>
                            </p:stCondLst>
                            <p:childTnLst>
                              <p:par>
                                <p:cTn id="16" presetID="15" presetClass="entr" presetSubtype="0" fill="hold" grpId="0" nodeType="afterEffect">
                                  <p:stCondLst>
                                    <p:cond delay="0"/>
                                  </p:stCondLst>
                                  <p:childTnLst>
                                    <p:set>
                                      <p:cBhvr>
                                        <p:cTn id="17" dur="1" fill="hold">
                                          <p:stCondLst>
                                            <p:cond delay="0"/>
                                          </p:stCondLst>
                                        </p:cTn>
                                        <p:tgtEl>
                                          <p:spTgt spid="78"/>
                                        </p:tgtEl>
                                        <p:attrNameLst>
                                          <p:attrName>style.visibility</p:attrName>
                                        </p:attrNameLst>
                                      </p:cBhvr>
                                      <p:to>
                                        <p:strVal val="visible"/>
                                      </p:to>
                                    </p:set>
                                    <p:anim calcmode="lin" valueType="num">
                                      <p:cBhvr>
                                        <p:cTn id="18" dur="1000" fill="hold"/>
                                        <p:tgtEl>
                                          <p:spTgt spid="78"/>
                                        </p:tgtEl>
                                        <p:attrNameLst>
                                          <p:attrName>ppt_w</p:attrName>
                                        </p:attrNameLst>
                                      </p:cBhvr>
                                      <p:tavLst>
                                        <p:tav tm="0">
                                          <p:val>
                                            <p:fltVal val="0"/>
                                          </p:val>
                                        </p:tav>
                                        <p:tav tm="100000">
                                          <p:val>
                                            <p:strVal val="#ppt_w"/>
                                          </p:val>
                                        </p:tav>
                                      </p:tavLst>
                                    </p:anim>
                                    <p:anim calcmode="lin" valueType="num">
                                      <p:cBhvr>
                                        <p:cTn id="19" dur="1000" fill="hold"/>
                                        <p:tgtEl>
                                          <p:spTgt spid="78"/>
                                        </p:tgtEl>
                                        <p:attrNameLst>
                                          <p:attrName>ppt_h</p:attrName>
                                        </p:attrNameLst>
                                      </p:cBhvr>
                                      <p:tavLst>
                                        <p:tav tm="0">
                                          <p:val>
                                            <p:fltVal val="0"/>
                                          </p:val>
                                        </p:tav>
                                        <p:tav tm="100000">
                                          <p:val>
                                            <p:strVal val="#ppt_h"/>
                                          </p:val>
                                        </p:tav>
                                      </p:tavLst>
                                    </p:anim>
                                    <p:anim calcmode="lin" valueType="num">
                                      <p:cBhvr>
                                        <p:cTn id="20" dur="1000" fill="hold"/>
                                        <p:tgtEl>
                                          <p:spTgt spid="78"/>
                                        </p:tgtEl>
                                        <p:attrNameLst>
                                          <p:attrName>ppt_x</p:attrName>
                                        </p:attrNameLst>
                                      </p:cBhvr>
                                      <p:tavLst>
                                        <p:tav tm="0" fmla="#ppt_x+(cos(-2*pi*(1-$))*-#ppt_x-sin(-2*pi*(1-$))*(1-#ppt_y))*(1-$)">
                                          <p:val>
                                            <p:fltVal val="0"/>
                                          </p:val>
                                        </p:tav>
                                        <p:tav tm="100000">
                                          <p:val>
                                            <p:fltVal val="1"/>
                                          </p:val>
                                        </p:tav>
                                      </p:tavLst>
                                    </p:anim>
                                    <p:anim calcmode="lin" valueType="num">
                                      <p:cBhvr>
                                        <p:cTn id="21" dur="1000" fill="hold"/>
                                        <p:tgtEl>
                                          <p:spTgt spid="78"/>
                                        </p:tgtEl>
                                        <p:attrNameLst>
                                          <p:attrName>ppt_y</p:attrName>
                                        </p:attrNameLst>
                                      </p:cBhvr>
                                      <p:tavLst>
                                        <p:tav tm="0" fmla="#ppt_y+(sin(-2*pi*(1-$))*-#ppt_x+cos(-2*pi*(1-$))*(1-#ppt_y))*(1-$)">
                                          <p:val>
                                            <p:fltVal val="0"/>
                                          </p:val>
                                        </p:tav>
                                        <p:tav tm="100000">
                                          <p:val>
                                            <p:fltVal val="1"/>
                                          </p:val>
                                        </p:tav>
                                      </p:tavLst>
                                    </p:anim>
                                  </p:childTnLst>
                                </p:cTn>
                              </p:par>
                            </p:childTnLst>
                          </p:cTn>
                        </p:par>
                        <p:par>
                          <p:cTn id="22" fill="hold">
                            <p:stCondLst>
                              <p:cond delay="3000"/>
                            </p:stCondLst>
                            <p:childTnLst>
                              <p:par>
                                <p:cTn id="23" presetID="15" presetClass="entr" presetSubtype="0" fill="hold" nodeType="afterEffect">
                                  <p:stCondLst>
                                    <p:cond delay="0"/>
                                  </p:stCondLst>
                                  <p:childTnLst>
                                    <p:set>
                                      <p:cBhvr>
                                        <p:cTn id="24" dur="1" fill="hold">
                                          <p:stCondLst>
                                            <p:cond delay="0"/>
                                          </p:stCondLst>
                                        </p:cTn>
                                        <p:tgtEl>
                                          <p:spTgt spid="75"/>
                                        </p:tgtEl>
                                        <p:attrNameLst>
                                          <p:attrName>style.visibility</p:attrName>
                                        </p:attrNameLst>
                                      </p:cBhvr>
                                      <p:to>
                                        <p:strVal val="visible"/>
                                      </p:to>
                                    </p:set>
                                    <p:anim calcmode="lin" valueType="num">
                                      <p:cBhvr>
                                        <p:cTn id="25" dur="1000" fill="hold"/>
                                        <p:tgtEl>
                                          <p:spTgt spid="75"/>
                                        </p:tgtEl>
                                        <p:attrNameLst>
                                          <p:attrName>ppt_w</p:attrName>
                                        </p:attrNameLst>
                                      </p:cBhvr>
                                      <p:tavLst>
                                        <p:tav tm="0">
                                          <p:val>
                                            <p:fltVal val="0"/>
                                          </p:val>
                                        </p:tav>
                                        <p:tav tm="100000">
                                          <p:val>
                                            <p:strVal val="#ppt_w"/>
                                          </p:val>
                                        </p:tav>
                                      </p:tavLst>
                                    </p:anim>
                                    <p:anim calcmode="lin" valueType="num">
                                      <p:cBhvr>
                                        <p:cTn id="26" dur="1000" fill="hold"/>
                                        <p:tgtEl>
                                          <p:spTgt spid="75"/>
                                        </p:tgtEl>
                                        <p:attrNameLst>
                                          <p:attrName>ppt_h</p:attrName>
                                        </p:attrNameLst>
                                      </p:cBhvr>
                                      <p:tavLst>
                                        <p:tav tm="0">
                                          <p:val>
                                            <p:fltVal val="0"/>
                                          </p:val>
                                        </p:tav>
                                        <p:tav tm="100000">
                                          <p:val>
                                            <p:strVal val="#ppt_h"/>
                                          </p:val>
                                        </p:tav>
                                      </p:tavLst>
                                    </p:anim>
                                    <p:anim calcmode="lin" valueType="num">
                                      <p:cBhvr>
                                        <p:cTn id="27" dur="1000" fill="hold"/>
                                        <p:tgtEl>
                                          <p:spTgt spid="75"/>
                                        </p:tgtEl>
                                        <p:attrNameLst>
                                          <p:attrName>ppt_x</p:attrName>
                                        </p:attrNameLst>
                                      </p:cBhvr>
                                      <p:tavLst>
                                        <p:tav tm="0" fmla="#ppt_x+(cos(-2*pi*(1-$))*-#ppt_x-sin(-2*pi*(1-$))*(1-#ppt_y))*(1-$)">
                                          <p:val>
                                            <p:fltVal val="0"/>
                                          </p:val>
                                        </p:tav>
                                        <p:tav tm="100000">
                                          <p:val>
                                            <p:fltVal val="1"/>
                                          </p:val>
                                        </p:tav>
                                      </p:tavLst>
                                    </p:anim>
                                    <p:anim calcmode="lin" valueType="num">
                                      <p:cBhvr>
                                        <p:cTn id="28" dur="1000" fill="hold"/>
                                        <p:tgtEl>
                                          <p:spTgt spid="75"/>
                                        </p:tgtEl>
                                        <p:attrNameLst>
                                          <p:attrName>ppt_y</p:attrName>
                                        </p:attrNameLst>
                                      </p:cBhvr>
                                      <p:tavLst>
                                        <p:tav tm="0" fmla="#ppt_y+(sin(-2*pi*(1-$))*-#ppt_x+cos(-2*pi*(1-$))*(1-#ppt_y))*(1-$)">
                                          <p:val>
                                            <p:fltVal val="0"/>
                                          </p:val>
                                        </p:tav>
                                        <p:tav tm="100000">
                                          <p:val>
                                            <p:fltVal val="1"/>
                                          </p:val>
                                        </p:tav>
                                      </p:tavLst>
                                    </p:anim>
                                  </p:childTnLst>
                                </p:cTn>
                              </p:par>
                            </p:childTnLst>
                          </p:cTn>
                        </p:par>
                        <p:par>
                          <p:cTn id="29" fill="hold">
                            <p:stCondLst>
                              <p:cond delay="4000"/>
                            </p:stCondLst>
                            <p:childTnLst>
                              <p:par>
                                <p:cTn id="30" presetID="15" presetClass="entr" presetSubtype="0" fill="hold" nodeType="afterEffect">
                                  <p:stCondLst>
                                    <p:cond delay="0"/>
                                  </p:stCondLst>
                                  <p:childTnLst>
                                    <p:set>
                                      <p:cBhvr>
                                        <p:cTn id="31" dur="1" fill="hold">
                                          <p:stCondLst>
                                            <p:cond delay="0"/>
                                          </p:stCondLst>
                                        </p:cTn>
                                        <p:tgtEl>
                                          <p:spTgt spid="36"/>
                                        </p:tgtEl>
                                        <p:attrNameLst>
                                          <p:attrName>style.visibility</p:attrName>
                                        </p:attrNameLst>
                                      </p:cBhvr>
                                      <p:to>
                                        <p:strVal val="visible"/>
                                      </p:to>
                                    </p:set>
                                    <p:anim calcmode="lin" valueType="num">
                                      <p:cBhvr>
                                        <p:cTn id="32" dur="1000" fill="hold"/>
                                        <p:tgtEl>
                                          <p:spTgt spid="36"/>
                                        </p:tgtEl>
                                        <p:attrNameLst>
                                          <p:attrName>ppt_w</p:attrName>
                                        </p:attrNameLst>
                                      </p:cBhvr>
                                      <p:tavLst>
                                        <p:tav tm="0">
                                          <p:val>
                                            <p:fltVal val="0"/>
                                          </p:val>
                                        </p:tav>
                                        <p:tav tm="100000">
                                          <p:val>
                                            <p:strVal val="#ppt_w"/>
                                          </p:val>
                                        </p:tav>
                                      </p:tavLst>
                                    </p:anim>
                                    <p:anim calcmode="lin" valueType="num">
                                      <p:cBhvr>
                                        <p:cTn id="33" dur="1000" fill="hold"/>
                                        <p:tgtEl>
                                          <p:spTgt spid="36"/>
                                        </p:tgtEl>
                                        <p:attrNameLst>
                                          <p:attrName>ppt_h</p:attrName>
                                        </p:attrNameLst>
                                      </p:cBhvr>
                                      <p:tavLst>
                                        <p:tav tm="0">
                                          <p:val>
                                            <p:fltVal val="0"/>
                                          </p:val>
                                        </p:tav>
                                        <p:tav tm="100000">
                                          <p:val>
                                            <p:strVal val="#ppt_h"/>
                                          </p:val>
                                        </p:tav>
                                      </p:tavLst>
                                    </p:anim>
                                    <p:anim calcmode="lin" valueType="num">
                                      <p:cBhvr>
                                        <p:cTn id="34" dur="1000" fill="hold"/>
                                        <p:tgtEl>
                                          <p:spTgt spid="36"/>
                                        </p:tgtEl>
                                        <p:attrNameLst>
                                          <p:attrName>ppt_x</p:attrName>
                                        </p:attrNameLst>
                                      </p:cBhvr>
                                      <p:tavLst>
                                        <p:tav tm="0" fmla="#ppt_x+(cos(-2*pi*(1-$))*-#ppt_x-sin(-2*pi*(1-$))*(1-#ppt_y))*(1-$)">
                                          <p:val>
                                            <p:fltVal val="0"/>
                                          </p:val>
                                        </p:tav>
                                        <p:tav tm="100000">
                                          <p:val>
                                            <p:fltVal val="1"/>
                                          </p:val>
                                        </p:tav>
                                      </p:tavLst>
                                    </p:anim>
                                    <p:anim calcmode="lin" valueType="num">
                                      <p:cBhvr>
                                        <p:cTn id="35" dur="1000" fill="hold"/>
                                        <p:tgtEl>
                                          <p:spTgt spid="36"/>
                                        </p:tgtEl>
                                        <p:attrNameLst>
                                          <p:attrName>ppt_y</p:attrName>
                                        </p:attrNameLst>
                                      </p:cBhvr>
                                      <p:tavLst>
                                        <p:tav tm="0" fmla="#ppt_y+(sin(-2*pi*(1-$))*-#ppt_x+cos(-2*pi*(1-$))*(1-#ppt_y))*(1-$)">
                                          <p:val>
                                            <p:fltVal val="0"/>
                                          </p:val>
                                        </p:tav>
                                        <p:tav tm="100000">
                                          <p:val>
                                            <p:fltVal val="1"/>
                                          </p:val>
                                        </p:tav>
                                      </p:tavLst>
                                    </p:anim>
                                  </p:childTnLst>
                                </p:cTn>
                              </p:par>
                            </p:childTnLst>
                          </p:cTn>
                        </p:par>
                        <p:par>
                          <p:cTn id="36" fill="hold">
                            <p:stCondLst>
                              <p:cond delay="5000"/>
                            </p:stCondLst>
                            <p:childTnLst>
                              <p:par>
                                <p:cTn id="37" presetID="15" presetClass="entr" presetSubtype="0" fill="hold" grpId="0" nodeType="afterEffect">
                                  <p:stCondLst>
                                    <p:cond delay="0"/>
                                  </p:stCondLst>
                                  <p:childTnLst>
                                    <p:set>
                                      <p:cBhvr>
                                        <p:cTn id="38" dur="1" fill="hold">
                                          <p:stCondLst>
                                            <p:cond delay="0"/>
                                          </p:stCondLst>
                                        </p:cTn>
                                        <p:tgtEl>
                                          <p:spTgt spid="82"/>
                                        </p:tgtEl>
                                        <p:attrNameLst>
                                          <p:attrName>style.visibility</p:attrName>
                                        </p:attrNameLst>
                                      </p:cBhvr>
                                      <p:to>
                                        <p:strVal val="visible"/>
                                      </p:to>
                                    </p:set>
                                    <p:anim calcmode="lin" valueType="num">
                                      <p:cBhvr>
                                        <p:cTn id="39" dur="1000" fill="hold"/>
                                        <p:tgtEl>
                                          <p:spTgt spid="82"/>
                                        </p:tgtEl>
                                        <p:attrNameLst>
                                          <p:attrName>ppt_w</p:attrName>
                                        </p:attrNameLst>
                                      </p:cBhvr>
                                      <p:tavLst>
                                        <p:tav tm="0">
                                          <p:val>
                                            <p:fltVal val="0"/>
                                          </p:val>
                                        </p:tav>
                                        <p:tav tm="100000">
                                          <p:val>
                                            <p:strVal val="#ppt_w"/>
                                          </p:val>
                                        </p:tav>
                                      </p:tavLst>
                                    </p:anim>
                                    <p:anim calcmode="lin" valueType="num">
                                      <p:cBhvr>
                                        <p:cTn id="40" dur="1000" fill="hold"/>
                                        <p:tgtEl>
                                          <p:spTgt spid="82"/>
                                        </p:tgtEl>
                                        <p:attrNameLst>
                                          <p:attrName>ppt_h</p:attrName>
                                        </p:attrNameLst>
                                      </p:cBhvr>
                                      <p:tavLst>
                                        <p:tav tm="0">
                                          <p:val>
                                            <p:fltVal val="0"/>
                                          </p:val>
                                        </p:tav>
                                        <p:tav tm="100000">
                                          <p:val>
                                            <p:strVal val="#ppt_h"/>
                                          </p:val>
                                        </p:tav>
                                      </p:tavLst>
                                    </p:anim>
                                    <p:anim calcmode="lin" valueType="num">
                                      <p:cBhvr>
                                        <p:cTn id="41" dur="1000" fill="hold"/>
                                        <p:tgtEl>
                                          <p:spTgt spid="82"/>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82"/>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6000"/>
                            </p:stCondLst>
                            <p:childTnLst>
                              <p:par>
                                <p:cTn id="44" presetID="15" presetClass="entr" presetSubtype="0" fill="hold" nodeType="afterEffect">
                                  <p:stCondLst>
                                    <p:cond delay="0"/>
                                  </p:stCondLst>
                                  <p:childTnLst>
                                    <p:set>
                                      <p:cBhvr>
                                        <p:cTn id="45" dur="1" fill="hold">
                                          <p:stCondLst>
                                            <p:cond delay="0"/>
                                          </p:stCondLst>
                                        </p:cTn>
                                        <p:tgtEl>
                                          <p:spTgt spid="79"/>
                                        </p:tgtEl>
                                        <p:attrNameLst>
                                          <p:attrName>style.visibility</p:attrName>
                                        </p:attrNameLst>
                                      </p:cBhvr>
                                      <p:to>
                                        <p:strVal val="visible"/>
                                      </p:to>
                                    </p:set>
                                    <p:anim calcmode="lin" valueType="num">
                                      <p:cBhvr>
                                        <p:cTn id="46" dur="1000" fill="hold"/>
                                        <p:tgtEl>
                                          <p:spTgt spid="79"/>
                                        </p:tgtEl>
                                        <p:attrNameLst>
                                          <p:attrName>ppt_w</p:attrName>
                                        </p:attrNameLst>
                                      </p:cBhvr>
                                      <p:tavLst>
                                        <p:tav tm="0">
                                          <p:val>
                                            <p:fltVal val="0"/>
                                          </p:val>
                                        </p:tav>
                                        <p:tav tm="100000">
                                          <p:val>
                                            <p:strVal val="#ppt_w"/>
                                          </p:val>
                                        </p:tav>
                                      </p:tavLst>
                                    </p:anim>
                                    <p:anim calcmode="lin" valueType="num">
                                      <p:cBhvr>
                                        <p:cTn id="47" dur="1000" fill="hold"/>
                                        <p:tgtEl>
                                          <p:spTgt spid="79"/>
                                        </p:tgtEl>
                                        <p:attrNameLst>
                                          <p:attrName>ppt_h</p:attrName>
                                        </p:attrNameLst>
                                      </p:cBhvr>
                                      <p:tavLst>
                                        <p:tav tm="0">
                                          <p:val>
                                            <p:fltVal val="0"/>
                                          </p:val>
                                        </p:tav>
                                        <p:tav tm="100000">
                                          <p:val>
                                            <p:strVal val="#ppt_h"/>
                                          </p:val>
                                        </p:tav>
                                      </p:tavLst>
                                    </p:anim>
                                    <p:anim calcmode="lin" valueType="num">
                                      <p:cBhvr>
                                        <p:cTn id="48"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7000"/>
                            </p:stCondLst>
                            <p:childTnLst>
                              <p:par>
                                <p:cTn id="51" presetID="15" presetClass="entr" presetSubtype="0" fill="hold" nodeType="afterEffect">
                                  <p:stCondLst>
                                    <p:cond delay="0"/>
                                  </p:stCondLst>
                                  <p:childTnLst>
                                    <p:set>
                                      <p:cBhvr>
                                        <p:cTn id="52" dur="1" fill="hold">
                                          <p:stCondLst>
                                            <p:cond delay="0"/>
                                          </p:stCondLst>
                                        </p:cTn>
                                        <p:tgtEl>
                                          <p:spTgt spid="45"/>
                                        </p:tgtEl>
                                        <p:attrNameLst>
                                          <p:attrName>style.visibility</p:attrName>
                                        </p:attrNameLst>
                                      </p:cBhvr>
                                      <p:to>
                                        <p:strVal val="visible"/>
                                      </p:to>
                                    </p:set>
                                    <p:anim calcmode="lin" valueType="num">
                                      <p:cBhvr>
                                        <p:cTn id="53" dur="1000" fill="hold"/>
                                        <p:tgtEl>
                                          <p:spTgt spid="45"/>
                                        </p:tgtEl>
                                        <p:attrNameLst>
                                          <p:attrName>ppt_w</p:attrName>
                                        </p:attrNameLst>
                                      </p:cBhvr>
                                      <p:tavLst>
                                        <p:tav tm="0">
                                          <p:val>
                                            <p:fltVal val="0"/>
                                          </p:val>
                                        </p:tav>
                                        <p:tav tm="100000">
                                          <p:val>
                                            <p:strVal val="#ppt_w"/>
                                          </p:val>
                                        </p:tav>
                                      </p:tavLst>
                                    </p:anim>
                                    <p:anim calcmode="lin" valueType="num">
                                      <p:cBhvr>
                                        <p:cTn id="54" dur="1000" fill="hold"/>
                                        <p:tgtEl>
                                          <p:spTgt spid="45"/>
                                        </p:tgtEl>
                                        <p:attrNameLst>
                                          <p:attrName>ppt_h</p:attrName>
                                        </p:attrNameLst>
                                      </p:cBhvr>
                                      <p:tavLst>
                                        <p:tav tm="0">
                                          <p:val>
                                            <p:fltVal val="0"/>
                                          </p:val>
                                        </p:tav>
                                        <p:tav tm="100000">
                                          <p:val>
                                            <p:strVal val="#ppt_h"/>
                                          </p:val>
                                        </p:tav>
                                      </p:tavLst>
                                    </p:anim>
                                    <p:anim calcmode="lin" valueType="num">
                                      <p:cBhvr>
                                        <p:cTn id="55" dur="1000" fill="hold"/>
                                        <p:tgtEl>
                                          <p:spTgt spid="45"/>
                                        </p:tgtEl>
                                        <p:attrNameLst>
                                          <p:attrName>ppt_x</p:attrName>
                                        </p:attrNameLst>
                                      </p:cBhvr>
                                      <p:tavLst>
                                        <p:tav tm="0" fmla="#ppt_x+(cos(-2*pi*(1-$))*-#ppt_x-sin(-2*pi*(1-$))*(1-#ppt_y))*(1-$)">
                                          <p:val>
                                            <p:fltVal val="0"/>
                                          </p:val>
                                        </p:tav>
                                        <p:tav tm="100000">
                                          <p:val>
                                            <p:fltVal val="1"/>
                                          </p:val>
                                        </p:tav>
                                      </p:tavLst>
                                    </p:anim>
                                    <p:anim calcmode="lin" valueType="num">
                                      <p:cBhvr>
                                        <p:cTn id="56" dur="1000" fill="hold"/>
                                        <p:tgtEl>
                                          <p:spTgt spid="45"/>
                                        </p:tgtEl>
                                        <p:attrNameLst>
                                          <p:attrName>ppt_y</p:attrName>
                                        </p:attrNameLst>
                                      </p:cBhvr>
                                      <p:tavLst>
                                        <p:tav tm="0" fmla="#ppt_y+(sin(-2*pi*(1-$))*-#ppt_x+cos(-2*pi*(1-$))*(1-#ppt_y))*(1-$)">
                                          <p:val>
                                            <p:fltVal val="0"/>
                                          </p:val>
                                        </p:tav>
                                        <p:tav tm="100000">
                                          <p:val>
                                            <p:fltVal val="1"/>
                                          </p:val>
                                        </p:tav>
                                      </p:tavLst>
                                    </p:anim>
                                  </p:childTnLst>
                                </p:cTn>
                              </p:par>
                            </p:childTnLst>
                          </p:cTn>
                        </p:par>
                        <p:par>
                          <p:cTn id="57" fill="hold">
                            <p:stCondLst>
                              <p:cond delay="8000"/>
                            </p:stCondLst>
                            <p:childTnLst>
                              <p:par>
                                <p:cTn id="58" presetID="15" presetClass="entr" presetSubtype="0" fill="hold" grpId="0" nodeType="afterEffect">
                                  <p:stCondLst>
                                    <p:cond delay="0"/>
                                  </p:stCondLst>
                                  <p:childTnLst>
                                    <p:set>
                                      <p:cBhvr>
                                        <p:cTn id="59" dur="1" fill="hold">
                                          <p:stCondLst>
                                            <p:cond delay="0"/>
                                          </p:stCondLst>
                                        </p:cTn>
                                        <p:tgtEl>
                                          <p:spTgt spid="86"/>
                                        </p:tgtEl>
                                        <p:attrNameLst>
                                          <p:attrName>style.visibility</p:attrName>
                                        </p:attrNameLst>
                                      </p:cBhvr>
                                      <p:to>
                                        <p:strVal val="visible"/>
                                      </p:to>
                                    </p:set>
                                    <p:anim calcmode="lin" valueType="num">
                                      <p:cBhvr>
                                        <p:cTn id="60" dur="1000" fill="hold"/>
                                        <p:tgtEl>
                                          <p:spTgt spid="86"/>
                                        </p:tgtEl>
                                        <p:attrNameLst>
                                          <p:attrName>ppt_w</p:attrName>
                                        </p:attrNameLst>
                                      </p:cBhvr>
                                      <p:tavLst>
                                        <p:tav tm="0">
                                          <p:val>
                                            <p:fltVal val="0"/>
                                          </p:val>
                                        </p:tav>
                                        <p:tav tm="100000">
                                          <p:val>
                                            <p:strVal val="#ppt_w"/>
                                          </p:val>
                                        </p:tav>
                                      </p:tavLst>
                                    </p:anim>
                                    <p:anim calcmode="lin" valueType="num">
                                      <p:cBhvr>
                                        <p:cTn id="61" dur="1000" fill="hold"/>
                                        <p:tgtEl>
                                          <p:spTgt spid="86"/>
                                        </p:tgtEl>
                                        <p:attrNameLst>
                                          <p:attrName>ppt_h</p:attrName>
                                        </p:attrNameLst>
                                      </p:cBhvr>
                                      <p:tavLst>
                                        <p:tav tm="0">
                                          <p:val>
                                            <p:fltVal val="0"/>
                                          </p:val>
                                        </p:tav>
                                        <p:tav tm="100000">
                                          <p:val>
                                            <p:strVal val="#ppt_h"/>
                                          </p:val>
                                        </p:tav>
                                      </p:tavLst>
                                    </p:anim>
                                    <p:anim calcmode="lin" valueType="num">
                                      <p:cBhvr>
                                        <p:cTn id="62" dur="1000" fill="hold"/>
                                        <p:tgtEl>
                                          <p:spTgt spid="86"/>
                                        </p:tgtEl>
                                        <p:attrNameLst>
                                          <p:attrName>ppt_x</p:attrName>
                                        </p:attrNameLst>
                                      </p:cBhvr>
                                      <p:tavLst>
                                        <p:tav tm="0" fmla="#ppt_x+(cos(-2*pi*(1-$))*-#ppt_x-sin(-2*pi*(1-$))*(1-#ppt_y))*(1-$)">
                                          <p:val>
                                            <p:fltVal val="0"/>
                                          </p:val>
                                        </p:tav>
                                        <p:tav tm="100000">
                                          <p:val>
                                            <p:fltVal val="1"/>
                                          </p:val>
                                        </p:tav>
                                      </p:tavLst>
                                    </p:anim>
                                    <p:anim calcmode="lin" valueType="num">
                                      <p:cBhvr>
                                        <p:cTn id="63" dur="1000" fill="hold"/>
                                        <p:tgtEl>
                                          <p:spTgt spid="86"/>
                                        </p:tgtEl>
                                        <p:attrNameLst>
                                          <p:attrName>ppt_y</p:attrName>
                                        </p:attrNameLst>
                                      </p:cBhvr>
                                      <p:tavLst>
                                        <p:tav tm="0" fmla="#ppt_y+(sin(-2*pi*(1-$))*-#ppt_x+cos(-2*pi*(1-$))*(1-#ppt_y))*(1-$)">
                                          <p:val>
                                            <p:fltVal val="0"/>
                                          </p:val>
                                        </p:tav>
                                        <p:tav tm="100000">
                                          <p:val>
                                            <p:fltVal val="1"/>
                                          </p:val>
                                        </p:tav>
                                      </p:tavLst>
                                    </p:anim>
                                  </p:childTnLst>
                                </p:cTn>
                              </p:par>
                            </p:childTnLst>
                          </p:cTn>
                        </p:par>
                        <p:par>
                          <p:cTn id="64" fill="hold">
                            <p:stCondLst>
                              <p:cond delay="9000"/>
                            </p:stCondLst>
                            <p:childTnLst>
                              <p:par>
                                <p:cTn id="65" presetID="15" presetClass="entr" presetSubtype="0" fill="hold" nodeType="afterEffect">
                                  <p:stCondLst>
                                    <p:cond delay="0"/>
                                  </p:stCondLst>
                                  <p:childTnLst>
                                    <p:set>
                                      <p:cBhvr>
                                        <p:cTn id="66" dur="1" fill="hold">
                                          <p:stCondLst>
                                            <p:cond delay="0"/>
                                          </p:stCondLst>
                                        </p:cTn>
                                        <p:tgtEl>
                                          <p:spTgt spid="83"/>
                                        </p:tgtEl>
                                        <p:attrNameLst>
                                          <p:attrName>style.visibility</p:attrName>
                                        </p:attrNameLst>
                                      </p:cBhvr>
                                      <p:to>
                                        <p:strVal val="visible"/>
                                      </p:to>
                                    </p:set>
                                    <p:anim calcmode="lin" valueType="num">
                                      <p:cBhvr>
                                        <p:cTn id="67" dur="1000" fill="hold"/>
                                        <p:tgtEl>
                                          <p:spTgt spid="83"/>
                                        </p:tgtEl>
                                        <p:attrNameLst>
                                          <p:attrName>ppt_w</p:attrName>
                                        </p:attrNameLst>
                                      </p:cBhvr>
                                      <p:tavLst>
                                        <p:tav tm="0">
                                          <p:val>
                                            <p:fltVal val="0"/>
                                          </p:val>
                                        </p:tav>
                                        <p:tav tm="100000">
                                          <p:val>
                                            <p:strVal val="#ppt_w"/>
                                          </p:val>
                                        </p:tav>
                                      </p:tavLst>
                                    </p:anim>
                                    <p:anim calcmode="lin" valueType="num">
                                      <p:cBhvr>
                                        <p:cTn id="68" dur="1000" fill="hold"/>
                                        <p:tgtEl>
                                          <p:spTgt spid="83"/>
                                        </p:tgtEl>
                                        <p:attrNameLst>
                                          <p:attrName>ppt_h</p:attrName>
                                        </p:attrNameLst>
                                      </p:cBhvr>
                                      <p:tavLst>
                                        <p:tav tm="0">
                                          <p:val>
                                            <p:fltVal val="0"/>
                                          </p:val>
                                        </p:tav>
                                        <p:tav tm="100000">
                                          <p:val>
                                            <p:strVal val="#ppt_h"/>
                                          </p:val>
                                        </p:tav>
                                      </p:tavLst>
                                    </p:anim>
                                    <p:anim calcmode="lin" valueType="num">
                                      <p:cBhvr>
                                        <p:cTn id="69" dur="1000" fill="hold"/>
                                        <p:tgtEl>
                                          <p:spTgt spid="83"/>
                                        </p:tgtEl>
                                        <p:attrNameLst>
                                          <p:attrName>ppt_x</p:attrName>
                                        </p:attrNameLst>
                                      </p:cBhvr>
                                      <p:tavLst>
                                        <p:tav tm="0" fmla="#ppt_x+(cos(-2*pi*(1-$))*-#ppt_x-sin(-2*pi*(1-$))*(1-#ppt_y))*(1-$)">
                                          <p:val>
                                            <p:fltVal val="0"/>
                                          </p:val>
                                        </p:tav>
                                        <p:tav tm="100000">
                                          <p:val>
                                            <p:fltVal val="1"/>
                                          </p:val>
                                        </p:tav>
                                      </p:tavLst>
                                    </p:anim>
                                    <p:anim calcmode="lin" valueType="num">
                                      <p:cBhvr>
                                        <p:cTn id="70" dur="1000" fill="hold"/>
                                        <p:tgtEl>
                                          <p:spTgt spid="8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78" grpId="0" animBg="1"/>
      <p:bldP spid="82" grpId="0" animBg="1"/>
      <p:bldP spid="86" grpId="0" animBg="1"/>
    </p:bldLst>
  </p:timing>
</p:sld>
</file>

<file path=ppt/slides/slide1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01" name="Freeform 100"/>
          <p:cNvSpPr/>
          <p:nvPr/>
        </p:nvSpPr>
        <p:spPr bwMode="auto">
          <a:xfrm>
            <a:off x="0" y="50977"/>
            <a:ext cx="12192000" cy="6766560"/>
          </a:xfrm>
          <a:custGeom>
            <a:avLst/>
            <a:gdLst>
              <a:gd name="connsiteX0" fmla="*/ 8134042 w 12192000"/>
              <a:gd name="connsiteY0" fmla="*/ 0 h 6766560"/>
              <a:gd name="connsiteX1" fmla="*/ 10526382 w 12192000"/>
              <a:gd name="connsiteY1" fmla="*/ 990940 h 6766560"/>
              <a:gd name="connsiteX2" fmla="*/ 10694675 w 12192000"/>
              <a:gd name="connsiteY2" fmla="*/ 1176109 h 6766560"/>
              <a:gd name="connsiteX3" fmla="*/ 12192000 w 12192000"/>
              <a:gd name="connsiteY3" fmla="*/ 1176109 h 6766560"/>
              <a:gd name="connsiteX4" fmla="*/ 12192000 w 12192000"/>
              <a:gd name="connsiteY4" fmla="*/ 6461035 h 6766560"/>
              <a:gd name="connsiteX5" fmla="*/ 9533276 w 12192000"/>
              <a:gd name="connsiteY5" fmla="*/ 6461035 h 6766560"/>
              <a:gd name="connsiteX6" fmla="*/ 9450967 w 12192000"/>
              <a:gd name="connsiteY6" fmla="*/ 6500685 h 6766560"/>
              <a:gd name="connsiteX7" fmla="*/ 8134042 w 12192000"/>
              <a:gd name="connsiteY7" fmla="*/ 6766560 h 6766560"/>
              <a:gd name="connsiteX8" fmla="*/ 6817117 w 12192000"/>
              <a:gd name="connsiteY8" fmla="*/ 6500685 h 6766560"/>
              <a:gd name="connsiteX9" fmla="*/ 6734809 w 12192000"/>
              <a:gd name="connsiteY9" fmla="*/ 6461035 h 6766560"/>
              <a:gd name="connsiteX10" fmla="*/ 0 w 12192000"/>
              <a:gd name="connsiteY10" fmla="*/ 6461035 h 6766560"/>
              <a:gd name="connsiteX11" fmla="*/ 0 w 12192000"/>
              <a:gd name="connsiteY11" fmla="*/ 1176109 h 6766560"/>
              <a:gd name="connsiteX12" fmla="*/ 5573409 w 12192000"/>
              <a:gd name="connsiteY12" fmla="*/ 1176109 h 6766560"/>
              <a:gd name="connsiteX13" fmla="*/ 5741702 w 12192000"/>
              <a:gd name="connsiteY13" fmla="*/ 990940 h 6766560"/>
              <a:gd name="connsiteX14" fmla="*/ 8134042 w 12192000"/>
              <a:gd name="connsiteY14" fmla="*/ 0 h 67665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12192000" h="6766560">
                <a:moveTo>
                  <a:pt x="8134042" y="0"/>
                </a:moveTo>
                <a:cubicBezTo>
                  <a:pt x="9068309" y="0"/>
                  <a:pt x="9914129" y="378687"/>
                  <a:pt x="10526382" y="990940"/>
                </a:cubicBezTo>
                <a:lnTo>
                  <a:pt x="10694675" y="1176109"/>
                </a:lnTo>
                <a:lnTo>
                  <a:pt x="12192000" y="1176109"/>
                </a:lnTo>
                <a:lnTo>
                  <a:pt x="12192000" y="6461035"/>
                </a:lnTo>
                <a:lnTo>
                  <a:pt x="9533276" y="6461035"/>
                </a:lnTo>
                <a:lnTo>
                  <a:pt x="9450967" y="6500685"/>
                </a:lnTo>
                <a:cubicBezTo>
                  <a:pt x="9046197" y="6671889"/>
                  <a:pt x="8601176" y="6766560"/>
                  <a:pt x="8134042" y="6766560"/>
                </a:cubicBezTo>
                <a:cubicBezTo>
                  <a:pt x="7666909" y="6766560"/>
                  <a:pt x="7221887" y="6671889"/>
                  <a:pt x="6817117" y="6500685"/>
                </a:cubicBezTo>
                <a:lnTo>
                  <a:pt x="6734809" y="6461035"/>
                </a:lnTo>
                <a:lnTo>
                  <a:pt x="0" y="6461035"/>
                </a:lnTo>
                <a:lnTo>
                  <a:pt x="0" y="1176109"/>
                </a:lnTo>
                <a:lnTo>
                  <a:pt x="5573409" y="1176109"/>
                </a:lnTo>
                <a:lnTo>
                  <a:pt x="5741702" y="990940"/>
                </a:lnTo>
                <a:cubicBezTo>
                  <a:pt x="6353955" y="378687"/>
                  <a:pt x="7199775" y="0"/>
                  <a:pt x="8134042" y="0"/>
                </a:cubicBezTo>
                <a:close/>
              </a:path>
            </a:pathLst>
          </a:custGeom>
          <a:solidFill>
            <a:schemeClr val="tx1">
              <a:alpha val="75000"/>
            </a:schemeClr>
          </a:solid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3" name="Freeform 42"/>
          <p:cNvSpPr>
            <a:spLocks noChangeAspect="1"/>
          </p:cNvSpPr>
          <p:nvPr/>
        </p:nvSpPr>
        <p:spPr>
          <a:xfrm>
            <a:off x="5059365" y="3537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00B0F0"/>
          </a:solidFill>
          <a:ln>
            <a:noFill/>
          </a:ln>
          <a:effectLst>
            <a:outerShdw blurRad="101600" dist="76200" dir="135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a:spLocks noChangeAspect="1"/>
          </p:cNvSpPr>
          <p:nvPr/>
        </p:nvSpPr>
        <p:spPr>
          <a:xfrm>
            <a:off x="5434782" y="733297"/>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p:nvPr/>
        </p:nvGrpSpPr>
        <p:grpSpPr>
          <a:xfrm>
            <a:off x="6186155" y="440461"/>
            <a:ext cx="1149159" cy="1149159"/>
            <a:chOff x="6186155" y="457394"/>
            <a:chExt cx="1149159" cy="1149159"/>
          </a:xfrm>
        </p:grpSpPr>
        <p:sp>
          <p:nvSpPr>
            <p:cNvPr id="36" name="Oval 35"/>
            <p:cNvSpPr>
              <a:spLocks noChangeAspect="1"/>
            </p:cNvSpPr>
            <p:nvPr/>
          </p:nvSpPr>
          <p:spPr>
            <a:xfrm>
              <a:off x="6186155" y="457394"/>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p:cNvSpPr>
              <a:spLocks noChangeAspect="1"/>
            </p:cNvSpPr>
            <p:nvPr/>
          </p:nvSpPr>
          <p:spPr>
            <a:xfrm>
              <a:off x="6274552" y="545790"/>
              <a:ext cx="972365" cy="972365"/>
            </a:xfrm>
            <a:prstGeom prst="ellipse">
              <a:avLst/>
            </a:prstGeom>
            <a:solidFill>
              <a:srgbClr val="00B0F0"/>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01</a:t>
              </a:r>
            </a:p>
          </p:txBody>
        </p:sp>
      </p:grpSp>
      <p:sp>
        <p:nvSpPr>
          <p:cNvPr id="47" name="Text Box 10"/>
          <p:cNvSpPr txBox="1">
            <a:spLocks noChangeArrowheads="1"/>
          </p:cNvSpPr>
          <p:nvPr/>
        </p:nvSpPr>
        <p:spPr bwMode="auto">
          <a:xfrm>
            <a:off x="5927097" y="1794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48" name="Text Box 10"/>
          <p:cNvSpPr txBox="1">
            <a:spLocks noChangeArrowheads="1"/>
          </p:cNvSpPr>
          <p:nvPr/>
        </p:nvSpPr>
        <p:spPr bwMode="auto">
          <a:xfrm>
            <a:off x="5387203" y="3047314"/>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p:txBody>
      </p:sp>
      <p:sp>
        <p:nvSpPr>
          <p:cNvPr id="50" name="Freeform 49"/>
          <p:cNvSpPr>
            <a:spLocks noChangeAspect="1"/>
          </p:cNvSpPr>
          <p:nvPr/>
        </p:nvSpPr>
        <p:spPr>
          <a:xfrm rot="5400000">
            <a:off x="8237866" y="359356"/>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ED7D31"/>
          </a:solidFill>
          <a:ln>
            <a:noFill/>
          </a:ln>
          <a:effectLst>
            <a:outerShdw blurRad="101600" dist="76200" dir="189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1" name="Freeform 50"/>
          <p:cNvSpPr>
            <a:spLocks noChangeAspect="1"/>
          </p:cNvSpPr>
          <p:nvPr/>
        </p:nvSpPr>
        <p:spPr>
          <a:xfrm rot="5400000">
            <a:off x="8239340" y="734774"/>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189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4" name="Text Box 10"/>
          <p:cNvSpPr txBox="1">
            <a:spLocks noChangeArrowheads="1"/>
          </p:cNvSpPr>
          <p:nvPr/>
        </p:nvSpPr>
        <p:spPr bwMode="auto">
          <a:xfrm>
            <a:off x="8279887" y="1574542"/>
            <a:ext cx="1614597"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 adipiscing elit, sed do eiusmod tempor</a:t>
            </a:r>
          </a:p>
        </p:txBody>
      </p:sp>
      <p:sp>
        <p:nvSpPr>
          <p:cNvPr id="55" name="Text Box 10"/>
          <p:cNvSpPr txBox="1">
            <a:spLocks noChangeArrowheads="1"/>
          </p:cNvSpPr>
          <p:nvPr/>
        </p:nvSpPr>
        <p:spPr bwMode="auto">
          <a:xfrm>
            <a:off x="9130641" y="3060332"/>
            <a:ext cx="1774698"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p:txBody>
      </p:sp>
      <p:sp>
        <p:nvSpPr>
          <p:cNvPr id="57" name="Freeform 56"/>
          <p:cNvSpPr>
            <a:spLocks noChangeAspect="1"/>
          </p:cNvSpPr>
          <p:nvPr/>
        </p:nvSpPr>
        <p:spPr>
          <a:xfrm rot="16200000">
            <a:off x="5059365" y="3532297"/>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rgbClr val="A5A5A5"/>
          </a:solidFill>
          <a:ln>
            <a:noFill/>
          </a:ln>
          <a:effectLst>
            <a:outerShdw blurRad="101600" dist="76200" dir="81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a:spLocks noChangeAspect="1"/>
          </p:cNvSpPr>
          <p:nvPr/>
        </p:nvSpPr>
        <p:spPr>
          <a:xfrm rot="16200000">
            <a:off x="5438865" y="353785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81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Text Box 10"/>
          <p:cNvSpPr txBox="1">
            <a:spLocks noChangeArrowheads="1"/>
          </p:cNvSpPr>
          <p:nvPr/>
        </p:nvSpPr>
        <p:spPr bwMode="auto">
          <a:xfrm>
            <a:off x="6366294" y="4377625"/>
            <a:ext cx="1781945" cy="92333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2" name="Text Box 10"/>
          <p:cNvSpPr txBox="1">
            <a:spLocks noChangeArrowheads="1"/>
          </p:cNvSpPr>
          <p:nvPr/>
        </p:nvSpPr>
        <p:spPr bwMode="auto">
          <a:xfrm>
            <a:off x="5394269" y="3541896"/>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p:txBody>
      </p:sp>
      <p:sp>
        <p:nvSpPr>
          <p:cNvPr id="64" name="Freeform 63"/>
          <p:cNvSpPr>
            <a:spLocks noChangeAspect="1"/>
          </p:cNvSpPr>
          <p:nvPr/>
        </p:nvSpPr>
        <p:spPr>
          <a:xfrm rot="10800000">
            <a:off x="8244404" y="3540770"/>
            <a:ext cx="3032881" cy="3032881"/>
          </a:xfrm>
          <a:custGeom>
            <a:avLst/>
            <a:gdLst>
              <a:gd name="connsiteX0" fmla="*/ 3137290 w 3137291"/>
              <a:gd name="connsiteY0" fmla="*/ 0 h 3137291"/>
              <a:gd name="connsiteX1" fmla="*/ 3137291 w 3137291"/>
              <a:gd name="connsiteY1" fmla="*/ 0 h 3137291"/>
              <a:gd name="connsiteX2" fmla="*/ 3137291 w 3137291"/>
              <a:gd name="connsiteY2" fmla="*/ 2164794 h 3137291"/>
              <a:gd name="connsiteX3" fmla="*/ 3068563 w 3137291"/>
              <a:gd name="connsiteY3" fmla="*/ 2168264 h 3137291"/>
              <a:gd name="connsiteX4" fmla="*/ 2170757 w 3137291"/>
              <a:gd name="connsiteY4" fmla="*/ 3066070 h 3137291"/>
              <a:gd name="connsiteX5" fmla="*/ 2167161 w 3137291"/>
              <a:gd name="connsiteY5" fmla="*/ 3137291 h 3137291"/>
              <a:gd name="connsiteX6" fmla="*/ 0 w 3137291"/>
              <a:gd name="connsiteY6" fmla="*/ 3137291 h 3137291"/>
              <a:gd name="connsiteX7" fmla="*/ 3137290 w 3137291"/>
              <a:gd name="connsiteY7" fmla="*/ 0 h 313729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3137291" h="3137291">
                <a:moveTo>
                  <a:pt x="3137290" y="0"/>
                </a:moveTo>
                <a:lnTo>
                  <a:pt x="3137291" y="0"/>
                </a:lnTo>
                <a:lnTo>
                  <a:pt x="3137291" y="2164794"/>
                </a:lnTo>
                <a:lnTo>
                  <a:pt x="3068563" y="2168264"/>
                </a:lnTo>
                <a:cubicBezTo>
                  <a:pt x="2595176" y="2216339"/>
                  <a:pt x="2218832" y="2592682"/>
                  <a:pt x="2170757" y="3066070"/>
                </a:cubicBezTo>
                <a:lnTo>
                  <a:pt x="2167161" y="3137291"/>
                </a:lnTo>
                <a:lnTo>
                  <a:pt x="0" y="3137291"/>
                </a:lnTo>
                <a:cubicBezTo>
                  <a:pt x="0" y="1404613"/>
                  <a:pt x="1404612" y="0"/>
                  <a:pt x="3137290" y="0"/>
                </a:cubicBezTo>
                <a:close/>
              </a:path>
            </a:pathLst>
          </a:custGeom>
          <a:solidFill>
            <a:schemeClr val="accent6">
              <a:lumMod val="75000"/>
            </a:schemeClr>
          </a:solidFill>
          <a:ln>
            <a:noFill/>
          </a:ln>
          <a:effectLst>
            <a:outerShdw blurRad="101600" dist="762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64"/>
          <p:cNvSpPr>
            <a:spLocks noChangeAspect="1"/>
          </p:cNvSpPr>
          <p:nvPr/>
        </p:nvSpPr>
        <p:spPr>
          <a:xfrm rot="10800000">
            <a:off x="8249962" y="3542245"/>
            <a:ext cx="2651906" cy="2651905"/>
          </a:xfrm>
          <a:custGeom>
            <a:avLst/>
            <a:gdLst>
              <a:gd name="connsiteX0" fmla="*/ 2743200 w 2743201"/>
              <a:gd name="connsiteY0" fmla="*/ 0 h 2743200"/>
              <a:gd name="connsiteX1" fmla="*/ 2743201 w 2743201"/>
              <a:gd name="connsiteY1" fmla="*/ 0 h 2743200"/>
              <a:gd name="connsiteX2" fmla="*/ 2743201 w 2743201"/>
              <a:gd name="connsiteY2" fmla="*/ 1789606 h 2743200"/>
              <a:gd name="connsiteX3" fmla="*/ 2707245 w 2743201"/>
              <a:gd name="connsiteY3" fmla="*/ 1791421 h 2743200"/>
              <a:gd name="connsiteX4" fmla="*/ 1809439 w 2743201"/>
              <a:gd name="connsiteY4" fmla="*/ 2689227 h 2743200"/>
              <a:gd name="connsiteX5" fmla="*/ 1806714 w 2743201"/>
              <a:gd name="connsiteY5" fmla="*/ 2743200 h 2743200"/>
              <a:gd name="connsiteX6" fmla="*/ 0 w 2743201"/>
              <a:gd name="connsiteY6" fmla="*/ 2743200 h 2743200"/>
              <a:gd name="connsiteX7" fmla="*/ 803465 w 2743201"/>
              <a:gd name="connsiteY7" fmla="*/ 803465 h 2743200"/>
              <a:gd name="connsiteX8" fmla="*/ 862938 w 2743201"/>
              <a:gd name="connsiteY8" fmla="*/ 749411 h 2743200"/>
              <a:gd name="connsiteX9" fmla="*/ 886665 w 2743201"/>
              <a:gd name="connsiteY9" fmla="*/ 778169 h 2743200"/>
              <a:gd name="connsiteX10" fmla="*/ 1371599 w 2743201"/>
              <a:gd name="connsiteY10" fmla="*/ 979035 h 2743200"/>
              <a:gd name="connsiteX11" fmla="*/ 2057399 w 2743201"/>
              <a:gd name="connsiteY11" fmla="*/ 293235 h 2743200"/>
              <a:gd name="connsiteX12" fmla="*/ 2043466 w 2743201"/>
              <a:gd name="connsiteY12" fmla="*/ 155022 h 2743200"/>
              <a:gd name="connsiteX13" fmla="*/ 2025780 w 2743201"/>
              <a:gd name="connsiteY13" fmla="*/ 98047 h 2743200"/>
              <a:gd name="connsiteX14" fmla="*/ 2190350 w 2743201"/>
              <a:gd name="connsiteY14" fmla="*/ 55732 h 2743200"/>
              <a:gd name="connsiteX15" fmla="*/ 2743200 w 2743201"/>
              <a:gd name="connsiteY15" fmla="*/ 0 h 27432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2743201" h="2743200">
                <a:moveTo>
                  <a:pt x="2743200" y="0"/>
                </a:moveTo>
                <a:lnTo>
                  <a:pt x="2743201" y="0"/>
                </a:lnTo>
                <a:lnTo>
                  <a:pt x="2743201" y="1789606"/>
                </a:lnTo>
                <a:lnTo>
                  <a:pt x="2707245" y="1791421"/>
                </a:lnTo>
                <a:cubicBezTo>
                  <a:pt x="2233858" y="1839496"/>
                  <a:pt x="1857514" y="2215839"/>
                  <a:pt x="1809439" y="2689227"/>
                </a:cubicBezTo>
                <a:lnTo>
                  <a:pt x="1806714" y="2743200"/>
                </a:lnTo>
                <a:lnTo>
                  <a:pt x="0" y="2743200"/>
                </a:lnTo>
                <a:cubicBezTo>
                  <a:pt x="0" y="1985686"/>
                  <a:pt x="307043" y="1299886"/>
                  <a:pt x="803465" y="803465"/>
                </a:cubicBezTo>
                <a:lnTo>
                  <a:pt x="862938" y="749411"/>
                </a:lnTo>
                <a:lnTo>
                  <a:pt x="886665" y="778169"/>
                </a:lnTo>
                <a:cubicBezTo>
                  <a:pt x="1010771" y="902274"/>
                  <a:pt x="1182221" y="979035"/>
                  <a:pt x="1371599" y="979035"/>
                </a:cubicBezTo>
                <a:cubicBezTo>
                  <a:pt x="1750356" y="979035"/>
                  <a:pt x="2057399" y="671992"/>
                  <a:pt x="2057399" y="293235"/>
                </a:cubicBezTo>
                <a:cubicBezTo>
                  <a:pt x="2057399" y="245890"/>
                  <a:pt x="2052602" y="199666"/>
                  <a:pt x="2043466" y="155022"/>
                </a:cubicBezTo>
                <a:lnTo>
                  <a:pt x="2025780" y="98047"/>
                </a:lnTo>
                <a:lnTo>
                  <a:pt x="2190350" y="55732"/>
                </a:lnTo>
                <a:cubicBezTo>
                  <a:pt x="2368925" y="19190"/>
                  <a:pt x="2553822" y="0"/>
                  <a:pt x="2743200" y="0"/>
                </a:cubicBezTo>
                <a:close/>
              </a:path>
            </a:pathLst>
          </a:custGeom>
          <a:solidFill>
            <a:schemeClr val="bg1"/>
          </a:solidFill>
          <a:ln>
            <a:noFill/>
          </a:ln>
          <a:effectLst>
            <a:outerShdw blurRad="50800" dist="50800" dir="27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Text Box 10"/>
          <p:cNvSpPr txBox="1">
            <a:spLocks noChangeArrowheads="1"/>
          </p:cNvSpPr>
          <p:nvPr/>
        </p:nvSpPr>
        <p:spPr bwMode="auto">
          <a:xfrm>
            <a:off x="8323341" y="4449060"/>
            <a:ext cx="2207170" cy="6843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a:t>
            </a:r>
          </a:p>
        </p:txBody>
      </p:sp>
      <p:sp>
        <p:nvSpPr>
          <p:cNvPr id="69" name="Text Box 10"/>
          <p:cNvSpPr txBox="1">
            <a:spLocks noChangeArrowheads="1"/>
          </p:cNvSpPr>
          <p:nvPr/>
        </p:nvSpPr>
        <p:spPr bwMode="auto">
          <a:xfrm>
            <a:off x="9174750" y="3542245"/>
            <a:ext cx="1774697" cy="337889"/>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548235"/>
                </a:solidFill>
              </a:rPr>
              <a:t>Lorem Ipsum</a:t>
            </a:r>
          </a:p>
        </p:txBody>
      </p:sp>
      <p:sp>
        <p:nvSpPr>
          <p:cNvPr id="79" name="TextBox 78"/>
          <p:cNvSpPr txBox="1"/>
          <p:nvPr/>
        </p:nvSpPr>
        <p:spPr>
          <a:xfrm>
            <a:off x="416609" y="2529406"/>
            <a:ext cx="4033649" cy="2031325"/>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a:p>
            <a:r>
              <a:rPr lang="en-US" sz="1400" dirty="0">
                <a:solidFill>
                  <a:schemeClr val="bg1">
                    <a:lumMod val="85000"/>
                  </a:schemeClr>
                </a:solidFill>
              </a:rPr>
              <a:t> </a:t>
            </a:r>
            <a:br>
              <a:rPr lang="en-US" sz="1400" dirty="0">
                <a:solidFill>
                  <a:schemeClr val="bg1">
                    <a:lumMod val="85000"/>
                  </a:schemeClr>
                </a:solidFill>
              </a:rPr>
            </a:br>
            <a:r>
              <a:rPr lang="en-US" sz="1400" dirty="0">
                <a:solidFill>
                  <a:schemeClr val="bg1">
                    <a:lumMod val="8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80" name="Group 24"/>
          <p:cNvGrpSpPr/>
          <p:nvPr/>
        </p:nvGrpSpPr>
        <p:grpSpPr>
          <a:xfrm>
            <a:off x="1370402" y="2098980"/>
            <a:ext cx="1350472" cy="203200"/>
            <a:chOff x="4168751" y="2495551"/>
            <a:chExt cx="1012854" cy="152400"/>
          </a:xfrm>
          <a:solidFill>
            <a:schemeClr val="bg1"/>
          </a:solidFill>
        </p:grpSpPr>
        <p:sp>
          <p:nvSpPr>
            <p:cNvPr id="81" name="Oval 80"/>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2" name="Oval 81"/>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3" name="Oval 82"/>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4" name="Oval 83"/>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5" name="Oval 84"/>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6" name="Oval 85"/>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87" name="Oval 86"/>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88" name="Title 1"/>
          <p:cNvSpPr txBox="1">
            <a:spLocks/>
          </p:cNvSpPr>
          <p:nvPr/>
        </p:nvSpPr>
        <p:spPr>
          <a:xfrm>
            <a:off x="953841" y="148539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ea typeface="+mj-ea"/>
                <a:cs typeface="+mj-cs"/>
              </a:rPr>
              <a:t>Lorem Ipsum</a:t>
            </a:r>
          </a:p>
        </p:txBody>
      </p:sp>
      <p:grpSp>
        <p:nvGrpSpPr>
          <p:cNvPr id="89" name="Group 24"/>
          <p:cNvGrpSpPr/>
          <p:nvPr/>
        </p:nvGrpSpPr>
        <p:grpSpPr>
          <a:xfrm>
            <a:off x="1370402" y="5031922"/>
            <a:ext cx="1350472" cy="203200"/>
            <a:chOff x="4168751" y="2495551"/>
            <a:chExt cx="1012854" cy="152400"/>
          </a:xfrm>
          <a:solidFill>
            <a:schemeClr val="bg1"/>
          </a:solidFill>
        </p:grpSpPr>
        <p:sp>
          <p:nvSpPr>
            <p:cNvPr id="90" name="Oval 8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1" name="Oval 9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2" name="Oval 9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3" name="Oval 9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4" name="Oval 9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5" name="Oval 9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96" name="Oval 95"/>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98" name="Group 97"/>
          <p:cNvGrpSpPr/>
          <p:nvPr/>
        </p:nvGrpSpPr>
        <p:grpSpPr>
          <a:xfrm>
            <a:off x="127357" y="-21594"/>
            <a:ext cx="2524868" cy="613385"/>
            <a:chOff x="127357" y="-6354"/>
            <a:chExt cx="2524868" cy="613385"/>
          </a:xfrm>
        </p:grpSpPr>
        <p:sp>
          <p:nvSpPr>
            <p:cNvPr id="99" name="Round Same Side Corner Rectangle 9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00" name="TextBox 9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2" name="Group 11"/>
          <p:cNvGrpSpPr/>
          <p:nvPr/>
        </p:nvGrpSpPr>
        <p:grpSpPr>
          <a:xfrm>
            <a:off x="9001336" y="5337828"/>
            <a:ext cx="1149159" cy="1149159"/>
            <a:chOff x="9001336" y="5320895"/>
            <a:chExt cx="1149159" cy="1149159"/>
          </a:xfrm>
        </p:grpSpPr>
        <p:sp>
          <p:nvSpPr>
            <p:cNvPr id="66" name="Oval 65"/>
            <p:cNvSpPr>
              <a:spLocks noChangeAspect="1"/>
            </p:cNvSpPr>
            <p:nvPr/>
          </p:nvSpPr>
          <p:spPr>
            <a:xfrm rot="10800000">
              <a:off x="9001336" y="5320895"/>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0" name="Oval 109"/>
            <p:cNvSpPr>
              <a:spLocks noChangeAspect="1"/>
            </p:cNvSpPr>
            <p:nvPr/>
          </p:nvSpPr>
          <p:spPr>
            <a:xfrm>
              <a:off x="9087185" y="5408260"/>
              <a:ext cx="972365" cy="972365"/>
            </a:xfrm>
            <a:prstGeom prst="ellipse">
              <a:avLst/>
            </a:prstGeom>
            <a:solidFill>
              <a:schemeClr val="accent6">
                <a:lumMod val="75000"/>
              </a:schemeClr>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03</a:t>
              </a:r>
            </a:p>
          </p:txBody>
        </p:sp>
      </p:grpSp>
      <p:grpSp>
        <p:nvGrpSpPr>
          <p:cNvPr id="11" name="Group 10"/>
          <p:cNvGrpSpPr/>
          <p:nvPr/>
        </p:nvGrpSpPr>
        <p:grpSpPr>
          <a:xfrm>
            <a:off x="5146029" y="4289228"/>
            <a:ext cx="1149159" cy="1149159"/>
            <a:chOff x="5162962" y="4289228"/>
            <a:chExt cx="1149159" cy="1149159"/>
          </a:xfrm>
        </p:grpSpPr>
        <p:sp>
          <p:nvSpPr>
            <p:cNvPr id="59" name="Oval 58"/>
            <p:cNvSpPr>
              <a:spLocks noChangeAspect="1"/>
            </p:cNvSpPr>
            <p:nvPr/>
          </p:nvSpPr>
          <p:spPr>
            <a:xfrm rot="16200000">
              <a:off x="5162962" y="4289228"/>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1" name="Oval 110"/>
            <p:cNvSpPr>
              <a:spLocks noChangeAspect="1"/>
            </p:cNvSpPr>
            <p:nvPr/>
          </p:nvSpPr>
          <p:spPr>
            <a:xfrm>
              <a:off x="5258513" y="4381441"/>
              <a:ext cx="972365" cy="972365"/>
            </a:xfrm>
            <a:prstGeom prst="ellipse">
              <a:avLst/>
            </a:prstGeom>
            <a:solidFill>
              <a:srgbClr val="A5A5A5"/>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04</a:t>
              </a:r>
            </a:p>
          </p:txBody>
        </p:sp>
      </p:grpSp>
      <p:grpSp>
        <p:nvGrpSpPr>
          <p:cNvPr id="10" name="Group 9"/>
          <p:cNvGrpSpPr/>
          <p:nvPr/>
        </p:nvGrpSpPr>
        <p:grpSpPr>
          <a:xfrm>
            <a:off x="10034924" y="1469214"/>
            <a:ext cx="1149159" cy="1149159"/>
            <a:chOff x="10017991" y="1486147"/>
            <a:chExt cx="1149159" cy="1149159"/>
          </a:xfrm>
        </p:grpSpPr>
        <p:sp>
          <p:nvSpPr>
            <p:cNvPr id="52" name="Oval 51"/>
            <p:cNvSpPr>
              <a:spLocks noChangeAspect="1"/>
            </p:cNvSpPr>
            <p:nvPr/>
          </p:nvSpPr>
          <p:spPr>
            <a:xfrm rot="5400000">
              <a:off x="10017991" y="1486147"/>
              <a:ext cx="1149159" cy="1149159"/>
            </a:xfrm>
            <a:prstGeom prst="ellipse">
              <a:avLst/>
            </a:prstGeom>
            <a:solidFill>
              <a:schemeClr val="bg1"/>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2" name="Oval 111"/>
            <p:cNvSpPr>
              <a:spLocks noChangeAspect="1"/>
            </p:cNvSpPr>
            <p:nvPr/>
          </p:nvSpPr>
          <p:spPr>
            <a:xfrm>
              <a:off x="10106006" y="1576593"/>
              <a:ext cx="972365" cy="972365"/>
            </a:xfrm>
            <a:prstGeom prst="ellipse">
              <a:avLst/>
            </a:prstGeom>
            <a:solidFill>
              <a:srgbClr val="ED7D31"/>
            </a:solidFill>
            <a:ln>
              <a:noFill/>
            </a:ln>
            <a:effectLst>
              <a:outerShdw blurRad="381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dirty="0"/>
                <a:t>02</a:t>
              </a:r>
            </a:p>
          </p:txBody>
        </p:sp>
      </p:grpSp>
    </p:spTree>
    <p:extLst>
      <p:ext uri="{BB962C8B-B14F-4D97-AF65-F5344CB8AC3E}">
        <p14:creationId xmlns:p14="http://schemas.microsoft.com/office/powerpoint/2010/main" val="2847934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1"/>
                                        </p:tgtEl>
                                        <p:attrNameLst>
                                          <p:attrName>style.visibility</p:attrName>
                                        </p:attrNameLst>
                                      </p:cBhvr>
                                      <p:to>
                                        <p:strVal val="visible"/>
                                      </p:to>
                                    </p:set>
                                    <p:animEffect transition="in" filter="wipe(left)">
                                      <p:cBhvr>
                                        <p:cTn id="7" dur="1000"/>
                                        <p:tgtEl>
                                          <p:spTgt spid="101"/>
                                        </p:tgtEl>
                                      </p:cBhvr>
                                    </p:animEffect>
                                  </p:childTnLst>
                                </p:cTn>
                              </p:par>
                            </p:childTnLst>
                          </p:cTn>
                        </p:par>
                        <p:par>
                          <p:cTn id="8" fill="hold">
                            <p:stCondLst>
                              <p:cond delay="1000"/>
                            </p:stCondLst>
                            <p:childTnLst>
                              <p:par>
                                <p:cTn id="9" presetID="18" presetClass="entr" presetSubtype="3" fill="hold" grpId="0" nodeType="afterEffect">
                                  <p:stCondLst>
                                    <p:cond delay="0"/>
                                  </p:stCondLst>
                                  <p:childTnLst>
                                    <p:set>
                                      <p:cBhvr>
                                        <p:cTn id="10" dur="1" fill="hold">
                                          <p:stCondLst>
                                            <p:cond delay="0"/>
                                          </p:stCondLst>
                                        </p:cTn>
                                        <p:tgtEl>
                                          <p:spTgt spid="43"/>
                                        </p:tgtEl>
                                        <p:attrNameLst>
                                          <p:attrName>style.visibility</p:attrName>
                                        </p:attrNameLst>
                                      </p:cBhvr>
                                      <p:to>
                                        <p:strVal val="visible"/>
                                      </p:to>
                                    </p:set>
                                    <p:animEffect transition="in" filter="strips(upRight)">
                                      <p:cBhvr>
                                        <p:cTn id="11" dur="500"/>
                                        <p:tgtEl>
                                          <p:spTgt spid="43"/>
                                        </p:tgtEl>
                                      </p:cBhvr>
                                    </p:animEffect>
                                  </p:childTnLst>
                                </p:cTn>
                              </p:par>
                            </p:childTnLst>
                          </p:cTn>
                        </p:par>
                        <p:par>
                          <p:cTn id="12" fill="hold">
                            <p:stCondLst>
                              <p:cond delay="1500"/>
                            </p:stCondLst>
                            <p:childTnLst>
                              <p:par>
                                <p:cTn id="13" presetID="18" presetClass="entr" presetSubtype="6" fill="hold" grpId="0" nodeType="afterEffect">
                                  <p:stCondLst>
                                    <p:cond delay="0"/>
                                  </p:stCondLst>
                                  <p:childTnLst>
                                    <p:set>
                                      <p:cBhvr>
                                        <p:cTn id="14" dur="1" fill="hold">
                                          <p:stCondLst>
                                            <p:cond delay="0"/>
                                          </p:stCondLst>
                                        </p:cTn>
                                        <p:tgtEl>
                                          <p:spTgt spid="50"/>
                                        </p:tgtEl>
                                        <p:attrNameLst>
                                          <p:attrName>style.visibility</p:attrName>
                                        </p:attrNameLst>
                                      </p:cBhvr>
                                      <p:to>
                                        <p:strVal val="visible"/>
                                      </p:to>
                                    </p:set>
                                    <p:animEffect transition="in" filter="strips(downRight)">
                                      <p:cBhvr>
                                        <p:cTn id="15" dur="500"/>
                                        <p:tgtEl>
                                          <p:spTgt spid="50"/>
                                        </p:tgtEl>
                                      </p:cBhvr>
                                    </p:animEffect>
                                  </p:childTnLst>
                                </p:cTn>
                              </p:par>
                            </p:childTnLst>
                          </p:cTn>
                        </p:par>
                        <p:par>
                          <p:cTn id="16" fill="hold">
                            <p:stCondLst>
                              <p:cond delay="2000"/>
                            </p:stCondLst>
                            <p:childTnLst>
                              <p:par>
                                <p:cTn id="17" presetID="18" presetClass="entr" presetSubtype="12" fill="hold" grpId="0" nodeType="afterEffect">
                                  <p:stCondLst>
                                    <p:cond delay="0"/>
                                  </p:stCondLst>
                                  <p:childTnLst>
                                    <p:set>
                                      <p:cBhvr>
                                        <p:cTn id="18" dur="1" fill="hold">
                                          <p:stCondLst>
                                            <p:cond delay="0"/>
                                          </p:stCondLst>
                                        </p:cTn>
                                        <p:tgtEl>
                                          <p:spTgt spid="64"/>
                                        </p:tgtEl>
                                        <p:attrNameLst>
                                          <p:attrName>style.visibility</p:attrName>
                                        </p:attrNameLst>
                                      </p:cBhvr>
                                      <p:to>
                                        <p:strVal val="visible"/>
                                      </p:to>
                                    </p:set>
                                    <p:animEffect transition="in" filter="strips(downLeft)">
                                      <p:cBhvr>
                                        <p:cTn id="19" dur="500"/>
                                        <p:tgtEl>
                                          <p:spTgt spid="64"/>
                                        </p:tgtEl>
                                      </p:cBhvr>
                                    </p:animEffect>
                                  </p:childTnLst>
                                </p:cTn>
                              </p:par>
                            </p:childTnLst>
                          </p:cTn>
                        </p:par>
                        <p:par>
                          <p:cTn id="20" fill="hold">
                            <p:stCondLst>
                              <p:cond delay="2500"/>
                            </p:stCondLst>
                            <p:childTnLst>
                              <p:par>
                                <p:cTn id="21" presetID="18" presetClass="entr" presetSubtype="9" fill="hold" grpId="0" nodeType="afterEffect">
                                  <p:stCondLst>
                                    <p:cond delay="0"/>
                                  </p:stCondLst>
                                  <p:childTnLst>
                                    <p:set>
                                      <p:cBhvr>
                                        <p:cTn id="22" dur="1" fill="hold">
                                          <p:stCondLst>
                                            <p:cond delay="0"/>
                                          </p:stCondLst>
                                        </p:cTn>
                                        <p:tgtEl>
                                          <p:spTgt spid="57"/>
                                        </p:tgtEl>
                                        <p:attrNameLst>
                                          <p:attrName>style.visibility</p:attrName>
                                        </p:attrNameLst>
                                      </p:cBhvr>
                                      <p:to>
                                        <p:strVal val="visible"/>
                                      </p:to>
                                    </p:set>
                                    <p:animEffect transition="in" filter="strips(upLeft)">
                                      <p:cBhvr>
                                        <p:cTn id="23" dur="500"/>
                                        <p:tgtEl>
                                          <p:spTgt spid="57"/>
                                        </p:tgtEl>
                                      </p:cBhvr>
                                    </p:animEffect>
                                  </p:childTnLst>
                                </p:cTn>
                              </p:par>
                            </p:childTnLst>
                          </p:cTn>
                        </p:par>
                        <p:par>
                          <p:cTn id="24" fill="hold">
                            <p:stCondLst>
                              <p:cond delay="3000"/>
                            </p:stCondLst>
                            <p:childTnLst>
                              <p:par>
                                <p:cTn id="25" presetID="18" presetClass="entr" presetSubtype="3" fill="hold" grpId="0" nodeType="afterEffect">
                                  <p:stCondLst>
                                    <p:cond delay="0"/>
                                  </p:stCondLst>
                                  <p:childTnLst>
                                    <p:set>
                                      <p:cBhvr>
                                        <p:cTn id="26" dur="1" fill="hold">
                                          <p:stCondLst>
                                            <p:cond delay="0"/>
                                          </p:stCondLst>
                                        </p:cTn>
                                        <p:tgtEl>
                                          <p:spTgt spid="44"/>
                                        </p:tgtEl>
                                        <p:attrNameLst>
                                          <p:attrName>style.visibility</p:attrName>
                                        </p:attrNameLst>
                                      </p:cBhvr>
                                      <p:to>
                                        <p:strVal val="visible"/>
                                      </p:to>
                                    </p:set>
                                    <p:animEffect transition="in" filter="strips(upRight)">
                                      <p:cBhvr>
                                        <p:cTn id="27" dur="500"/>
                                        <p:tgtEl>
                                          <p:spTgt spid="44"/>
                                        </p:tgtEl>
                                      </p:cBhvr>
                                    </p:animEffect>
                                  </p:childTnLst>
                                </p:cTn>
                              </p:par>
                            </p:childTnLst>
                          </p:cTn>
                        </p:par>
                        <p:par>
                          <p:cTn id="28" fill="hold">
                            <p:stCondLst>
                              <p:cond delay="3500"/>
                            </p:stCondLst>
                            <p:childTnLst>
                              <p:par>
                                <p:cTn id="29" presetID="18" presetClass="entr" presetSubtype="6" fill="hold" grpId="0" nodeType="afterEffect">
                                  <p:stCondLst>
                                    <p:cond delay="0"/>
                                  </p:stCondLst>
                                  <p:childTnLst>
                                    <p:set>
                                      <p:cBhvr>
                                        <p:cTn id="30" dur="1" fill="hold">
                                          <p:stCondLst>
                                            <p:cond delay="0"/>
                                          </p:stCondLst>
                                        </p:cTn>
                                        <p:tgtEl>
                                          <p:spTgt spid="51"/>
                                        </p:tgtEl>
                                        <p:attrNameLst>
                                          <p:attrName>style.visibility</p:attrName>
                                        </p:attrNameLst>
                                      </p:cBhvr>
                                      <p:to>
                                        <p:strVal val="visible"/>
                                      </p:to>
                                    </p:set>
                                    <p:animEffect transition="in" filter="strips(downRight)">
                                      <p:cBhvr>
                                        <p:cTn id="31" dur="500"/>
                                        <p:tgtEl>
                                          <p:spTgt spid="51"/>
                                        </p:tgtEl>
                                      </p:cBhvr>
                                    </p:animEffect>
                                  </p:childTnLst>
                                </p:cTn>
                              </p:par>
                            </p:childTnLst>
                          </p:cTn>
                        </p:par>
                        <p:par>
                          <p:cTn id="32" fill="hold">
                            <p:stCondLst>
                              <p:cond delay="4000"/>
                            </p:stCondLst>
                            <p:childTnLst>
                              <p:par>
                                <p:cTn id="33" presetID="18" presetClass="entr" presetSubtype="12" fill="hold" grpId="0" nodeType="afterEffect">
                                  <p:stCondLst>
                                    <p:cond delay="0"/>
                                  </p:stCondLst>
                                  <p:childTnLst>
                                    <p:set>
                                      <p:cBhvr>
                                        <p:cTn id="34" dur="1" fill="hold">
                                          <p:stCondLst>
                                            <p:cond delay="0"/>
                                          </p:stCondLst>
                                        </p:cTn>
                                        <p:tgtEl>
                                          <p:spTgt spid="65"/>
                                        </p:tgtEl>
                                        <p:attrNameLst>
                                          <p:attrName>style.visibility</p:attrName>
                                        </p:attrNameLst>
                                      </p:cBhvr>
                                      <p:to>
                                        <p:strVal val="visible"/>
                                      </p:to>
                                    </p:set>
                                    <p:animEffect transition="in" filter="strips(downLeft)">
                                      <p:cBhvr>
                                        <p:cTn id="35" dur="500"/>
                                        <p:tgtEl>
                                          <p:spTgt spid="65"/>
                                        </p:tgtEl>
                                      </p:cBhvr>
                                    </p:animEffect>
                                  </p:childTnLst>
                                </p:cTn>
                              </p:par>
                            </p:childTnLst>
                          </p:cTn>
                        </p:par>
                        <p:par>
                          <p:cTn id="36" fill="hold">
                            <p:stCondLst>
                              <p:cond delay="4500"/>
                            </p:stCondLst>
                            <p:childTnLst>
                              <p:par>
                                <p:cTn id="37" presetID="18" presetClass="entr" presetSubtype="9"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strips(upLeft)">
                                      <p:cBhvr>
                                        <p:cTn id="39" dur="500"/>
                                        <p:tgtEl>
                                          <p:spTgt spid="58"/>
                                        </p:tgtEl>
                                      </p:cBhvr>
                                    </p:animEffect>
                                  </p:childTnLst>
                                </p:cTn>
                              </p:par>
                            </p:childTnLst>
                          </p:cTn>
                        </p:par>
                        <p:par>
                          <p:cTn id="40" fill="hold">
                            <p:stCondLst>
                              <p:cond delay="5000"/>
                            </p:stCondLst>
                            <p:childTnLst>
                              <p:par>
                                <p:cTn id="41" presetID="26" presetClass="entr" presetSubtype="0" fill="hold" nodeType="afterEffect">
                                  <p:stCondLst>
                                    <p:cond delay="0"/>
                                  </p:stCondLst>
                                  <p:childTnLst>
                                    <p:set>
                                      <p:cBhvr>
                                        <p:cTn id="42" dur="1" fill="hold">
                                          <p:stCondLst>
                                            <p:cond delay="0"/>
                                          </p:stCondLst>
                                        </p:cTn>
                                        <p:tgtEl>
                                          <p:spTgt spid="9"/>
                                        </p:tgtEl>
                                        <p:attrNameLst>
                                          <p:attrName>style.visibility</p:attrName>
                                        </p:attrNameLst>
                                      </p:cBhvr>
                                      <p:to>
                                        <p:strVal val="visible"/>
                                      </p:to>
                                    </p:set>
                                    <p:animEffect transition="in" filter="wipe(down)">
                                      <p:cBhvr>
                                        <p:cTn id="43" dur="580">
                                          <p:stCondLst>
                                            <p:cond delay="0"/>
                                          </p:stCondLst>
                                        </p:cTn>
                                        <p:tgtEl>
                                          <p:spTgt spid="9"/>
                                        </p:tgtEl>
                                      </p:cBhvr>
                                    </p:animEffect>
                                    <p:anim calcmode="lin" valueType="num">
                                      <p:cBhvr>
                                        <p:cTn id="44" dur="1822" tmFilter="0,0; 0.14,0.36; 0.43,0.73; 0.71,0.91; 1.0,1.0">
                                          <p:stCondLst>
                                            <p:cond delay="0"/>
                                          </p:stCondLst>
                                        </p:cTn>
                                        <p:tgtEl>
                                          <p:spTgt spid="9"/>
                                        </p:tgtEl>
                                        <p:attrNameLst>
                                          <p:attrName>ppt_x</p:attrName>
                                        </p:attrNameLst>
                                      </p:cBhvr>
                                      <p:tavLst>
                                        <p:tav tm="0">
                                          <p:val>
                                            <p:strVal val="#ppt_x-0.25"/>
                                          </p:val>
                                        </p:tav>
                                        <p:tav tm="100000">
                                          <p:val>
                                            <p:strVal val="#ppt_x"/>
                                          </p:val>
                                        </p:tav>
                                      </p:tavLst>
                                    </p:anim>
                                    <p:anim calcmode="lin" valueType="num">
                                      <p:cBhvr>
                                        <p:cTn id="45" dur="664" tmFilter="0.0,0.0; 0.25,0.07; 0.50,0.2; 0.75,0.467; 1.0,1.0">
                                          <p:stCondLst>
                                            <p:cond delay="0"/>
                                          </p:stCondLst>
                                        </p:cTn>
                                        <p:tgtEl>
                                          <p:spTgt spid="9"/>
                                        </p:tgtEl>
                                        <p:attrNameLst>
                                          <p:attrName>ppt_y</p:attrName>
                                        </p:attrNameLst>
                                      </p:cBhvr>
                                      <p:tavLst>
                                        <p:tav tm="0" fmla="#ppt_y-sin(pi*$)/3">
                                          <p:val>
                                            <p:fltVal val="0.5"/>
                                          </p:val>
                                        </p:tav>
                                        <p:tav tm="100000">
                                          <p:val>
                                            <p:fltVal val="1"/>
                                          </p:val>
                                        </p:tav>
                                      </p:tavLst>
                                    </p:anim>
                                    <p:anim calcmode="lin" valueType="num">
                                      <p:cBhvr>
                                        <p:cTn id="46" dur="664" tmFilter="0, 0; 0.125,0.2665; 0.25,0.4; 0.375,0.465; 0.5,0.5;  0.625,0.535; 0.75,0.6; 0.875,0.7335; 1,1">
                                          <p:stCondLst>
                                            <p:cond delay="664"/>
                                          </p:stCondLst>
                                        </p:cTn>
                                        <p:tgtEl>
                                          <p:spTgt spid="9"/>
                                        </p:tgtEl>
                                        <p:attrNameLst>
                                          <p:attrName>ppt_y</p:attrName>
                                        </p:attrNameLst>
                                      </p:cBhvr>
                                      <p:tavLst>
                                        <p:tav tm="0" fmla="#ppt_y-sin(pi*$)/9">
                                          <p:val>
                                            <p:fltVal val="0"/>
                                          </p:val>
                                        </p:tav>
                                        <p:tav tm="100000">
                                          <p:val>
                                            <p:fltVal val="1"/>
                                          </p:val>
                                        </p:tav>
                                      </p:tavLst>
                                    </p:anim>
                                    <p:anim calcmode="lin" valueType="num">
                                      <p:cBhvr>
                                        <p:cTn id="47" dur="332" tmFilter="0, 0; 0.125,0.2665; 0.25,0.4; 0.375,0.465; 0.5,0.5;  0.625,0.535; 0.75,0.6; 0.875,0.7335; 1,1">
                                          <p:stCondLst>
                                            <p:cond delay="1324"/>
                                          </p:stCondLst>
                                        </p:cTn>
                                        <p:tgtEl>
                                          <p:spTgt spid="9"/>
                                        </p:tgtEl>
                                        <p:attrNameLst>
                                          <p:attrName>ppt_y</p:attrName>
                                        </p:attrNameLst>
                                      </p:cBhvr>
                                      <p:tavLst>
                                        <p:tav tm="0" fmla="#ppt_y-sin(pi*$)/27">
                                          <p:val>
                                            <p:fltVal val="0"/>
                                          </p:val>
                                        </p:tav>
                                        <p:tav tm="100000">
                                          <p:val>
                                            <p:fltVal val="1"/>
                                          </p:val>
                                        </p:tav>
                                      </p:tavLst>
                                    </p:anim>
                                    <p:anim calcmode="lin" valueType="num">
                                      <p:cBhvr>
                                        <p:cTn id="48" dur="164" tmFilter="0, 0; 0.125,0.2665; 0.25,0.4; 0.375,0.465; 0.5,0.5;  0.625,0.535; 0.75,0.6; 0.875,0.7335; 1,1">
                                          <p:stCondLst>
                                            <p:cond delay="1656"/>
                                          </p:stCondLst>
                                        </p:cTn>
                                        <p:tgtEl>
                                          <p:spTgt spid="9"/>
                                        </p:tgtEl>
                                        <p:attrNameLst>
                                          <p:attrName>ppt_y</p:attrName>
                                        </p:attrNameLst>
                                      </p:cBhvr>
                                      <p:tavLst>
                                        <p:tav tm="0" fmla="#ppt_y-sin(pi*$)/81">
                                          <p:val>
                                            <p:fltVal val="0"/>
                                          </p:val>
                                        </p:tav>
                                        <p:tav tm="100000">
                                          <p:val>
                                            <p:fltVal val="1"/>
                                          </p:val>
                                        </p:tav>
                                      </p:tavLst>
                                    </p:anim>
                                    <p:animScale>
                                      <p:cBhvr>
                                        <p:cTn id="49" dur="26">
                                          <p:stCondLst>
                                            <p:cond delay="650"/>
                                          </p:stCondLst>
                                        </p:cTn>
                                        <p:tgtEl>
                                          <p:spTgt spid="9"/>
                                        </p:tgtEl>
                                      </p:cBhvr>
                                      <p:to x="100000" y="60000"/>
                                    </p:animScale>
                                    <p:animScale>
                                      <p:cBhvr>
                                        <p:cTn id="50" dur="166" decel="50000">
                                          <p:stCondLst>
                                            <p:cond delay="676"/>
                                          </p:stCondLst>
                                        </p:cTn>
                                        <p:tgtEl>
                                          <p:spTgt spid="9"/>
                                        </p:tgtEl>
                                      </p:cBhvr>
                                      <p:to x="100000" y="100000"/>
                                    </p:animScale>
                                    <p:animScale>
                                      <p:cBhvr>
                                        <p:cTn id="51" dur="26">
                                          <p:stCondLst>
                                            <p:cond delay="1312"/>
                                          </p:stCondLst>
                                        </p:cTn>
                                        <p:tgtEl>
                                          <p:spTgt spid="9"/>
                                        </p:tgtEl>
                                      </p:cBhvr>
                                      <p:to x="100000" y="80000"/>
                                    </p:animScale>
                                    <p:animScale>
                                      <p:cBhvr>
                                        <p:cTn id="52" dur="166" decel="50000">
                                          <p:stCondLst>
                                            <p:cond delay="1338"/>
                                          </p:stCondLst>
                                        </p:cTn>
                                        <p:tgtEl>
                                          <p:spTgt spid="9"/>
                                        </p:tgtEl>
                                      </p:cBhvr>
                                      <p:to x="100000" y="100000"/>
                                    </p:animScale>
                                    <p:animScale>
                                      <p:cBhvr>
                                        <p:cTn id="53" dur="26">
                                          <p:stCondLst>
                                            <p:cond delay="1642"/>
                                          </p:stCondLst>
                                        </p:cTn>
                                        <p:tgtEl>
                                          <p:spTgt spid="9"/>
                                        </p:tgtEl>
                                      </p:cBhvr>
                                      <p:to x="100000" y="90000"/>
                                    </p:animScale>
                                    <p:animScale>
                                      <p:cBhvr>
                                        <p:cTn id="54" dur="166" decel="50000">
                                          <p:stCondLst>
                                            <p:cond delay="1668"/>
                                          </p:stCondLst>
                                        </p:cTn>
                                        <p:tgtEl>
                                          <p:spTgt spid="9"/>
                                        </p:tgtEl>
                                      </p:cBhvr>
                                      <p:to x="100000" y="100000"/>
                                    </p:animScale>
                                    <p:animScale>
                                      <p:cBhvr>
                                        <p:cTn id="55" dur="26">
                                          <p:stCondLst>
                                            <p:cond delay="1808"/>
                                          </p:stCondLst>
                                        </p:cTn>
                                        <p:tgtEl>
                                          <p:spTgt spid="9"/>
                                        </p:tgtEl>
                                      </p:cBhvr>
                                      <p:to x="100000" y="95000"/>
                                    </p:animScale>
                                    <p:animScale>
                                      <p:cBhvr>
                                        <p:cTn id="56" dur="166" decel="50000">
                                          <p:stCondLst>
                                            <p:cond delay="1834"/>
                                          </p:stCondLst>
                                        </p:cTn>
                                        <p:tgtEl>
                                          <p:spTgt spid="9"/>
                                        </p:tgtEl>
                                      </p:cBhvr>
                                      <p:to x="100000" y="100000"/>
                                    </p:animScale>
                                  </p:childTnLst>
                                </p:cTn>
                              </p:par>
                            </p:childTnLst>
                          </p:cTn>
                        </p:par>
                        <p:par>
                          <p:cTn id="57" fill="hold">
                            <p:stCondLst>
                              <p:cond delay="7000"/>
                            </p:stCondLst>
                            <p:childTnLst>
                              <p:par>
                                <p:cTn id="58" presetID="22" presetClass="entr" presetSubtype="8" fill="hold" grpId="0" nodeType="afterEffect">
                                  <p:stCondLst>
                                    <p:cond delay="0"/>
                                  </p:stCondLst>
                                  <p:childTnLst>
                                    <p:set>
                                      <p:cBhvr>
                                        <p:cTn id="59" dur="1" fill="hold">
                                          <p:stCondLst>
                                            <p:cond delay="0"/>
                                          </p:stCondLst>
                                        </p:cTn>
                                        <p:tgtEl>
                                          <p:spTgt spid="48"/>
                                        </p:tgtEl>
                                        <p:attrNameLst>
                                          <p:attrName>style.visibility</p:attrName>
                                        </p:attrNameLst>
                                      </p:cBhvr>
                                      <p:to>
                                        <p:strVal val="visible"/>
                                      </p:to>
                                    </p:set>
                                    <p:animEffect transition="in" filter="wipe(left)">
                                      <p:cBhvr>
                                        <p:cTn id="60" dur="500"/>
                                        <p:tgtEl>
                                          <p:spTgt spid="48"/>
                                        </p:tgtEl>
                                      </p:cBhvr>
                                    </p:animEffect>
                                  </p:childTnLst>
                                </p:cTn>
                              </p:par>
                            </p:childTnLst>
                          </p:cTn>
                        </p:par>
                        <p:par>
                          <p:cTn id="61" fill="hold">
                            <p:stCondLst>
                              <p:cond delay="7500"/>
                            </p:stCondLst>
                            <p:childTnLst>
                              <p:par>
                                <p:cTn id="62" presetID="22" presetClass="entr" presetSubtype="8" fill="hold" grpId="0" nodeType="afterEffect">
                                  <p:stCondLst>
                                    <p:cond delay="0"/>
                                  </p:stCondLst>
                                  <p:childTnLst>
                                    <p:set>
                                      <p:cBhvr>
                                        <p:cTn id="63" dur="1" fill="hold">
                                          <p:stCondLst>
                                            <p:cond delay="0"/>
                                          </p:stCondLst>
                                        </p:cTn>
                                        <p:tgtEl>
                                          <p:spTgt spid="47"/>
                                        </p:tgtEl>
                                        <p:attrNameLst>
                                          <p:attrName>style.visibility</p:attrName>
                                        </p:attrNameLst>
                                      </p:cBhvr>
                                      <p:to>
                                        <p:strVal val="visible"/>
                                      </p:to>
                                    </p:set>
                                    <p:animEffect transition="in" filter="wipe(left)">
                                      <p:cBhvr>
                                        <p:cTn id="64" dur="500"/>
                                        <p:tgtEl>
                                          <p:spTgt spid="47"/>
                                        </p:tgtEl>
                                      </p:cBhvr>
                                    </p:animEffect>
                                  </p:childTnLst>
                                </p:cTn>
                              </p:par>
                            </p:childTnLst>
                          </p:cTn>
                        </p:par>
                        <p:par>
                          <p:cTn id="65" fill="hold">
                            <p:stCondLst>
                              <p:cond delay="8000"/>
                            </p:stCondLst>
                            <p:childTnLst>
                              <p:par>
                                <p:cTn id="66" presetID="26" presetClass="entr" presetSubtype="0" fill="hold" nodeType="afterEffect">
                                  <p:stCondLst>
                                    <p:cond delay="0"/>
                                  </p:stCondLst>
                                  <p:childTnLst>
                                    <p:set>
                                      <p:cBhvr>
                                        <p:cTn id="67" dur="1" fill="hold">
                                          <p:stCondLst>
                                            <p:cond delay="0"/>
                                          </p:stCondLst>
                                        </p:cTn>
                                        <p:tgtEl>
                                          <p:spTgt spid="10"/>
                                        </p:tgtEl>
                                        <p:attrNameLst>
                                          <p:attrName>style.visibility</p:attrName>
                                        </p:attrNameLst>
                                      </p:cBhvr>
                                      <p:to>
                                        <p:strVal val="visible"/>
                                      </p:to>
                                    </p:set>
                                    <p:animEffect transition="in" filter="wipe(down)">
                                      <p:cBhvr>
                                        <p:cTn id="68" dur="580">
                                          <p:stCondLst>
                                            <p:cond delay="0"/>
                                          </p:stCondLst>
                                        </p:cTn>
                                        <p:tgtEl>
                                          <p:spTgt spid="10"/>
                                        </p:tgtEl>
                                      </p:cBhvr>
                                    </p:animEffect>
                                    <p:anim calcmode="lin" valueType="num">
                                      <p:cBhvr>
                                        <p:cTn id="69" dur="1822" tmFilter="0,0; 0.14,0.36; 0.43,0.73; 0.71,0.91; 1.0,1.0">
                                          <p:stCondLst>
                                            <p:cond delay="0"/>
                                          </p:stCondLst>
                                        </p:cTn>
                                        <p:tgtEl>
                                          <p:spTgt spid="10"/>
                                        </p:tgtEl>
                                        <p:attrNameLst>
                                          <p:attrName>ppt_x</p:attrName>
                                        </p:attrNameLst>
                                      </p:cBhvr>
                                      <p:tavLst>
                                        <p:tav tm="0">
                                          <p:val>
                                            <p:strVal val="#ppt_x-0.25"/>
                                          </p:val>
                                        </p:tav>
                                        <p:tav tm="100000">
                                          <p:val>
                                            <p:strVal val="#ppt_x"/>
                                          </p:val>
                                        </p:tav>
                                      </p:tavLst>
                                    </p:anim>
                                    <p:anim calcmode="lin" valueType="num">
                                      <p:cBhvr>
                                        <p:cTn id="70" dur="664" tmFilter="0.0,0.0; 0.25,0.07; 0.50,0.2; 0.75,0.467; 1.0,1.0">
                                          <p:stCondLst>
                                            <p:cond delay="0"/>
                                          </p:stCondLst>
                                        </p:cTn>
                                        <p:tgtEl>
                                          <p:spTgt spid="10"/>
                                        </p:tgtEl>
                                        <p:attrNameLst>
                                          <p:attrName>ppt_y</p:attrName>
                                        </p:attrNameLst>
                                      </p:cBhvr>
                                      <p:tavLst>
                                        <p:tav tm="0" fmla="#ppt_y-sin(pi*$)/3">
                                          <p:val>
                                            <p:fltVal val="0.5"/>
                                          </p:val>
                                        </p:tav>
                                        <p:tav tm="100000">
                                          <p:val>
                                            <p:fltVal val="1"/>
                                          </p:val>
                                        </p:tav>
                                      </p:tavLst>
                                    </p:anim>
                                    <p:anim calcmode="lin" valueType="num">
                                      <p:cBhvr>
                                        <p:cTn id="71" dur="664" tmFilter="0, 0; 0.125,0.2665; 0.25,0.4; 0.375,0.465; 0.5,0.5;  0.625,0.535; 0.75,0.6; 0.875,0.7335; 1,1">
                                          <p:stCondLst>
                                            <p:cond delay="664"/>
                                          </p:stCondLst>
                                        </p:cTn>
                                        <p:tgtEl>
                                          <p:spTgt spid="10"/>
                                        </p:tgtEl>
                                        <p:attrNameLst>
                                          <p:attrName>ppt_y</p:attrName>
                                        </p:attrNameLst>
                                      </p:cBhvr>
                                      <p:tavLst>
                                        <p:tav tm="0" fmla="#ppt_y-sin(pi*$)/9">
                                          <p:val>
                                            <p:fltVal val="0"/>
                                          </p:val>
                                        </p:tav>
                                        <p:tav tm="100000">
                                          <p:val>
                                            <p:fltVal val="1"/>
                                          </p:val>
                                        </p:tav>
                                      </p:tavLst>
                                    </p:anim>
                                    <p:anim calcmode="lin" valueType="num">
                                      <p:cBhvr>
                                        <p:cTn id="72" dur="332" tmFilter="0, 0; 0.125,0.2665; 0.25,0.4; 0.375,0.465; 0.5,0.5;  0.625,0.535; 0.75,0.6; 0.875,0.7335; 1,1">
                                          <p:stCondLst>
                                            <p:cond delay="1324"/>
                                          </p:stCondLst>
                                        </p:cTn>
                                        <p:tgtEl>
                                          <p:spTgt spid="10"/>
                                        </p:tgtEl>
                                        <p:attrNameLst>
                                          <p:attrName>ppt_y</p:attrName>
                                        </p:attrNameLst>
                                      </p:cBhvr>
                                      <p:tavLst>
                                        <p:tav tm="0" fmla="#ppt_y-sin(pi*$)/27">
                                          <p:val>
                                            <p:fltVal val="0"/>
                                          </p:val>
                                        </p:tav>
                                        <p:tav tm="100000">
                                          <p:val>
                                            <p:fltVal val="1"/>
                                          </p:val>
                                        </p:tav>
                                      </p:tavLst>
                                    </p:anim>
                                    <p:anim calcmode="lin" valueType="num">
                                      <p:cBhvr>
                                        <p:cTn id="73" dur="164" tmFilter="0, 0; 0.125,0.2665; 0.25,0.4; 0.375,0.465; 0.5,0.5;  0.625,0.535; 0.75,0.6; 0.875,0.7335; 1,1">
                                          <p:stCondLst>
                                            <p:cond delay="1656"/>
                                          </p:stCondLst>
                                        </p:cTn>
                                        <p:tgtEl>
                                          <p:spTgt spid="10"/>
                                        </p:tgtEl>
                                        <p:attrNameLst>
                                          <p:attrName>ppt_y</p:attrName>
                                        </p:attrNameLst>
                                      </p:cBhvr>
                                      <p:tavLst>
                                        <p:tav tm="0" fmla="#ppt_y-sin(pi*$)/81">
                                          <p:val>
                                            <p:fltVal val="0"/>
                                          </p:val>
                                        </p:tav>
                                        <p:tav tm="100000">
                                          <p:val>
                                            <p:fltVal val="1"/>
                                          </p:val>
                                        </p:tav>
                                      </p:tavLst>
                                    </p:anim>
                                    <p:animScale>
                                      <p:cBhvr>
                                        <p:cTn id="74" dur="26">
                                          <p:stCondLst>
                                            <p:cond delay="650"/>
                                          </p:stCondLst>
                                        </p:cTn>
                                        <p:tgtEl>
                                          <p:spTgt spid="10"/>
                                        </p:tgtEl>
                                      </p:cBhvr>
                                      <p:to x="100000" y="60000"/>
                                    </p:animScale>
                                    <p:animScale>
                                      <p:cBhvr>
                                        <p:cTn id="75" dur="166" decel="50000">
                                          <p:stCondLst>
                                            <p:cond delay="676"/>
                                          </p:stCondLst>
                                        </p:cTn>
                                        <p:tgtEl>
                                          <p:spTgt spid="10"/>
                                        </p:tgtEl>
                                      </p:cBhvr>
                                      <p:to x="100000" y="100000"/>
                                    </p:animScale>
                                    <p:animScale>
                                      <p:cBhvr>
                                        <p:cTn id="76" dur="26">
                                          <p:stCondLst>
                                            <p:cond delay="1312"/>
                                          </p:stCondLst>
                                        </p:cTn>
                                        <p:tgtEl>
                                          <p:spTgt spid="10"/>
                                        </p:tgtEl>
                                      </p:cBhvr>
                                      <p:to x="100000" y="80000"/>
                                    </p:animScale>
                                    <p:animScale>
                                      <p:cBhvr>
                                        <p:cTn id="77" dur="166" decel="50000">
                                          <p:stCondLst>
                                            <p:cond delay="1338"/>
                                          </p:stCondLst>
                                        </p:cTn>
                                        <p:tgtEl>
                                          <p:spTgt spid="10"/>
                                        </p:tgtEl>
                                      </p:cBhvr>
                                      <p:to x="100000" y="100000"/>
                                    </p:animScale>
                                    <p:animScale>
                                      <p:cBhvr>
                                        <p:cTn id="78" dur="26">
                                          <p:stCondLst>
                                            <p:cond delay="1642"/>
                                          </p:stCondLst>
                                        </p:cTn>
                                        <p:tgtEl>
                                          <p:spTgt spid="10"/>
                                        </p:tgtEl>
                                      </p:cBhvr>
                                      <p:to x="100000" y="90000"/>
                                    </p:animScale>
                                    <p:animScale>
                                      <p:cBhvr>
                                        <p:cTn id="79" dur="166" decel="50000">
                                          <p:stCondLst>
                                            <p:cond delay="1668"/>
                                          </p:stCondLst>
                                        </p:cTn>
                                        <p:tgtEl>
                                          <p:spTgt spid="10"/>
                                        </p:tgtEl>
                                      </p:cBhvr>
                                      <p:to x="100000" y="100000"/>
                                    </p:animScale>
                                    <p:animScale>
                                      <p:cBhvr>
                                        <p:cTn id="80" dur="26">
                                          <p:stCondLst>
                                            <p:cond delay="1808"/>
                                          </p:stCondLst>
                                        </p:cTn>
                                        <p:tgtEl>
                                          <p:spTgt spid="10"/>
                                        </p:tgtEl>
                                      </p:cBhvr>
                                      <p:to x="100000" y="95000"/>
                                    </p:animScale>
                                    <p:animScale>
                                      <p:cBhvr>
                                        <p:cTn id="81" dur="166" decel="50000">
                                          <p:stCondLst>
                                            <p:cond delay="1834"/>
                                          </p:stCondLst>
                                        </p:cTn>
                                        <p:tgtEl>
                                          <p:spTgt spid="10"/>
                                        </p:tgtEl>
                                      </p:cBhvr>
                                      <p:to x="100000" y="100000"/>
                                    </p:animScale>
                                  </p:childTnLst>
                                </p:cTn>
                              </p:par>
                            </p:childTnLst>
                          </p:cTn>
                        </p:par>
                        <p:par>
                          <p:cTn id="82" fill="hold">
                            <p:stCondLst>
                              <p:cond delay="10000"/>
                            </p:stCondLst>
                            <p:childTnLst>
                              <p:par>
                                <p:cTn id="83" presetID="22" presetClass="entr" presetSubtype="8" fill="hold" grpId="0" nodeType="afterEffect">
                                  <p:stCondLst>
                                    <p:cond delay="0"/>
                                  </p:stCondLst>
                                  <p:childTnLst>
                                    <p:set>
                                      <p:cBhvr>
                                        <p:cTn id="84" dur="1" fill="hold">
                                          <p:stCondLst>
                                            <p:cond delay="0"/>
                                          </p:stCondLst>
                                        </p:cTn>
                                        <p:tgtEl>
                                          <p:spTgt spid="55"/>
                                        </p:tgtEl>
                                        <p:attrNameLst>
                                          <p:attrName>style.visibility</p:attrName>
                                        </p:attrNameLst>
                                      </p:cBhvr>
                                      <p:to>
                                        <p:strVal val="visible"/>
                                      </p:to>
                                    </p:set>
                                    <p:animEffect transition="in" filter="wipe(left)">
                                      <p:cBhvr>
                                        <p:cTn id="85" dur="500"/>
                                        <p:tgtEl>
                                          <p:spTgt spid="55"/>
                                        </p:tgtEl>
                                      </p:cBhvr>
                                    </p:animEffect>
                                  </p:childTnLst>
                                </p:cTn>
                              </p:par>
                            </p:childTnLst>
                          </p:cTn>
                        </p:par>
                        <p:par>
                          <p:cTn id="86" fill="hold">
                            <p:stCondLst>
                              <p:cond delay="10500"/>
                            </p:stCondLst>
                            <p:childTnLst>
                              <p:par>
                                <p:cTn id="87" presetID="22" presetClass="entr" presetSubtype="8" fill="hold" grpId="0" nodeType="afterEffect">
                                  <p:stCondLst>
                                    <p:cond delay="0"/>
                                  </p:stCondLst>
                                  <p:childTnLst>
                                    <p:set>
                                      <p:cBhvr>
                                        <p:cTn id="88" dur="1" fill="hold">
                                          <p:stCondLst>
                                            <p:cond delay="0"/>
                                          </p:stCondLst>
                                        </p:cTn>
                                        <p:tgtEl>
                                          <p:spTgt spid="54"/>
                                        </p:tgtEl>
                                        <p:attrNameLst>
                                          <p:attrName>style.visibility</p:attrName>
                                        </p:attrNameLst>
                                      </p:cBhvr>
                                      <p:to>
                                        <p:strVal val="visible"/>
                                      </p:to>
                                    </p:set>
                                    <p:animEffect transition="in" filter="wipe(left)">
                                      <p:cBhvr>
                                        <p:cTn id="89" dur="500"/>
                                        <p:tgtEl>
                                          <p:spTgt spid="54"/>
                                        </p:tgtEl>
                                      </p:cBhvr>
                                    </p:animEffect>
                                  </p:childTnLst>
                                </p:cTn>
                              </p:par>
                            </p:childTnLst>
                          </p:cTn>
                        </p:par>
                        <p:par>
                          <p:cTn id="90" fill="hold">
                            <p:stCondLst>
                              <p:cond delay="11000"/>
                            </p:stCondLst>
                            <p:childTnLst>
                              <p:par>
                                <p:cTn id="91" presetID="26" presetClass="entr" presetSubtype="0" fill="hold" nodeType="afterEffect">
                                  <p:stCondLst>
                                    <p:cond delay="0"/>
                                  </p:stCondLst>
                                  <p:childTnLst>
                                    <p:set>
                                      <p:cBhvr>
                                        <p:cTn id="92" dur="1" fill="hold">
                                          <p:stCondLst>
                                            <p:cond delay="0"/>
                                          </p:stCondLst>
                                        </p:cTn>
                                        <p:tgtEl>
                                          <p:spTgt spid="12"/>
                                        </p:tgtEl>
                                        <p:attrNameLst>
                                          <p:attrName>style.visibility</p:attrName>
                                        </p:attrNameLst>
                                      </p:cBhvr>
                                      <p:to>
                                        <p:strVal val="visible"/>
                                      </p:to>
                                    </p:set>
                                    <p:animEffect transition="in" filter="wipe(down)">
                                      <p:cBhvr>
                                        <p:cTn id="93" dur="580">
                                          <p:stCondLst>
                                            <p:cond delay="0"/>
                                          </p:stCondLst>
                                        </p:cTn>
                                        <p:tgtEl>
                                          <p:spTgt spid="12"/>
                                        </p:tgtEl>
                                      </p:cBhvr>
                                    </p:animEffect>
                                    <p:anim calcmode="lin" valueType="num">
                                      <p:cBhvr>
                                        <p:cTn id="94" dur="1822" tmFilter="0,0; 0.14,0.36; 0.43,0.73; 0.71,0.91; 1.0,1.0">
                                          <p:stCondLst>
                                            <p:cond delay="0"/>
                                          </p:stCondLst>
                                        </p:cTn>
                                        <p:tgtEl>
                                          <p:spTgt spid="12"/>
                                        </p:tgtEl>
                                        <p:attrNameLst>
                                          <p:attrName>ppt_x</p:attrName>
                                        </p:attrNameLst>
                                      </p:cBhvr>
                                      <p:tavLst>
                                        <p:tav tm="0">
                                          <p:val>
                                            <p:strVal val="#ppt_x-0.25"/>
                                          </p:val>
                                        </p:tav>
                                        <p:tav tm="100000">
                                          <p:val>
                                            <p:strVal val="#ppt_x"/>
                                          </p:val>
                                        </p:tav>
                                      </p:tavLst>
                                    </p:anim>
                                    <p:anim calcmode="lin" valueType="num">
                                      <p:cBhvr>
                                        <p:cTn id="95" dur="664" tmFilter="0.0,0.0; 0.25,0.07; 0.50,0.2; 0.75,0.467; 1.0,1.0">
                                          <p:stCondLst>
                                            <p:cond delay="0"/>
                                          </p:stCondLst>
                                        </p:cTn>
                                        <p:tgtEl>
                                          <p:spTgt spid="12"/>
                                        </p:tgtEl>
                                        <p:attrNameLst>
                                          <p:attrName>ppt_y</p:attrName>
                                        </p:attrNameLst>
                                      </p:cBhvr>
                                      <p:tavLst>
                                        <p:tav tm="0" fmla="#ppt_y-sin(pi*$)/3">
                                          <p:val>
                                            <p:fltVal val="0.5"/>
                                          </p:val>
                                        </p:tav>
                                        <p:tav tm="100000">
                                          <p:val>
                                            <p:fltVal val="1"/>
                                          </p:val>
                                        </p:tav>
                                      </p:tavLst>
                                    </p:anim>
                                    <p:anim calcmode="lin" valueType="num">
                                      <p:cBhvr>
                                        <p:cTn id="96" dur="664" tmFilter="0, 0; 0.125,0.2665; 0.25,0.4; 0.375,0.465; 0.5,0.5;  0.625,0.535; 0.75,0.6; 0.875,0.7335; 1,1">
                                          <p:stCondLst>
                                            <p:cond delay="664"/>
                                          </p:stCondLst>
                                        </p:cTn>
                                        <p:tgtEl>
                                          <p:spTgt spid="12"/>
                                        </p:tgtEl>
                                        <p:attrNameLst>
                                          <p:attrName>ppt_y</p:attrName>
                                        </p:attrNameLst>
                                      </p:cBhvr>
                                      <p:tavLst>
                                        <p:tav tm="0" fmla="#ppt_y-sin(pi*$)/9">
                                          <p:val>
                                            <p:fltVal val="0"/>
                                          </p:val>
                                        </p:tav>
                                        <p:tav tm="100000">
                                          <p:val>
                                            <p:fltVal val="1"/>
                                          </p:val>
                                        </p:tav>
                                      </p:tavLst>
                                    </p:anim>
                                    <p:anim calcmode="lin" valueType="num">
                                      <p:cBhvr>
                                        <p:cTn id="97" dur="332" tmFilter="0, 0; 0.125,0.2665; 0.25,0.4; 0.375,0.465; 0.5,0.5;  0.625,0.535; 0.75,0.6; 0.875,0.7335; 1,1">
                                          <p:stCondLst>
                                            <p:cond delay="1324"/>
                                          </p:stCondLst>
                                        </p:cTn>
                                        <p:tgtEl>
                                          <p:spTgt spid="12"/>
                                        </p:tgtEl>
                                        <p:attrNameLst>
                                          <p:attrName>ppt_y</p:attrName>
                                        </p:attrNameLst>
                                      </p:cBhvr>
                                      <p:tavLst>
                                        <p:tav tm="0" fmla="#ppt_y-sin(pi*$)/27">
                                          <p:val>
                                            <p:fltVal val="0"/>
                                          </p:val>
                                        </p:tav>
                                        <p:tav tm="100000">
                                          <p:val>
                                            <p:fltVal val="1"/>
                                          </p:val>
                                        </p:tav>
                                      </p:tavLst>
                                    </p:anim>
                                    <p:anim calcmode="lin" valueType="num">
                                      <p:cBhvr>
                                        <p:cTn id="98" dur="164" tmFilter="0, 0; 0.125,0.2665; 0.25,0.4; 0.375,0.465; 0.5,0.5;  0.625,0.535; 0.75,0.6; 0.875,0.7335; 1,1">
                                          <p:stCondLst>
                                            <p:cond delay="1656"/>
                                          </p:stCondLst>
                                        </p:cTn>
                                        <p:tgtEl>
                                          <p:spTgt spid="12"/>
                                        </p:tgtEl>
                                        <p:attrNameLst>
                                          <p:attrName>ppt_y</p:attrName>
                                        </p:attrNameLst>
                                      </p:cBhvr>
                                      <p:tavLst>
                                        <p:tav tm="0" fmla="#ppt_y-sin(pi*$)/81">
                                          <p:val>
                                            <p:fltVal val="0"/>
                                          </p:val>
                                        </p:tav>
                                        <p:tav tm="100000">
                                          <p:val>
                                            <p:fltVal val="1"/>
                                          </p:val>
                                        </p:tav>
                                      </p:tavLst>
                                    </p:anim>
                                    <p:animScale>
                                      <p:cBhvr>
                                        <p:cTn id="99" dur="26">
                                          <p:stCondLst>
                                            <p:cond delay="650"/>
                                          </p:stCondLst>
                                        </p:cTn>
                                        <p:tgtEl>
                                          <p:spTgt spid="12"/>
                                        </p:tgtEl>
                                      </p:cBhvr>
                                      <p:to x="100000" y="60000"/>
                                    </p:animScale>
                                    <p:animScale>
                                      <p:cBhvr>
                                        <p:cTn id="100" dur="166" decel="50000">
                                          <p:stCondLst>
                                            <p:cond delay="676"/>
                                          </p:stCondLst>
                                        </p:cTn>
                                        <p:tgtEl>
                                          <p:spTgt spid="12"/>
                                        </p:tgtEl>
                                      </p:cBhvr>
                                      <p:to x="100000" y="100000"/>
                                    </p:animScale>
                                    <p:animScale>
                                      <p:cBhvr>
                                        <p:cTn id="101" dur="26">
                                          <p:stCondLst>
                                            <p:cond delay="1312"/>
                                          </p:stCondLst>
                                        </p:cTn>
                                        <p:tgtEl>
                                          <p:spTgt spid="12"/>
                                        </p:tgtEl>
                                      </p:cBhvr>
                                      <p:to x="100000" y="80000"/>
                                    </p:animScale>
                                    <p:animScale>
                                      <p:cBhvr>
                                        <p:cTn id="102" dur="166" decel="50000">
                                          <p:stCondLst>
                                            <p:cond delay="1338"/>
                                          </p:stCondLst>
                                        </p:cTn>
                                        <p:tgtEl>
                                          <p:spTgt spid="12"/>
                                        </p:tgtEl>
                                      </p:cBhvr>
                                      <p:to x="100000" y="100000"/>
                                    </p:animScale>
                                    <p:animScale>
                                      <p:cBhvr>
                                        <p:cTn id="103" dur="26">
                                          <p:stCondLst>
                                            <p:cond delay="1642"/>
                                          </p:stCondLst>
                                        </p:cTn>
                                        <p:tgtEl>
                                          <p:spTgt spid="12"/>
                                        </p:tgtEl>
                                      </p:cBhvr>
                                      <p:to x="100000" y="90000"/>
                                    </p:animScale>
                                    <p:animScale>
                                      <p:cBhvr>
                                        <p:cTn id="104" dur="166" decel="50000">
                                          <p:stCondLst>
                                            <p:cond delay="1668"/>
                                          </p:stCondLst>
                                        </p:cTn>
                                        <p:tgtEl>
                                          <p:spTgt spid="12"/>
                                        </p:tgtEl>
                                      </p:cBhvr>
                                      <p:to x="100000" y="100000"/>
                                    </p:animScale>
                                    <p:animScale>
                                      <p:cBhvr>
                                        <p:cTn id="105" dur="26">
                                          <p:stCondLst>
                                            <p:cond delay="1808"/>
                                          </p:stCondLst>
                                        </p:cTn>
                                        <p:tgtEl>
                                          <p:spTgt spid="12"/>
                                        </p:tgtEl>
                                      </p:cBhvr>
                                      <p:to x="100000" y="95000"/>
                                    </p:animScale>
                                    <p:animScale>
                                      <p:cBhvr>
                                        <p:cTn id="106" dur="166" decel="50000">
                                          <p:stCondLst>
                                            <p:cond delay="1834"/>
                                          </p:stCondLst>
                                        </p:cTn>
                                        <p:tgtEl>
                                          <p:spTgt spid="12"/>
                                        </p:tgtEl>
                                      </p:cBhvr>
                                      <p:to x="100000" y="100000"/>
                                    </p:animScale>
                                  </p:childTnLst>
                                </p:cTn>
                              </p:par>
                            </p:childTnLst>
                          </p:cTn>
                        </p:par>
                        <p:par>
                          <p:cTn id="107" fill="hold">
                            <p:stCondLst>
                              <p:cond delay="13000"/>
                            </p:stCondLst>
                            <p:childTnLst>
                              <p:par>
                                <p:cTn id="108" presetID="22" presetClass="entr" presetSubtype="8" fill="hold" grpId="0" nodeType="afterEffect">
                                  <p:stCondLst>
                                    <p:cond delay="0"/>
                                  </p:stCondLst>
                                  <p:childTnLst>
                                    <p:set>
                                      <p:cBhvr>
                                        <p:cTn id="109" dur="1" fill="hold">
                                          <p:stCondLst>
                                            <p:cond delay="0"/>
                                          </p:stCondLst>
                                        </p:cTn>
                                        <p:tgtEl>
                                          <p:spTgt spid="69"/>
                                        </p:tgtEl>
                                        <p:attrNameLst>
                                          <p:attrName>style.visibility</p:attrName>
                                        </p:attrNameLst>
                                      </p:cBhvr>
                                      <p:to>
                                        <p:strVal val="visible"/>
                                      </p:to>
                                    </p:set>
                                    <p:animEffect transition="in" filter="wipe(left)">
                                      <p:cBhvr>
                                        <p:cTn id="110" dur="500"/>
                                        <p:tgtEl>
                                          <p:spTgt spid="69"/>
                                        </p:tgtEl>
                                      </p:cBhvr>
                                    </p:animEffect>
                                  </p:childTnLst>
                                </p:cTn>
                              </p:par>
                            </p:childTnLst>
                          </p:cTn>
                        </p:par>
                        <p:par>
                          <p:cTn id="111" fill="hold">
                            <p:stCondLst>
                              <p:cond delay="13500"/>
                            </p:stCondLst>
                            <p:childTnLst>
                              <p:par>
                                <p:cTn id="112" presetID="22" presetClass="entr" presetSubtype="8" fill="hold" grpId="0" nodeType="afterEffect">
                                  <p:stCondLst>
                                    <p:cond delay="0"/>
                                  </p:stCondLst>
                                  <p:childTnLst>
                                    <p:set>
                                      <p:cBhvr>
                                        <p:cTn id="113" dur="1" fill="hold">
                                          <p:stCondLst>
                                            <p:cond delay="0"/>
                                          </p:stCondLst>
                                        </p:cTn>
                                        <p:tgtEl>
                                          <p:spTgt spid="68"/>
                                        </p:tgtEl>
                                        <p:attrNameLst>
                                          <p:attrName>style.visibility</p:attrName>
                                        </p:attrNameLst>
                                      </p:cBhvr>
                                      <p:to>
                                        <p:strVal val="visible"/>
                                      </p:to>
                                    </p:set>
                                    <p:animEffect transition="in" filter="wipe(left)">
                                      <p:cBhvr>
                                        <p:cTn id="114" dur="500"/>
                                        <p:tgtEl>
                                          <p:spTgt spid="68"/>
                                        </p:tgtEl>
                                      </p:cBhvr>
                                    </p:animEffect>
                                  </p:childTnLst>
                                </p:cTn>
                              </p:par>
                            </p:childTnLst>
                          </p:cTn>
                        </p:par>
                        <p:par>
                          <p:cTn id="115" fill="hold">
                            <p:stCondLst>
                              <p:cond delay="14000"/>
                            </p:stCondLst>
                            <p:childTnLst>
                              <p:par>
                                <p:cTn id="116" presetID="26" presetClass="entr" presetSubtype="0" fill="hold" nodeType="afterEffect">
                                  <p:stCondLst>
                                    <p:cond delay="0"/>
                                  </p:stCondLst>
                                  <p:childTnLst>
                                    <p:set>
                                      <p:cBhvr>
                                        <p:cTn id="117" dur="1" fill="hold">
                                          <p:stCondLst>
                                            <p:cond delay="0"/>
                                          </p:stCondLst>
                                        </p:cTn>
                                        <p:tgtEl>
                                          <p:spTgt spid="11"/>
                                        </p:tgtEl>
                                        <p:attrNameLst>
                                          <p:attrName>style.visibility</p:attrName>
                                        </p:attrNameLst>
                                      </p:cBhvr>
                                      <p:to>
                                        <p:strVal val="visible"/>
                                      </p:to>
                                    </p:set>
                                    <p:animEffect transition="in" filter="wipe(down)">
                                      <p:cBhvr>
                                        <p:cTn id="118" dur="580">
                                          <p:stCondLst>
                                            <p:cond delay="0"/>
                                          </p:stCondLst>
                                        </p:cTn>
                                        <p:tgtEl>
                                          <p:spTgt spid="11"/>
                                        </p:tgtEl>
                                      </p:cBhvr>
                                    </p:animEffect>
                                    <p:anim calcmode="lin" valueType="num">
                                      <p:cBhvr>
                                        <p:cTn id="119" dur="1822" tmFilter="0,0; 0.14,0.36; 0.43,0.73; 0.71,0.91; 1.0,1.0">
                                          <p:stCondLst>
                                            <p:cond delay="0"/>
                                          </p:stCondLst>
                                        </p:cTn>
                                        <p:tgtEl>
                                          <p:spTgt spid="11"/>
                                        </p:tgtEl>
                                        <p:attrNameLst>
                                          <p:attrName>ppt_x</p:attrName>
                                        </p:attrNameLst>
                                      </p:cBhvr>
                                      <p:tavLst>
                                        <p:tav tm="0">
                                          <p:val>
                                            <p:strVal val="#ppt_x-0.25"/>
                                          </p:val>
                                        </p:tav>
                                        <p:tav tm="100000">
                                          <p:val>
                                            <p:strVal val="#ppt_x"/>
                                          </p:val>
                                        </p:tav>
                                      </p:tavLst>
                                    </p:anim>
                                    <p:anim calcmode="lin" valueType="num">
                                      <p:cBhvr>
                                        <p:cTn id="120" dur="664" tmFilter="0.0,0.0; 0.25,0.07; 0.50,0.2; 0.75,0.467; 1.0,1.0">
                                          <p:stCondLst>
                                            <p:cond delay="0"/>
                                          </p:stCondLst>
                                        </p:cTn>
                                        <p:tgtEl>
                                          <p:spTgt spid="11"/>
                                        </p:tgtEl>
                                        <p:attrNameLst>
                                          <p:attrName>ppt_y</p:attrName>
                                        </p:attrNameLst>
                                      </p:cBhvr>
                                      <p:tavLst>
                                        <p:tav tm="0" fmla="#ppt_y-sin(pi*$)/3">
                                          <p:val>
                                            <p:fltVal val="0.5"/>
                                          </p:val>
                                        </p:tav>
                                        <p:tav tm="100000">
                                          <p:val>
                                            <p:fltVal val="1"/>
                                          </p:val>
                                        </p:tav>
                                      </p:tavLst>
                                    </p:anim>
                                    <p:anim calcmode="lin" valueType="num">
                                      <p:cBhvr>
                                        <p:cTn id="121" dur="664" tmFilter="0, 0; 0.125,0.2665; 0.25,0.4; 0.375,0.465; 0.5,0.5;  0.625,0.535; 0.75,0.6; 0.875,0.7335; 1,1">
                                          <p:stCondLst>
                                            <p:cond delay="664"/>
                                          </p:stCondLst>
                                        </p:cTn>
                                        <p:tgtEl>
                                          <p:spTgt spid="11"/>
                                        </p:tgtEl>
                                        <p:attrNameLst>
                                          <p:attrName>ppt_y</p:attrName>
                                        </p:attrNameLst>
                                      </p:cBhvr>
                                      <p:tavLst>
                                        <p:tav tm="0" fmla="#ppt_y-sin(pi*$)/9">
                                          <p:val>
                                            <p:fltVal val="0"/>
                                          </p:val>
                                        </p:tav>
                                        <p:tav tm="100000">
                                          <p:val>
                                            <p:fltVal val="1"/>
                                          </p:val>
                                        </p:tav>
                                      </p:tavLst>
                                    </p:anim>
                                    <p:anim calcmode="lin" valueType="num">
                                      <p:cBhvr>
                                        <p:cTn id="122" dur="332" tmFilter="0, 0; 0.125,0.2665; 0.25,0.4; 0.375,0.465; 0.5,0.5;  0.625,0.535; 0.75,0.6; 0.875,0.7335; 1,1">
                                          <p:stCondLst>
                                            <p:cond delay="1324"/>
                                          </p:stCondLst>
                                        </p:cTn>
                                        <p:tgtEl>
                                          <p:spTgt spid="11"/>
                                        </p:tgtEl>
                                        <p:attrNameLst>
                                          <p:attrName>ppt_y</p:attrName>
                                        </p:attrNameLst>
                                      </p:cBhvr>
                                      <p:tavLst>
                                        <p:tav tm="0" fmla="#ppt_y-sin(pi*$)/27">
                                          <p:val>
                                            <p:fltVal val="0"/>
                                          </p:val>
                                        </p:tav>
                                        <p:tav tm="100000">
                                          <p:val>
                                            <p:fltVal val="1"/>
                                          </p:val>
                                        </p:tav>
                                      </p:tavLst>
                                    </p:anim>
                                    <p:anim calcmode="lin" valueType="num">
                                      <p:cBhvr>
                                        <p:cTn id="123" dur="164" tmFilter="0, 0; 0.125,0.2665; 0.25,0.4; 0.375,0.465; 0.5,0.5;  0.625,0.535; 0.75,0.6; 0.875,0.7335; 1,1">
                                          <p:stCondLst>
                                            <p:cond delay="1656"/>
                                          </p:stCondLst>
                                        </p:cTn>
                                        <p:tgtEl>
                                          <p:spTgt spid="11"/>
                                        </p:tgtEl>
                                        <p:attrNameLst>
                                          <p:attrName>ppt_y</p:attrName>
                                        </p:attrNameLst>
                                      </p:cBhvr>
                                      <p:tavLst>
                                        <p:tav tm="0" fmla="#ppt_y-sin(pi*$)/81">
                                          <p:val>
                                            <p:fltVal val="0"/>
                                          </p:val>
                                        </p:tav>
                                        <p:tav tm="100000">
                                          <p:val>
                                            <p:fltVal val="1"/>
                                          </p:val>
                                        </p:tav>
                                      </p:tavLst>
                                    </p:anim>
                                    <p:animScale>
                                      <p:cBhvr>
                                        <p:cTn id="124" dur="26">
                                          <p:stCondLst>
                                            <p:cond delay="650"/>
                                          </p:stCondLst>
                                        </p:cTn>
                                        <p:tgtEl>
                                          <p:spTgt spid="11"/>
                                        </p:tgtEl>
                                      </p:cBhvr>
                                      <p:to x="100000" y="60000"/>
                                    </p:animScale>
                                    <p:animScale>
                                      <p:cBhvr>
                                        <p:cTn id="125" dur="166" decel="50000">
                                          <p:stCondLst>
                                            <p:cond delay="676"/>
                                          </p:stCondLst>
                                        </p:cTn>
                                        <p:tgtEl>
                                          <p:spTgt spid="11"/>
                                        </p:tgtEl>
                                      </p:cBhvr>
                                      <p:to x="100000" y="100000"/>
                                    </p:animScale>
                                    <p:animScale>
                                      <p:cBhvr>
                                        <p:cTn id="126" dur="26">
                                          <p:stCondLst>
                                            <p:cond delay="1312"/>
                                          </p:stCondLst>
                                        </p:cTn>
                                        <p:tgtEl>
                                          <p:spTgt spid="11"/>
                                        </p:tgtEl>
                                      </p:cBhvr>
                                      <p:to x="100000" y="80000"/>
                                    </p:animScale>
                                    <p:animScale>
                                      <p:cBhvr>
                                        <p:cTn id="127" dur="166" decel="50000">
                                          <p:stCondLst>
                                            <p:cond delay="1338"/>
                                          </p:stCondLst>
                                        </p:cTn>
                                        <p:tgtEl>
                                          <p:spTgt spid="11"/>
                                        </p:tgtEl>
                                      </p:cBhvr>
                                      <p:to x="100000" y="100000"/>
                                    </p:animScale>
                                    <p:animScale>
                                      <p:cBhvr>
                                        <p:cTn id="128" dur="26">
                                          <p:stCondLst>
                                            <p:cond delay="1642"/>
                                          </p:stCondLst>
                                        </p:cTn>
                                        <p:tgtEl>
                                          <p:spTgt spid="11"/>
                                        </p:tgtEl>
                                      </p:cBhvr>
                                      <p:to x="100000" y="90000"/>
                                    </p:animScale>
                                    <p:animScale>
                                      <p:cBhvr>
                                        <p:cTn id="129" dur="166" decel="50000">
                                          <p:stCondLst>
                                            <p:cond delay="1668"/>
                                          </p:stCondLst>
                                        </p:cTn>
                                        <p:tgtEl>
                                          <p:spTgt spid="11"/>
                                        </p:tgtEl>
                                      </p:cBhvr>
                                      <p:to x="100000" y="100000"/>
                                    </p:animScale>
                                    <p:animScale>
                                      <p:cBhvr>
                                        <p:cTn id="130" dur="26">
                                          <p:stCondLst>
                                            <p:cond delay="1808"/>
                                          </p:stCondLst>
                                        </p:cTn>
                                        <p:tgtEl>
                                          <p:spTgt spid="11"/>
                                        </p:tgtEl>
                                      </p:cBhvr>
                                      <p:to x="100000" y="95000"/>
                                    </p:animScale>
                                    <p:animScale>
                                      <p:cBhvr>
                                        <p:cTn id="131" dur="166" decel="50000">
                                          <p:stCondLst>
                                            <p:cond delay="1834"/>
                                          </p:stCondLst>
                                        </p:cTn>
                                        <p:tgtEl>
                                          <p:spTgt spid="11"/>
                                        </p:tgtEl>
                                      </p:cBhvr>
                                      <p:to x="100000" y="100000"/>
                                    </p:animScale>
                                  </p:childTnLst>
                                </p:cTn>
                              </p:par>
                            </p:childTnLst>
                          </p:cTn>
                        </p:par>
                        <p:par>
                          <p:cTn id="132" fill="hold">
                            <p:stCondLst>
                              <p:cond delay="16000"/>
                            </p:stCondLst>
                            <p:childTnLst>
                              <p:par>
                                <p:cTn id="133" presetID="22" presetClass="entr" presetSubtype="8"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wipe(left)">
                                      <p:cBhvr>
                                        <p:cTn id="135" dur="500"/>
                                        <p:tgtEl>
                                          <p:spTgt spid="62"/>
                                        </p:tgtEl>
                                      </p:cBhvr>
                                    </p:animEffect>
                                  </p:childTnLst>
                                </p:cTn>
                              </p:par>
                            </p:childTnLst>
                          </p:cTn>
                        </p:par>
                        <p:par>
                          <p:cTn id="136" fill="hold">
                            <p:stCondLst>
                              <p:cond delay="16500"/>
                            </p:stCondLst>
                            <p:childTnLst>
                              <p:par>
                                <p:cTn id="137" presetID="22" presetClass="entr" presetSubtype="8" fill="hold" grpId="0" nodeType="afterEffect">
                                  <p:stCondLst>
                                    <p:cond delay="0"/>
                                  </p:stCondLst>
                                  <p:childTnLst>
                                    <p:set>
                                      <p:cBhvr>
                                        <p:cTn id="138" dur="1" fill="hold">
                                          <p:stCondLst>
                                            <p:cond delay="0"/>
                                          </p:stCondLst>
                                        </p:cTn>
                                        <p:tgtEl>
                                          <p:spTgt spid="61"/>
                                        </p:tgtEl>
                                        <p:attrNameLst>
                                          <p:attrName>style.visibility</p:attrName>
                                        </p:attrNameLst>
                                      </p:cBhvr>
                                      <p:to>
                                        <p:strVal val="visible"/>
                                      </p:to>
                                    </p:set>
                                    <p:animEffect transition="in" filter="wipe(left)">
                                      <p:cBhvr>
                                        <p:cTn id="139" dur="500"/>
                                        <p:tgtEl>
                                          <p:spTgt spid="61"/>
                                        </p:tgtEl>
                                      </p:cBhvr>
                                    </p:animEffect>
                                  </p:childTnLst>
                                </p:cTn>
                              </p:par>
                            </p:childTnLst>
                          </p:cTn>
                        </p:par>
                        <p:par>
                          <p:cTn id="140" fill="hold">
                            <p:stCondLst>
                              <p:cond delay="17000"/>
                            </p:stCondLst>
                            <p:childTnLst>
                              <p:par>
                                <p:cTn id="141" presetID="22" presetClass="entr" presetSubtype="8" fill="hold" grpId="0" nodeType="afterEffect">
                                  <p:stCondLst>
                                    <p:cond delay="0"/>
                                  </p:stCondLst>
                                  <p:childTnLst>
                                    <p:set>
                                      <p:cBhvr>
                                        <p:cTn id="142" dur="1" fill="hold">
                                          <p:stCondLst>
                                            <p:cond delay="0"/>
                                          </p:stCondLst>
                                        </p:cTn>
                                        <p:tgtEl>
                                          <p:spTgt spid="88"/>
                                        </p:tgtEl>
                                        <p:attrNameLst>
                                          <p:attrName>style.visibility</p:attrName>
                                        </p:attrNameLst>
                                      </p:cBhvr>
                                      <p:to>
                                        <p:strVal val="visible"/>
                                      </p:to>
                                    </p:set>
                                    <p:animEffect transition="in" filter="wipe(left)">
                                      <p:cBhvr>
                                        <p:cTn id="143" dur="500"/>
                                        <p:tgtEl>
                                          <p:spTgt spid="88"/>
                                        </p:tgtEl>
                                      </p:cBhvr>
                                    </p:animEffect>
                                  </p:childTnLst>
                                </p:cTn>
                              </p:par>
                            </p:childTnLst>
                          </p:cTn>
                        </p:par>
                        <p:par>
                          <p:cTn id="144" fill="hold">
                            <p:stCondLst>
                              <p:cond delay="17500"/>
                            </p:stCondLst>
                            <p:childTnLst>
                              <p:par>
                                <p:cTn id="145" presetID="16" presetClass="entr" presetSubtype="37" fill="hold" nodeType="afterEffect">
                                  <p:stCondLst>
                                    <p:cond delay="0"/>
                                  </p:stCondLst>
                                  <p:childTnLst>
                                    <p:set>
                                      <p:cBhvr>
                                        <p:cTn id="146" dur="1" fill="hold">
                                          <p:stCondLst>
                                            <p:cond delay="0"/>
                                          </p:stCondLst>
                                        </p:cTn>
                                        <p:tgtEl>
                                          <p:spTgt spid="80"/>
                                        </p:tgtEl>
                                        <p:attrNameLst>
                                          <p:attrName>style.visibility</p:attrName>
                                        </p:attrNameLst>
                                      </p:cBhvr>
                                      <p:to>
                                        <p:strVal val="visible"/>
                                      </p:to>
                                    </p:set>
                                    <p:animEffect transition="in" filter="barn(outVertical)">
                                      <p:cBhvr>
                                        <p:cTn id="147" dur="500"/>
                                        <p:tgtEl>
                                          <p:spTgt spid="80"/>
                                        </p:tgtEl>
                                      </p:cBhvr>
                                    </p:animEffect>
                                  </p:childTnLst>
                                </p:cTn>
                              </p:par>
                            </p:childTnLst>
                          </p:cTn>
                        </p:par>
                        <p:par>
                          <p:cTn id="148" fill="hold">
                            <p:stCondLst>
                              <p:cond delay="18000"/>
                            </p:stCondLst>
                            <p:childTnLst>
                              <p:par>
                                <p:cTn id="149" presetID="22" presetClass="entr" presetSubtype="1" fill="hold" grpId="0" nodeType="afterEffect">
                                  <p:stCondLst>
                                    <p:cond delay="0"/>
                                  </p:stCondLst>
                                  <p:childTnLst>
                                    <p:set>
                                      <p:cBhvr>
                                        <p:cTn id="150" dur="1" fill="hold">
                                          <p:stCondLst>
                                            <p:cond delay="0"/>
                                          </p:stCondLst>
                                        </p:cTn>
                                        <p:tgtEl>
                                          <p:spTgt spid="79"/>
                                        </p:tgtEl>
                                        <p:attrNameLst>
                                          <p:attrName>style.visibility</p:attrName>
                                        </p:attrNameLst>
                                      </p:cBhvr>
                                      <p:to>
                                        <p:strVal val="visible"/>
                                      </p:to>
                                    </p:set>
                                    <p:animEffect transition="in" filter="wipe(up)">
                                      <p:cBhvr>
                                        <p:cTn id="151" dur="500"/>
                                        <p:tgtEl>
                                          <p:spTgt spid="79"/>
                                        </p:tgtEl>
                                      </p:cBhvr>
                                    </p:animEffect>
                                  </p:childTnLst>
                                </p:cTn>
                              </p:par>
                            </p:childTnLst>
                          </p:cTn>
                        </p:par>
                        <p:par>
                          <p:cTn id="152" fill="hold">
                            <p:stCondLst>
                              <p:cond delay="18500"/>
                            </p:stCondLst>
                            <p:childTnLst>
                              <p:par>
                                <p:cTn id="153" presetID="16" presetClass="entr" presetSubtype="37" fill="hold" nodeType="afterEffect">
                                  <p:stCondLst>
                                    <p:cond delay="0"/>
                                  </p:stCondLst>
                                  <p:childTnLst>
                                    <p:set>
                                      <p:cBhvr>
                                        <p:cTn id="154" dur="1" fill="hold">
                                          <p:stCondLst>
                                            <p:cond delay="0"/>
                                          </p:stCondLst>
                                        </p:cTn>
                                        <p:tgtEl>
                                          <p:spTgt spid="89"/>
                                        </p:tgtEl>
                                        <p:attrNameLst>
                                          <p:attrName>style.visibility</p:attrName>
                                        </p:attrNameLst>
                                      </p:cBhvr>
                                      <p:to>
                                        <p:strVal val="visible"/>
                                      </p:to>
                                    </p:set>
                                    <p:animEffect transition="in" filter="barn(outVertical)">
                                      <p:cBhvr>
                                        <p:cTn id="155" dur="500"/>
                                        <p:tgtEl>
                                          <p:spTgt spid="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1" grpId="0" animBg="1"/>
      <p:bldP spid="43" grpId="0" animBg="1"/>
      <p:bldP spid="44" grpId="0" animBg="1"/>
      <p:bldP spid="47" grpId="0"/>
      <p:bldP spid="48" grpId="0"/>
      <p:bldP spid="50" grpId="0" animBg="1"/>
      <p:bldP spid="51" grpId="0" animBg="1"/>
      <p:bldP spid="54" grpId="0"/>
      <p:bldP spid="55" grpId="0"/>
      <p:bldP spid="57" grpId="0" animBg="1"/>
      <p:bldP spid="58" grpId="0" animBg="1"/>
      <p:bldP spid="61" grpId="0"/>
      <p:bldP spid="62" grpId="0"/>
      <p:bldP spid="64" grpId="0" animBg="1"/>
      <p:bldP spid="65" grpId="0" animBg="1"/>
      <p:bldP spid="68" grpId="0"/>
      <p:bldP spid="69" grpId="0"/>
      <p:bldP spid="79" grpId="0"/>
      <p:bldP spid="88" grpId="0"/>
    </p:bld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0" y="1131570"/>
            <a:ext cx="12192000" cy="546354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202" name="Group 201"/>
          <p:cNvGrpSpPr/>
          <p:nvPr/>
        </p:nvGrpSpPr>
        <p:grpSpPr>
          <a:xfrm>
            <a:off x="6323528" y="3146307"/>
            <a:ext cx="1106781" cy="1143123"/>
            <a:chOff x="4684585" y="2228419"/>
            <a:chExt cx="926943" cy="957380"/>
          </a:xfrm>
        </p:grpSpPr>
        <p:sp>
          <p:nvSpPr>
            <p:cNvPr id="2225" name="Freeform 177"/>
            <p:cNvSpPr>
              <a:spLocks/>
            </p:cNvSpPr>
            <p:nvPr/>
          </p:nvSpPr>
          <p:spPr bwMode="auto">
            <a:xfrm>
              <a:off x="4684585" y="2228419"/>
              <a:ext cx="926943" cy="246263"/>
            </a:xfrm>
            <a:custGeom>
              <a:avLst/>
              <a:gdLst/>
              <a:ahLst/>
              <a:cxnLst>
                <a:cxn ang="0">
                  <a:pos x="335" y="89"/>
                </a:cxn>
                <a:cxn ang="0">
                  <a:pos x="0" y="0"/>
                </a:cxn>
                <a:cxn ang="0">
                  <a:pos x="224" y="81"/>
                </a:cxn>
                <a:cxn ang="0">
                  <a:pos x="335" y="89"/>
                </a:cxn>
              </a:cxnLst>
              <a:rect l="0" t="0" r="r" b="b"/>
              <a:pathLst>
                <a:path w="335" h="89">
                  <a:moveTo>
                    <a:pt x="335" y="89"/>
                  </a:moveTo>
                  <a:lnTo>
                    <a:pt x="0" y="0"/>
                  </a:lnTo>
                  <a:lnTo>
                    <a:pt x="224" y="81"/>
                  </a:lnTo>
                  <a:lnTo>
                    <a:pt x="335"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6" name="Freeform 178"/>
            <p:cNvSpPr>
              <a:spLocks/>
            </p:cNvSpPr>
            <p:nvPr/>
          </p:nvSpPr>
          <p:spPr bwMode="auto">
            <a:xfrm>
              <a:off x="5304391" y="2452546"/>
              <a:ext cx="307137" cy="733253"/>
            </a:xfrm>
            <a:custGeom>
              <a:avLst/>
              <a:gdLst/>
              <a:ahLst/>
              <a:cxnLst>
                <a:cxn ang="0">
                  <a:pos x="0" y="265"/>
                </a:cxn>
                <a:cxn ang="0">
                  <a:pos x="111" y="8"/>
                </a:cxn>
                <a:cxn ang="0">
                  <a:pos x="0" y="0"/>
                </a:cxn>
                <a:cxn ang="0">
                  <a:pos x="0" y="265"/>
                </a:cxn>
              </a:cxnLst>
              <a:rect l="0" t="0" r="r" b="b"/>
              <a:pathLst>
                <a:path w="111" h="265">
                  <a:moveTo>
                    <a:pt x="0" y="265"/>
                  </a:moveTo>
                  <a:lnTo>
                    <a:pt x="111" y="8"/>
                  </a:lnTo>
                  <a:lnTo>
                    <a:pt x="0" y="0"/>
                  </a:lnTo>
                  <a:lnTo>
                    <a:pt x="0" y="265"/>
                  </a:ln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7" name="Freeform 179"/>
            <p:cNvSpPr>
              <a:spLocks/>
            </p:cNvSpPr>
            <p:nvPr/>
          </p:nvSpPr>
          <p:spPr bwMode="auto">
            <a:xfrm>
              <a:off x="4684585" y="2228419"/>
              <a:ext cx="619806" cy="957379"/>
            </a:xfrm>
            <a:custGeom>
              <a:avLst/>
              <a:gdLst/>
              <a:ahLst/>
              <a:cxnLst>
                <a:cxn ang="0">
                  <a:pos x="224" y="346"/>
                </a:cxn>
                <a:cxn ang="0">
                  <a:pos x="224" y="81"/>
                </a:cxn>
                <a:cxn ang="0">
                  <a:pos x="0" y="0"/>
                </a:cxn>
                <a:cxn ang="0">
                  <a:pos x="0" y="267"/>
                </a:cxn>
                <a:cxn ang="0">
                  <a:pos x="224" y="346"/>
                </a:cxn>
              </a:cxnLst>
              <a:rect l="0" t="0" r="r" b="b"/>
              <a:pathLst>
                <a:path w="224" h="346">
                  <a:moveTo>
                    <a:pt x="224" y="346"/>
                  </a:moveTo>
                  <a:lnTo>
                    <a:pt x="224" y="81"/>
                  </a:lnTo>
                  <a:lnTo>
                    <a:pt x="0" y="0"/>
                  </a:lnTo>
                  <a:lnTo>
                    <a:pt x="0" y="267"/>
                  </a:lnTo>
                  <a:lnTo>
                    <a:pt x="224" y="346"/>
                  </a:lnTo>
                  <a:close/>
                </a:path>
              </a:pathLst>
            </a:custGeom>
            <a:solidFill>
              <a:schemeClr val="accent2">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6" name="Group 205"/>
          <p:cNvGrpSpPr/>
          <p:nvPr/>
        </p:nvGrpSpPr>
        <p:grpSpPr>
          <a:xfrm>
            <a:off x="4476691" y="3146307"/>
            <a:ext cx="1106781" cy="1143123"/>
            <a:chOff x="3137836" y="2228419"/>
            <a:chExt cx="926943" cy="957380"/>
          </a:xfrm>
        </p:grpSpPr>
        <p:sp>
          <p:nvSpPr>
            <p:cNvPr id="2228" name="Freeform 180"/>
            <p:cNvSpPr>
              <a:spLocks/>
            </p:cNvSpPr>
            <p:nvPr/>
          </p:nvSpPr>
          <p:spPr bwMode="auto">
            <a:xfrm>
              <a:off x="3137836" y="2228419"/>
              <a:ext cx="926943" cy="246263"/>
            </a:xfrm>
            <a:custGeom>
              <a:avLst/>
              <a:gdLst/>
              <a:ahLst/>
              <a:cxnLst>
                <a:cxn ang="0">
                  <a:pos x="0" y="89"/>
                </a:cxn>
                <a:cxn ang="0">
                  <a:pos x="335" y="0"/>
                </a:cxn>
                <a:cxn ang="0">
                  <a:pos x="112" y="81"/>
                </a:cxn>
                <a:cxn ang="0">
                  <a:pos x="0" y="89"/>
                </a:cxn>
              </a:cxnLst>
              <a:rect l="0" t="0" r="r" b="b"/>
              <a:pathLst>
                <a:path w="335" h="89">
                  <a:moveTo>
                    <a:pt x="0" y="89"/>
                  </a:moveTo>
                  <a:lnTo>
                    <a:pt x="335" y="0"/>
                  </a:lnTo>
                  <a:lnTo>
                    <a:pt x="112" y="81"/>
                  </a:lnTo>
                  <a:lnTo>
                    <a:pt x="0" y="89"/>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29" name="Freeform 181"/>
            <p:cNvSpPr>
              <a:spLocks/>
            </p:cNvSpPr>
            <p:nvPr/>
          </p:nvSpPr>
          <p:spPr bwMode="auto">
            <a:xfrm>
              <a:off x="3137836" y="2452546"/>
              <a:ext cx="309903" cy="733253"/>
            </a:xfrm>
            <a:custGeom>
              <a:avLst/>
              <a:gdLst/>
              <a:ahLst/>
              <a:cxnLst>
                <a:cxn ang="0">
                  <a:pos x="112" y="265"/>
                </a:cxn>
                <a:cxn ang="0">
                  <a:pos x="0" y="8"/>
                </a:cxn>
                <a:cxn ang="0">
                  <a:pos x="112" y="0"/>
                </a:cxn>
                <a:cxn ang="0">
                  <a:pos x="112" y="265"/>
                </a:cxn>
              </a:cxnLst>
              <a:rect l="0" t="0" r="r" b="b"/>
              <a:pathLst>
                <a:path w="112" h="265">
                  <a:moveTo>
                    <a:pt x="112" y="265"/>
                  </a:moveTo>
                  <a:lnTo>
                    <a:pt x="0" y="8"/>
                  </a:lnTo>
                  <a:lnTo>
                    <a:pt x="112" y="0"/>
                  </a:lnTo>
                  <a:lnTo>
                    <a:pt x="112" y="265"/>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0" name="Freeform 182"/>
            <p:cNvSpPr>
              <a:spLocks/>
            </p:cNvSpPr>
            <p:nvPr/>
          </p:nvSpPr>
          <p:spPr bwMode="auto">
            <a:xfrm>
              <a:off x="3447739" y="2228419"/>
              <a:ext cx="617040" cy="957379"/>
            </a:xfrm>
            <a:custGeom>
              <a:avLst/>
              <a:gdLst/>
              <a:ahLst/>
              <a:cxnLst>
                <a:cxn ang="0">
                  <a:pos x="0" y="346"/>
                </a:cxn>
                <a:cxn ang="0">
                  <a:pos x="0" y="81"/>
                </a:cxn>
                <a:cxn ang="0">
                  <a:pos x="223" y="0"/>
                </a:cxn>
                <a:cxn ang="0">
                  <a:pos x="223" y="267"/>
                </a:cxn>
                <a:cxn ang="0">
                  <a:pos x="0" y="346"/>
                </a:cxn>
              </a:cxnLst>
              <a:rect l="0" t="0" r="r" b="b"/>
              <a:pathLst>
                <a:path w="223" h="346">
                  <a:moveTo>
                    <a:pt x="0" y="346"/>
                  </a:moveTo>
                  <a:lnTo>
                    <a:pt x="0" y="81"/>
                  </a:lnTo>
                  <a:lnTo>
                    <a:pt x="223" y="0"/>
                  </a:lnTo>
                  <a:lnTo>
                    <a:pt x="223" y="267"/>
                  </a:lnTo>
                  <a:lnTo>
                    <a:pt x="0" y="346"/>
                  </a:lnTo>
                  <a:close/>
                </a:path>
              </a:pathLst>
            </a:custGeom>
            <a:solidFill>
              <a:schemeClr val="accent6">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4" name="Group 203"/>
          <p:cNvGrpSpPr/>
          <p:nvPr/>
        </p:nvGrpSpPr>
        <p:grpSpPr>
          <a:xfrm>
            <a:off x="5216747" y="4570254"/>
            <a:ext cx="1473504" cy="1172855"/>
            <a:chOff x="3757642" y="3420992"/>
            <a:chExt cx="1234078" cy="982281"/>
          </a:xfrm>
        </p:grpSpPr>
        <p:sp>
          <p:nvSpPr>
            <p:cNvPr id="2231" name="Freeform 183"/>
            <p:cNvSpPr>
              <a:spLocks/>
            </p:cNvSpPr>
            <p:nvPr/>
          </p:nvSpPr>
          <p:spPr bwMode="auto">
            <a:xfrm>
              <a:off x="3757642" y="3420992"/>
              <a:ext cx="1234078" cy="442718"/>
            </a:xfrm>
            <a:custGeom>
              <a:avLst/>
              <a:gdLst/>
              <a:ahLst/>
              <a:cxnLst>
                <a:cxn ang="0">
                  <a:pos x="224" y="160"/>
                </a:cxn>
                <a:cxn ang="0">
                  <a:pos x="0" y="81"/>
                </a:cxn>
                <a:cxn ang="0">
                  <a:pos x="224" y="0"/>
                </a:cxn>
                <a:cxn ang="0">
                  <a:pos x="446" y="81"/>
                </a:cxn>
                <a:cxn ang="0">
                  <a:pos x="224" y="160"/>
                </a:cxn>
              </a:cxnLst>
              <a:rect l="0" t="0" r="r" b="b"/>
              <a:pathLst>
                <a:path w="446" h="160">
                  <a:moveTo>
                    <a:pt x="224" y="160"/>
                  </a:moveTo>
                  <a:lnTo>
                    <a:pt x="0" y="81"/>
                  </a:lnTo>
                  <a:lnTo>
                    <a:pt x="224" y="0"/>
                  </a:lnTo>
                  <a:lnTo>
                    <a:pt x="446" y="81"/>
                  </a:lnTo>
                  <a:lnTo>
                    <a:pt x="224" y="160"/>
                  </a:lnTo>
                  <a:close/>
                </a:path>
              </a:pathLst>
            </a:custGeom>
            <a:solidFill>
              <a:schemeClr val="accent4">
                <a:lumMod val="60000"/>
                <a:lumOff val="4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2" name="Freeform 184"/>
            <p:cNvSpPr>
              <a:spLocks/>
            </p:cNvSpPr>
            <p:nvPr/>
          </p:nvSpPr>
          <p:spPr bwMode="auto">
            <a:xfrm>
              <a:off x="4377448" y="3645118"/>
              <a:ext cx="614272" cy="758155"/>
            </a:xfrm>
            <a:custGeom>
              <a:avLst/>
              <a:gdLst/>
              <a:ahLst/>
              <a:cxnLst>
                <a:cxn ang="0">
                  <a:pos x="0" y="274"/>
                </a:cxn>
                <a:cxn ang="0">
                  <a:pos x="0" y="79"/>
                </a:cxn>
                <a:cxn ang="0">
                  <a:pos x="222" y="0"/>
                </a:cxn>
                <a:cxn ang="0">
                  <a:pos x="0" y="274"/>
                </a:cxn>
              </a:cxnLst>
              <a:rect l="0" t="0" r="r" b="b"/>
              <a:pathLst>
                <a:path w="222" h="274">
                  <a:moveTo>
                    <a:pt x="0" y="274"/>
                  </a:moveTo>
                  <a:lnTo>
                    <a:pt x="0" y="79"/>
                  </a:lnTo>
                  <a:lnTo>
                    <a:pt x="222" y="0"/>
                  </a:lnTo>
                  <a:lnTo>
                    <a:pt x="0" y="274"/>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3" name="Freeform 185"/>
            <p:cNvSpPr>
              <a:spLocks/>
            </p:cNvSpPr>
            <p:nvPr/>
          </p:nvSpPr>
          <p:spPr bwMode="auto">
            <a:xfrm>
              <a:off x="3757642" y="3645118"/>
              <a:ext cx="619806" cy="758155"/>
            </a:xfrm>
            <a:custGeom>
              <a:avLst/>
              <a:gdLst/>
              <a:ahLst/>
              <a:cxnLst>
                <a:cxn ang="0">
                  <a:pos x="224" y="274"/>
                </a:cxn>
                <a:cxn ang="0">
                  <a:pos x="224" y="79"/>
                </a:cxn>
                <a:cxn ang="0">
                  <a:pos x="0" y="0"/>
                </a:cxn>
                <a:cxn ang="0">
                  <a:pos x="224" y="274"/>
                </a:cxn>
              </a:cxnLst>
              <a:rect l="0" t="0" r="r" b="b"/>
              <a:pathLst>
                <a:path w="224" h="274">
                  <a:moveTo>
                    <a:pt x="224" y="274"/>
                  </a:moveTo>
                  <a:lnTo>
                    <a:pt x="224" y="79"/>
                  </a:lnTo>
                  <a:lnTo>
                    <a:pt x="0" y="0"/>
                  </a:lnTo>
                  <a:lnTo>
                    <a:pt x="224" y="274"/>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0" name="Group 199"/>
          <p:cNvGrpSpPr/>
          <p:nvPr/>
        </p:nvGrpSpPr>
        <p:grpSpPr>
          <a:xfrm>
            <a:off x="5216747" y="3281764"/>
            <a:ext cx="1473504" cy="1407427"/>
            <a:chOff x="3757642" y="2341866"/>
            <a:chExt cx="1234078" cy="1178738"/>
          </a:xfrm>
        </p:grpSpPr>
        <p:sp>
          <p:nvSpPr>
            <p:cNvPr id="2234" name="Freeform 186"/>
            <p:cNvSpPr>
              <a:spLocks/>
            </p:cNvSpPr>
            <p:nvPr/>
          </p:nvSpPr>
          <p:spPr bwMode="auto">
            <a:xfrm>
              <a:off x="4377448" y="2563225"/>
              <a:ext cx="614272" cy="957379"/>
            </a:xfrm>
            <a:custGeom>
              <a:avLst/>
              <a:gdLst/>
              <a:ahLst/>
              <a:cxnLst>
                <a:cxn ang="0">
                  <a:pos x="0" y="81"/>
                </a:cxn>
                <a:cxn ang="0">
                  <a:pos x="0" y="346"/>
                </a:cxn>
                <a:cxn ang="0">
                  <a:pos x="222" y="266"/>
                </a:cxn>
                <a:cxn ang="0">
                  <a:pos x="222" y="0"/>
                </a:cxn>
                <a:cxn ang="0">
                  <a:pos x="0" y="81"/>
                </a:cxn>
              </a:cxnLst>
              <a:rect l="0" t="0" r="r" b="b"/>
              <a:pathLst>
                <a:path w="222" h="346">
                  <a:moveTo>
                    <a:pt x="0" y="81"/>
                  </a:moveTo>
                  <a:lnTo>
                    <a:pt x="0" y="346"/>
                  </a:lnTo>
                  <a:lnTo>
                    <a:pt x="222" y="266"/>
                  </a:lnTo>
                  <a:lnTo>
                    <a:pt x="222" y="0"/>
                  </a:lnTo>
                  <a:lnTo>
                    <a:pt x="0" y="81"/>
                  </a:lnTo>
                  <a:close/>
                </a:path>
              </a:pathLst>
            </a:custGeom>
            <a:solidFill>
              <a:schemeClr val="bg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5" name="Freeform 187"/>
            <p:cNvSpPr>
              <a:spLocks/>
            </p:cNvSpPr>
            <p:nvPr/>
          </p:nvSpPr>
          <p:spPr bwMode="auto">
            <a:xfrm>
              <a:off x="3757642" y="2341866"/>
              <a:ext cx="1234078" cy="445486"/>
            </a:xfrm>
            <a:custGeom>
              <a:avLst/>
              <a:gdLst/>
              <a:ahLst/>
              <a:cxnLst>
                <a:cxn ang="0">
                  <a:pos x="224" y="0"/>
                </a:cxn>
                <a:cxn ang="0">
                  <a:pos x="0" y="80"/>
                </a:cxn>
                <a:cxn ang="0">
                  <a:pos x="224" y="161"/>
                </a:cxn>
                <a:cxn ang="0">
                  <a:pos x="446" y="80"/>
                </a:cxn>
                <a:cxn ang="0">
                  <a:pos x="224" y="0"/>
                </a:cxn>
              </a:cxnLst>
              <a:rect l="0" t="0" r="r" b="b"/>
              <a:pathLst>
                <a:path w="446" h="161">
                  <a:moveTo>
                    <a:pt x="224" y="0"/>
                  </a:moveTo>
                  <a:lnTo>
                    <a:pt x="0" y="80"/>
                  </a:lnTo>
                  <a:lnTo>
                    <a:pt x="224" y="161"/>
                  </a:lnTo>
                  <a:lnTo>
                    <a:pt x="446" y="80"/>
                  </a:lnTo>
                  <a:lnTo>
                    <a:pt x="224" y="0"/>
                  </a:lnTo>
                  <a:close/>
                </a:path>
              </a:pathLst>
            </a:custGeom>
            <a:solidFill>
              <a:schemeClr val="bg1">
                <a:lumMod val="8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6" name="Freeform 188"/>
            <p:cNvSpPr>
              <a:spLocks/>
            </p:cNvSpPr>
            <p:nvPr/>
          </p:nvSpPr>
          <p:spPr bwMode="auto">
            <a:xfrm>
              <a:off x="3757642" y="2563225"/>
              <a:ext cx="619806" cy="957379"/>
            </a:xfrm>
            <a:custGeom>
              <a:avLst/>
              <a:gdLst/>
              <a:ahLst/>
              <a:cxnLst>
                <a:cxn ang="0">
                  <a:pos x="0" y="0"/>
                </a:cxn>
                <a:cxn ang="0">
                  <a:pos x="0" y="266"/>
                </a:cxn>
                <a:cxn ang="0">
                  <a:pos x="224" y="346"/>
                </a:cxn>
                <a:cxn ang="0">
                  <a:pos x="224" y="81"/>
                </a:cxn>
                <a:cxn ang="0">
                  <a:pos x="0" y="0"/>
                </a:cxn>
              </a:cxnLst>
              <a:rect l="0" t="0" r="r" b="b"/>
              <a:pathLst>
                <a:path w="224" h="346">
                  <a:moveTo>
                    <a:pt x="0" y="0"/>
                  </a:moveTo>
                  <a:lnTo>
                    <a:pt x="0" y="266"/>
                  </a:lnTo>
                  <a:lnTo>
                    <a:pt x="224" y="346"/>
                  </a:lnTo>
                  <a:lnTo>
                    <a:pt x="224" y="81"/>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1" name="Group 200"/>
          <p:cNvGrpSpPr/>
          <p:nvPr/>
        </p:nvGrpSpPr>
        <p:grpSpPr>
          <a:xfrm>
            <a:off x="5216747" y="2244364"/>
            <a:ext cx="1473504" cy="1172856"/>
            <a:chOff x="3757642" y="1473031"/>
            <a:chExt cx="1234078" cy="982282"/>
          </a:xfrm>
        </p:grpSpPr>
        <p:sp>
          <p:nvSpPr>
            <p:cNvPr id="2237" name="Freeform 189"/>
            <p:cNvSpPr>
              <a:spLocks/>
            </p:cNvSpPr>
            <p:nvPr/>
          </p:nvSpPr>
          <p:spPr bwMode="auto">
            <a:xfrm>
              <a:off x="4377448" y="1473031"/>
              <a:ext cx="614272" cy="982282"/>
            </a:xfrm>
            <a:custGeom>
              <a:avLst/>
              <a:gdLst/>
              <a:ahLst/>
              <a:cxnLst>
                <a:cxn ang="0">
                  <a:pos x="0" y="0"/>
                </a:cxn>
                <a:cxn ang="0">
                  <a:pos x="0" y="355"/>
                </a:cxn>
                <a:cxn ang="0">
                  <a:pos x="222" y="274"/>
                </a:cxn>
                <a:cxn ang="0">
                  <a:pos x="0" y="0"/>
                </a:cxn>
              </a:cxnLst>
              <a:rect l="0" t="0" r="r" b="b"/>
              <a:pathLst>
                <a:path w="222" h="355">
                  <a:moveTo>
                    <a:pt x="0" y="0"/>
                  </a:moveTo>
                  <a:lnTo>
                    <a:pt x="0" y="355"/>
                  </a:lnTo>
                  <a:lnTo>
                    <a:pt x="222" y="274"/>
                  </a:lnTo>
                  <a:lnTo>
                    <a:pt x="0" y="0"/>
                  </a:ln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38" name="Freeform 190"/>
            <p:cNvSpPr>
              <a:spLocks/>
            </p:cNvSpPr>
            <p:nvPr/>
          </p:nvSpPr>
          <p:spPr bwMode="auto">
            <a:xfrm>
              <a:off x="3757642" y="1473031"/>
              <a:ext cx="619806" cy="982282"/>
            </a:xfrm>
            <a:custGeom>
              <a:avLst/>
              <a:gdLst/>
              <a:ahLst/>
              <a:cxnLst>
                <a:cxn ang="0">
                  <a:pos x="224" y="0"/>
                </a:cxn>
                <a:cxn ang="0">
                  <a:pos x="224" y="355"/>
                </a:cxn>
                <a:cxn ang="0">
                  <a:pos x="0" y="274"/>
                </a:cxn>
                <a:cxn ang="0">
                  <a:pos x="224" y="0"/>
                </a:cxn>
              </a:cxnLst>
              <a:rect l="0" t="0" r="r" b="b"/>
              <a:pathLst>
                <a:path w="224" h="355">
                  <a:moveTo>
                    <a:pt x="224" y="0"/>
                  </a:moveTo>
                  <a:lnTo>
                    <a:pt x="224" y="355"/>
                  </a:lnTo>
                  <a:lnTo>
                    <a:pt x="0" y="274"/>
                  </a:lnTo>
                  <a:lnTo>
                    <a:pt x="224"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5" name="Group 204"/>
          <p:cNvGrpSpPr/>
          <p:nvPr/>
        </p:nvGrpSpPr>
        <p:grpSpPr>
          <a:xfrm>
            <a:off x="4496514" y="3694740"/>
            <a:ext cx="1106781" cy="1143123"/>
            <a:chOff x="3154438" y="2687739"/>
            <a:chExt cx="926943" cy="957380"/>
          </a:xfrm>
        </p:grpSpPr>
        <p:sp>
          <p:nvSpPr>
            <p:cNvPr id="2239" name="Freeform 191"/>
            <p:cNvSpPr>
              <a:spLocks/>
            </p:cNvSpPr>
            <p:nvPr/>
          </p:nvSpPr>
          <p:spPr bwMode="auto">
            <a:xfrm>
              <a:off x="3154438" y="2911866"/>
              <a:ext cx="926943" cy="733253"/>
            </a:xfrm>
            <a:custGeom>
              <a:avLst/>
              <a:gdLst/>
              <a:ahLst/>
              <a:cxnLst>
                <a:cxn ang="0">
                  <a:pos x="0" y="176"/>
                </a:cxn>
                <a:cxn ang="0">
                  <a:pos x="335" y="265"/>
                </a:cxn>
                <a:cxn ang="0">
                  <a:pos x="335" y="0"/>
                </a:cxn>
                <a:cxn ang="0">
                  <a:pos x="0" y="176"/>
                </a:cxn>
              </a:cxnLst>
              <a:rect l="0" t="0" r="r" b="b"/>
              <a:pathLst>
                <a:path w="335" h="265">
                  <a:moveTo>
                    <a:pt x="0" y="176"/>
                  </a:moveTo>
                  <a:lnTo>
                    <a:pt x="335" y="265"/>
                  </a:lnTo>
                  <a:lnTo>
                    <a:pt x="335" y="0"/>
                  </a:lnTo>
                  <a:lnTo>
                    <a:pt x="0" y="176"/>
                  </a:lnTo>
                  <a:close/>
                </a:path>
              </a:pathLst>
            </a:custGeom>
            <a:solidFill>
              <a:schemeClr val="accent5">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0" name="Freeform 192"/>
            <p:cNvSpPr>
              <a:spLocks/>
            </p:cNvSpPr>
            <p:nvPr/>
          </p:nvSpPr>
          <p:spPr bwMode="auto">
            <a:xfrm>
              <a:off x="3154438" y="2687739"/>
              <a:ext cx="926943" cy="711117"/>
            </a:xfrm>
            <a:custGeom>
              <a:avLst/>
              <a:gdLst/>
              <a:ahLst/>
              <a:cxnLst>
                <a:cxn ang="0">
                  <a:pos x="112" y="0"/>
                </a:cxn>
                <a:cxn ang="0">
                  <a:pos x="0" y="257"/>
                </a:cxn>
                <a:cxn ang="0">
                  <a:pos x="335" y="81"/>
                </a:cxn>
                <a:cxn ang="0">
                  <a:pos x="112" y="0"/>
                </a:cxn>
              </a:cxnLst>
              <a:rect l="0" t="0" r="r" b="b"/>
              <a:pathLst>
                <a:path w="335" h="257">
                  <a:moveTo>
                    <a:pt x="112" y="0"/>
                  </a:moveTo>
                  <a:lnTo>
                    <a:pt x="0" y="257"/>
                  </a:lnTo>
                  <a:lnTo>
                    <a:pt x="335" y="81"/>
                  </a:lnTo>
                  <a:lnTo>
                    <a:pt x="112" y="0"/>
                  </a:lnTo>
                  <a:close/>
                </a:path>
              </a:pathLst>
            </a:custGeom>
            <a:solidFill>
              <a:schemeClr val="accent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202"/>
          <p:cNvGrpSpPr/>
          <p:nvPr/>
        </p:nvGrpSpPr>
        <p:grpSpPr>
          <a:xfrm>
            <a:off x="6323528" y="3688132"/>
            <a:ext cx="1106781" cy="1139819"/>
            <a:chOff x="4684585" y="2682205"/>
            <a:chExt cx="926943" cy="954612"/>
          </a:xfrm>
        </p:grpSpPr>
        <p:sp>
          <p:nvSpPr>
            <p:cNvPr id="2241" name="Freeform 193"/>
            <p:cNvSpPr>
              <a:spLocks/>
            </p:cNvSpPr>
            <p:nvPr/>
          </p:nvSpPr>
          <p:spPr bwMode="auto">
            <a:xfrm>
              <a:off x="4684585" y="2903564"/>
              <a:ext cx="926943" cy="733253"/>
            </a:xfrm>
            <a:custGeom>
              <a:avLst/>
              <a:gdLst/>
              <a:ahLst/>
              <a:cxnLst>
                <a:cxn ang="0">
                  <a:pos x="335" y="177"/>
                </a:cxn>
                <a:cxn ang="0">
                  <a:pos x="0" y="265"/>
                </a:cxn>
                <a:cxn ang="0">
                  <a:pos x="0" y="0"/>
                </a:cxn>
                <a:cxn ang="0">
                  <a:pos x="335" y="177"/>
                </a:cxn>
              </a:cxnLst>
              <a:rect l="0" t="0" r="r" b="b"/>
              <a:pathLst>
                <a:path w="335" h="265">
                  <a:moveTo>
                    <a:pt x="335" y="177"/>
                  </a:moveTo>
                  <a:lnTo>
                    <a:pt x="0" y="265"/>
                  </a:lnTo>
                  <a:lnTo>
                    <a:pt x="0" y="0"/>
                  </a:lnTo>
                  <a:lnTo>
                    <a:pt x="335" y="177"/>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242" name="Freeform 194"/>
            <p:cNvSpPr>
              <a:spLocks/>
            </p:cNvSpPr>
            <p:nvPr/>
          </p:nvSpPr>
          <p:spPr bwMode="auto">
            <a:xfrm>
              <a:off x="4684585" y="2682205"/>
              <a:ext cx="926943" cy="711117"/>
            </a:xfrm>
            <a:custGeom>
              <a:avLst/>
              <a:gdLst/>
              <a:ahLst/>
              <a:cxnLst>
                <a:cxn ang="0">
                  <a:pos x="224" y="0"/>
                </a:cxn>
                <a:cxn ang="0">
                  <a:pos x="335" y="257"/>
                </a:cxn>
                <a:cxn ang="0">
                  <a:pos x="0" y="80"/>
                </a:cxn>
                <a:cxn ang="0">
                  <a:pos x="224" y="0"/>
                </a:cxn>
              </a:cxnLst>
              <a:rect l="0" t="0" r="r" b="b"/>
              <a:pathLst>
                <a:path w="335" h="257">
                  <a:moveTo>
                    <a:pt x="224" y="0"/>
                  </a:moveTo>
                  <a:lnTo>
                    <a:pt x="335" y="257"/>
                  </a:lnTo>
                  <a:lnTo>
                    <a:pt x="0" y="80"/>
                  </a:lnTo>
                  <a:lnTo>
                    <a:pt x="224" y="0"/>
                  </a:ln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0" name="Group 49"/>
          <p:cNvGrpSpPr/>
          <p:nvPr/>
        </p:nvGrpSpPr>
        <p:grpSpPr>
          <a:xfrm>
            <a:off x="7389446" y="2667517"/>
            <a:ext cx="4565621" cy="861774"/>
            <a:chOff x="4253748" y="2893197"/>
            <a:chExt cx="4565621" cy="861774"/>
          </a:xfrm>
        </p:grpSpPr>
        <p:sp>
          <p:nvSpPr>
            <p:cNvPr id="51" name="TextBox 50"/>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2" name="Rectangle 51"/>
            <p:cNvSpPr/>
            <p:nvPr/>
          </p:nvSpPr>
          <p:spPr>
            <a:xfrm>
              <a:off x="4253748" y="2935196"/>
              <a:ext cx="118872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3" name="Group 52"/>
          <p:cNvGrpSpPr/>
          <p:nvPr/>
        </p:nvGrpSpPr>
        <p:grpSpPr>
          <a:xfrm>
            <a:off x="7459224" y="3972785"/>
            <a:ext cx="4565621" cy="861774"/>
            <a:chOff x="4253748" y="2893197"/>
            <a:chExt cx="4565621" cy="861774"/>
          </a:xfrm>
        </p:grpSpPr>
        <p:sp>
          <p:nvSpPr>
            <p:cNvPr id="54" name="TextBox 53"/>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5" name="Rectangle 54"/>
            <p:cNvSpPr/>
            <p:nvPr/>
          </p:nvSpPr>
          <p:spPr>
            <a:xfrm>
              <a:off x="4253748" y="2935196"/>
              <a:ext cx="118872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6" name="Group 55"/>
          <p:cNvGrpSpPr/>
          <p:nvPr/>
        </p:nvGrpSpPr>
        <p:grpSpPr>
          <a:xfrm>
            <a:off x="4143792" y="1300237"/>
            <a:ext cx="4565621" cy="861774"/>
            <a:chOff x="4253748" y="2893197"/>
            <a:chExt cx="4565621" cy="861774"/>
          </a:xfrm>
        </p:grpSpPr>
        <p:sp>
          <p:nvSpPr>
            <p:cNvPr id="57" name="TextBox 56"/>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58" name="Rectangle 57"/>
            <p:cNvSpPr/>
            <p:nvPr/>
          </p:nvSpPr>
          <p:spPr>
            <a:xfrm>
              <a:off x="4253748" y="2935196"/>
              <a:ext cx="1188720" cy="365760"/>
            </a:xfrm>
            <a:prstGeom prst="rect">
              <a:avLst/>
            </a:prstGeom>
            <a:solidFill>
              <a:srgbClr val="5B9BD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59" name="Group 58"/>
          <p:cNvGrpSpPr/>
          <p:nvPr/>
        </p:nvGrpSpPr>
        <p:grpSpPr>
          <a:xfrm>
            <a:off x="3958556" y="5728668"/>
            <a:ext cx="4565621" cy="861774"/>
            <a:chOff x="4253748" y="2893197"/>
            <a:chExt cx="4565621" cy="861774"/>
          </a:xfrm>
        </p:grpSpPr>
        <p:sp>
          <p:nvSpPr>
            <p:cNvPr id="60" name="TextBox 59"/>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1" name="Rectangle 60"/>
            <p:cNvSpPr/>
            <p:nvPr/>
          </p:nvSpPr>
          <p:spPr>
            <a:xfrm>
              <a:off x="4253748" y="2935196"/>
              <a:ext cx="118872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2" name="Group 61"/>
          <p:cNvGrpSpPr/>
          <p:nvPr/>
        </p:nvGrpSpPr>
        <p:grpSpPr>
          <a:xfrm>
            <a:off x="238584" y="2570051"/>
            <a:ext cx="4565621" cy="861774"/>
            <a:chOff x="4253748" y="2893197"/>
            <a:chExt cx="4565621" cy="861774"/>
          </a:xfrm>
        </p:grpSpPr>
        <p:sp>
          <p:nvSpPr>
            <p:cNvPr id="63" name="TextBox 62"/>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4" name="Rectangle 63"/>
            <p:cNvSpPr/>
            <p:nvPr/>
          </p:nvSpPr>
          <p:spPr>
            <a:xfrm>
              <a:off x="4253748" y="2935196"/>
              <a:ext cx="1188720" cy="365760"/>
            </a:xfrm>
            <a:prstGeom prst="rect">
              <a:avLst/>
            </a:prstGeom>
            <a:solidFill>
              <a:srgbClr val="70AD4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grpSp>
        <p:nvGrpSpPr>
          <p:cNvPr id="65" name="Group 64"/>
          <p:cNvGrpSpPr/>
          <p:nvPr/>
        </p:nvGrpSpPr>
        <p:grpSpPr>
          <a:xfrm>
            <a:off x="231083" y="4258304"/>
            <a:ext cx="4565621" cy="861774"/>
            <a:chOff x="4253748" y="2893197"/>
            <a:chExt cx="4565621" cy="861774"/>
          </a:xfrm>
        </p:grpSpPr>
        <p:sp>
          <p:nvSpPr>
            <p:cNvPr id="66" name="TextBox 65"/>
            <p:cNvSpPr txBox="1"/>
            <p:nvPr/>
          </p:nvSpPr>
          <p:spPr>
            <a:xfrm>
              <a:off x="5517010" y="2893197"/>
              <a:ext cx="3302359"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a:t>
              </a:r>
            </a:p>
          </p:txBody>
        </p:sp>
        <p:sp>
          <p:nvSpPr>
            <p:cNvPr id="67" name="Rectangle 66"/>
            <p:cNvSpPr/>
            <p:nvPr/>
          </p:nvSpPr>
          <p:spPr>
            <a:xfrm>
              <a:off x="4253748" y="2935196"/>
              <a:ext cx="1188720" cy="365760"/>
            </a:xfrm>
            <a:prstGeom prst="rect">
              <a:avLst/>
            </a:prstGeom>
            <a:solidFill>
              <a:srgbClr val="4472C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400" dirty="0"/>
                <a:t>Lorem Ipsum</a:t>
              </a:r>
            </a:p>
          </p:txBody>
        </p:sp>
      </p:grpSp>
    </p:spTree>
    <p:extLst>
      <p:ext uri="{BB962C8B-B14F-4D97-AF65-F5344CB8AC3E}">
        <p14:creationId xmlns:p14="http://schemas.microsoft.com/office/powerpoint/2010/main" val="341670433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200"/>
                                        </p:tgtEl>
                                        <p:attrNameLst>
                                          <p:attrName>style.visibility</p:attrName>
                                        </p:attrNameLst>
                                      </p:cBhvr>
                                      <p:to>
                                        <p:strVal val="visible"/>
                                      </p:to>
                                    </p:set>
                                    <p:anim calcmode="lin" valueType="num">
                                      <p:cBhvr>
                                        <p:cTn id="11" dur="500" fill="hold"/>
                                        <p:tgtEl>
                                          <p:spTgt spid="200"/>
                                        </p:tgtEl>
                                        <p:attrNameLst>
                                          <p:attrName>ppt_w</p:attrName>
                                        </p:attrNameLst>
                                      </p:cBhvr>
                                      <p:tavLst>
                                        <p:tav tm="0">
                                          <p:val>
                                            <p:fltVal val="0"/>
                                          </p:val>
                                        </p:tav>
                                        <p:tav tm="100000">
                                          <p:val>
                                            <p:strVal val="#ppt_w"/>
                                          </p:val>
                                        </p:tav>
                                      </p:tavLst>
                                    </p:anim>
                                    <p:anim calcmode="lin" valueType="num">
                                      <p:cBhvr>
                                        <p:cTn id="12" dur="500" fill="hold"/>
                                        <p:tgtEl>
                                          <p:spTgt spid="200"/>
                                        </p:tgtEl>
                                        <p:attrNameLst>
                                          <p:attrName>ppt_h</p:attrName>
                                        </p:attrNameLst>
                                      </p:cBhvr>
                                      <p:tavLst>
                                        <p:tav tm="0">
                                          <p:val>
                                            <p:fltVal val="0"/>
                                          </p:val>
                                        </p:tav>
                                        <p:tav tm="100000">
                                          <p:val>
                                            <p:strVal val="#ppt_h"/>
                                          </p:val>
                                        </p:tav>
                                      </p:tavLst>
                                    </p:anim>
                                    <p:animEffect transition="in" filter="fade">
                                      <p:cBhvr>
                                        <p:cTn id="13" dur="500"/>
                                        <p:tgtEl>
                                          <p:spTgt spid="200"/>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01"/>
                                        </p:tgtEl>
                                        <p:attrNameLst>
                                          <p:attrName>style.visibility</p:attrName>
                                        </p:attrNameLst>
                                      </p:cBhvr>
                                      <p:to>
                                        <p:strVal val="visible"/>
                                      </p:to>
                                    </p:set>
                                    <p:anim calcmode="lin" valueType="num">
                                      <p:cBhvr additive="base">
                                        <p:cTn id="17" dur="500" fill="hold"/>
                                        <p:tgtEl>
                                          <p:spTgt spid="201"/>
                                        </p:tgtEl>
                                        <p:attrNameLst>
                                          <p:attrName>ppt_x</p:attrName>
                                        </p:attrNameLst>
                                      </p:cBhvr>
                                      <p:tavLst>
                                        <p:tav tm="0">
                                          <p:val>
                                            <p:strVal val="#ppt_x"/>
                                          </p:val>
                                        </p:tav>
                                        <p:tav tm="100000">
                                          <p:val>
                                            <p:strVal val="#ppt_x"/>
                                          </p:val>
                                        </p:tav>
                                      </p:tavLst>
                                    </p:anim>
                                    <p:anim calcmode="lin" valueType="num">
                                      <p:cBhvr additive="base">
                                        <p:cTn id="18" dur="500" fill="hold"/>
                                        <p:tgtEl>
                                          <p:spTgt spid="201"/>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02"/>
                                        </p:tgtEl>
                                        <p:attrNameLst>
                                          <p:attrName>style.visibility</p:attrName>
                                        </p:attrNameLst>
                                      </p:cBhvr>
                                      <p:to>
                                        <p:strVal val="visible"/>
                                      </p:to>
                                    </p:set>
                                    <p:anim calcmode="lin" valueType="num">
                                      <p:cBhvr additive="base">
                                        <p:cTn id="21" dur="500" fill="hold"/>
                                        <p:tgtEl>
                                          <p:spTgt spid="202"/>
                                        </p:tgtEl>
                                        <p:attrNameLst>
                                          <p:attrName>ppt_x</p:attrName>
                                        </p:attrNameLst>
                                      </p:cBhvr>
                                      <p:tavLst>
                                        <p:tav tm="0">
                                          <p:val>
                                            <p:strVal val="1+#ppt_w/2"/>
                                          </p:val>
                                        </p:tav>
                                        <p:tav tm="100000">
                                          <p:val>
                                            <p:strVal val="#ppt_x"/>
                                          </p:val>
                                        </p:tav>
                                      </p:tavLst>
                                    </p:anim>
                                    <p:anim calcmode="lin" valueType="num">
                                      <p:cBhvr additive="base">
                                        <p:cTn id="22" dur="500" fill="hold"/>
                                        <p:tgtEl>
                                          <p:spTgt spid="202"/>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03"/>
                                        </p:tgtEl>
                                        <p:attrNameLst>
                                          <p:attrName>style.visibility</p:attrName>
                                        </p:attrNameLst>
                                      </p:cBhvr>
                                      <p:to>
                                        <p:strVal val="visible"/>
                                      </p:to>
                                    </p:set>
                                    <p:anim calcmode="lin" valueType="num">
                                      <p:cBhvr additive="base">
                                        <p:cTn id="25" dur="500" fill="hold"/>
                                        <p:tgtEl>
                                          <p:spTgt spid="203"/>
                                        </p:tgtEl>
                                        <p:attrNameLst>
                                          <p:attrName>ppt_x</p:attrName>
                                        </p:attrNameLst>
                                      </p:cBhvr>
                                      <p:tavLst>
                                        <p:tav tm="0">
                                          <p:val>
                                            <p:strVal val="1+#ppt_w/2"/>
                                          </p:val>
                                        </p:tav>
                                        <p:tav tm="100000">
                                          <p:val>
                                            <p:strVal val="#ppt_x"/>
                                          </p:val>
                                        </p:tav>
                                      </p:tavLst>
                                    </p:anim>
                                    <p:anim calcmode="lin" valueType="num">
                                      <p:cBhvr additive="base">
                                        <p:cTn id="26" dur="500" fill="hold"/>
                                        <p:tgtEl>
                                          <p:spTgt spid="203"/>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04"/>
                                        </p:tgtEl>
                                        <p:attrNameLst>
                                          <p:attrName>style.visibility</p:attrName>
                                        </p:attrNameLst>
                                      </p:cBhvr>
                                      <p:to>
                                        <p:strVal val="visible"/>
                                      </p:to>
                                    </p:set>
                                    <p:anim calcmode="lin" valueType="num">
                                      <p:cBhvr additive="base">
                                        <p:cTn id="29" dur="500" fill="hold"/>
                                        <p:tgtEl>
                                          <p:spTgt spid="204"/>
                                        </p:tgtEl>
                                        <p:attrNameLst>
                                          <p:attrName>ppt_x</p:attrName>
                                        </p:attrNameLst>
                                      </p:cBhvr>
                                      <p:tavLst>
                                        <p:tav tm="0">
                                          <p:val>
                                            <p:strVal val="#ppt_x"/>
                                          </p:val>
                                        </p:tav>
                                        <p:tav tm="100000">
                                          <p:val>
                                            <p:strVal val="#ppt_x"/>
                                          </p:val>
                                        </p:tav>
                                      </p:tavLst>
                                    </p:anim>
                                    <p:anim calcmode="lin" valueType="num">
                                      <p:cBhvr additive="base">
                                        <p:cTn id="30" dur="500" fill="hold"/>
                                        <p:tgtEl>
                                          <p:spTgt spid="204"/>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05"/>
                                        </p:tgtEl>
                                        <p:attrNameLst>
                                          <p:attrName>style.visibility</p:attrName>
                                        </p:attrNameLst>
                                      </p:cBhvr>
                                      <p:to>
                                        <p:strVal val="visible"/>
                                      </p:to>
                                    </p:set>
                                    <p:anim calcmode="lin" valueType="num">
                                      <p:cBhvr additive="base">
                                        <p:cTn id="33" dur="500" fill="hold"/>
                                        <p:tgtEl>
                                          <p:spTgt spid="205"/>
                                        </p:tgtEl>
                                        <p:attrNameLst>
                                          <p:attrName>ppt_x</p:attrName>
                                        </p:attrNameLst>
                                      </p:cBhvr>
                                      <p:tavLst>
                                        <p:tav tm="0">
                                          <p:val>
                                            <p:strVal val="0-#ppt_w/2"/>
                                          </p:val>
                                        </p:tav>
                                        <p:tav tm="100000">
                                          <p:val>
                                            <p:strVal val="#ppt_x"/>
                                          </p:val>
                                        </p:tav>
                                      </p:tavLst>
                                    </p:anim>
                                    <p:anim calcmode="lin" valueType="num">
                                      <p:cBhvr additive="base">
                                        <p:cTn id="34" dur="500" fill="hold"/>
                                        <p:tgtEl>
                                          <p:spTgt spid="205"/>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06"/>
                                        </p:tgtEl>
                                        <p:attrNameLst>
                                          <p:attrName>style.visibility</p:attrName>
                                        </p:attrNameLst>
                                      </p:cBhvr>
                                      <p:to>
                                        <p:strVal val="visible"/>
                                      </p:to>
                                    </p:set>
                                    <p:anim calcmode="lin" valueType="num">
                                      <p:cBhvr additive="base">
                                        <p:cTn id="37" dur="500" fill="hold"/>
                                        <p:tgtEl>
                                          <p:spTgt spid="206"/>
                                        </p:tgtEl>
                                        <p:attrNameLst>
                                          <p:attrName>ppt_x</p:attrName>
                                        </p:attrNameLst>
                                      </p:cBhvr>
                                      <p:tavLst>
                                        <p:tav tm="0">
                                          <p:val>
                                            <p:strVal val="0-#ppt_w/2"/>
                                          </p:val>
                                        </p:tav>
                                        <p:tav tm="100000">
                                          <p:val>
                                            <p:strVal val="#ppt_x"/>
                                          </p:val>
                                        </p:tav>
                                      </p:tavLst>
                                    </p:anim>
                                    <p:anim calcmode="lin" valueType="num">
                                      <p:cBhvr additive="base">
                                        <p:cTn id="38" dur="500" fill="hold"/>
                                        <p:tgtEl>
                                          <p:spTgt spid="206"/>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 presetClass="entr" presetSubtype="1" fill="hold" nodeType="afterEffect">
                                  <p:stCondLst>
                                    <p:cond delay="0"/>
                                  </p:stCondLst>
                                  <p:childTnLst>
                                    <p:set>
                                      <p:cBhvr>
                                        <p:cTn id="41" dur="1" fill="hold">
                                          <p:stCondLst>
                                            <p:cond delay="0"/>
                                          </p:stCondLst>
                                        </p:cTn>
                                        <p:tgtEl>
                                          <p:spTgt spid="56"/>
                                        </p:tgtEl>
                                        <p:attrNameLst>
                                          <p:attrName>style.visibility</p:attrName>
                                        </p:attrNameLst>
                                      </p:cBhvr>
                                      <p:to>
                                        <p:strVal val="visible"/>
                                      </p:to>
                                    </p:set>
                                    <p:anim calcmode="lin" valueType="num">
                                      <p:cBhvr additive="base">
                                        <p:cTn id="42" dur="750" fill="hold"/>
                                        <p:tgtEl>
                                          <p:spTgt spid="56"/>
                                        </p:tgtEl>
                                        <p:attrNameLst>
                                          <p:attrName>ppt_x</p:attrName>
                                        </p:attrNameLst>
                                      </p:cBhvr>
                                      <p:tavLst>
                                        <p:tav tm="0">
                                          <p:val>
                                            <p:strVal val="#ppt_x"/>
                                          </p:val>
                                        </p:tav>
                                        <p:tav tm="100000">
                                          <p:val>
                                            <p:strVal val="#ppt_x"/>
                                          </p:val>
                                        </p:tav>
                                      </p:tavLst>
                                    </p:anim>
                                    <p:anim calcmode="lin" valueType="num">
                                      <p:cBhvr additive="base">
                                        <p:cTn id="43" dur="750" fill="hold"/>
                                        <p:tgtEl>
                                          <p:spTgt spid="56"/>
                                        </p:tgtEl>
                                        <p:attrNameLst>
                                          <p:attrName>ppt_y</p:attrName>
                                        </p:attrNameLst>
                                      </p:cBhvr>
                                      <p:tavLst>
                                        <p:tav tm="0">
                                          <p:val>
                                            <p:strVal val="0-#ppt_h/2"/>
                                          </p:val>
                                        </p:tav>
                                        <p:tav tm="100000">
                                          <p:val>
                                            <p:strVal val="#ppt_y"/>
                                          </p:val>
                                        </p:tav>
                                      </p:tavLst>
                                    </p:anim>
                                  </p:childTnLst>
                                </p:cTn>
                              </p:par>
                            </p:childTnLst>
                          </p:cTn>
                        </p:par>
                        <p:par>
                          <p:cTn id="44" fill="hold">
                            <p:stCondLst>
                              <p:cond delay="2750"/>
                            </p:stCondLst>
                            <p:childTnLst>
                              <p:par>
                                <p:cTn id="45" presetID="2" presetClass="entr" presetSubtype="3" fill="hold" nodeType="afterEffect">
                                  <p:stCondLst>
                                    <p:cond delay="0"/>
                                  </p:stCondLst>
                                  <p:childTnLst>
                                    <p:set>
                                      <p:cBhvr>
                                        <p:cTn id="46" dur="1" fill="hold">
                                          <p:stCondLst>
                                            <p:cond delay="0"/>
                                          </p:stCondLst>
                                        </p:cTn>
                                        <p:tgtEl>
                                          <p:spTgt spid="50"/>
                                        </p:tgtEl>
                                        <p:attrNameLst>
                                          <p:attrName>style.visibility</p:attrName>
                                        </p:attrNameLst>
                                      </p:cBhvr>
                                      <p:to>
                                        <p:strVal val="visible"/>
                                      </p:to>
                                    </p:set>
                                    <p:anim calcmode="lin" valueType="num">
                                      <p:cBhvr additive="base">
                                        <p:cTn id="47" dur="750" fill="hold"/>
                                        <p:tgtEl>
                                          <p:spTgt spid="50"/>
                                        </p:tgtEl>
                                        <p:attrNameLst>
                                          <p:attrName>ppt_x</p:attrName>
                                        </p:attrNameLst>
                                      </p:cBhvr>
                                      <p:tavLst>
                                        <p:tav tm="0">
                                          <p:val>
                                            <p:strVal val="1+#ppt_w/2"/>
                                          </p:val>
                                        </p:tav>
                                        <p:tav tm="100000">
                                          <p:val>
                                            <p:strVal val="#ppt_x"/>
                                          </p:val>
                                        </p:tav>
                                      </p:tavLst>
                                    </p:anim>
                                    <p:anim calcmode="lin" valueType="num">
                                      <p:cBhvr additive="base">
                                        <p:cTn id="48" dur="750" fill="hold"/>
                                        <p:tgtEl>
                                          <p:spTgt spid="50"/>
                                        </p:tgtEl>
                                        <p:attrNameLst>
                                          <p:attrName>ppt_y</p:attrName>
                                        </p:attrNameLst>
                                      </p:cBhvr>
                                      <p:tavLst>
                                        <p:tav tm="0">
                                          <p:val>
                                            <p:strVal val="0-#ppt_h/2"/>
                                          </p:val>
                                        </p:tav>
                                        <p:tav tm="100000">
                                          <p:val>
                                            <p:strVal val="#ppt_y"/>
                                          </p:val>
                                        </p:tav>
                                      </p:tavLst>
                                    </p:anim>
                                  </p:childTnLst>
                                </p:cTn>
                              </p:par>
                            </p:childTnLst>
                          </p:cTn>
                        </p:par>
                        <p:par>
                          <p:cTn id="49" fill="hold">
                            <p:stCondLst>
                              <p:cond delay="3500"/>
                            </p:stCondLst>
                            <p:childTnLst>
                              <p:par>
                                <p:cTn id="50" presetID="2" presetClass="entr" presetSubtype="6" fill="hold" nodeType="afterEffect">
                                  <p:stCondLst>
                                    <p:cond delay="0"/>
                                  </p:stCondLst>
                                  <p:childTnLst>
                                    <p:set>
                                      <p:cBhvr>
                                        <p:cTn id="51" dur="1" fill="hold">
                                          <p:stCondLst>
                                            <p:cond delay="0"/>
                                          </p:stCondLst>
                                        </p:cTn>
                                        <p:tgtEl>
                                          <p:spTgt spid="53"/>
                                        </p:tgtEl>
                                        <p:attrNameLst>
                                          <p:attrName>style.visibility</p:attrName>
                                        </p:attrNameLst>
                                      </p:cBhvr>
                                      <p:to>
                                        <p:strVal val="visible"/>
                                      </p:to>
                                    </p:set>
                                    <p:anim calcmode="lin" valueType="num">
                                      <p:cBhvr additive="base">
                                        <p:cTn id="52" dur="750" fill="hold"/>
                                        <p:tgtEl>
                                          <p:spTgt spid="53"/>
                                        </p:tgtEl>
                                        <p:attrNameLst>
                                          <p:attrName>ppt_x</p:attrName>
                                        </p:attrNameLst>
                                      </p:cBhvr>
                                      <p:tavLst>
                                        <p:tav tm="0">
                                          <p:val>
                                            <p:strVal val="1+#ppt_w/2"/>
                                          </p:val>
                                        </p:tav>
                                        <p:tav tm="100000">
                                          <p:val>
                                            <p:strVal val="#ppt_x"/>
                                          </p:val>
                                        </p:tav>
                                      </p:tavLst>
                                    </p:anim>
                                    <p:anim calcmode="lin" valueType="num">
                                      <p:cBhvr additive="base">
                                        <p:cTn id="53" dur="750" fill="hold"/>
                                        <p:tgtEl>
                                          <p:spTgt spid="53"/>
                                        </p:tgtEl>
                                        <p:attrNameLst>
                                          <p:attrName>ppt_y</p:attrName>
                                        </p:attrNameLst>
                                      </p:cBhvr>
                                      <p:tavLst>
                                        <p:tav tm="0">
                                          <p:val>
                                            <p:strVal val="1+#ppt_h/2"/>
                                          </p:val>
                                        </p:tav>
                                        <p:tav tm="100000">
                                          <p:val>
                                            <p:strVal val="#ppt_y"/>
                                          </p:val>
                                        </p:tav>
                                      </p:tavLst>
                                    </p:anim>
                                  </p:childTnLst>
                                </p:cTn>
                              </p:par>
                            </p:childTnLst>
                          </p:cTn>
                        </p:par>
                        <p:par>
                          <p:cTn id="54" fill="hold">
                            <p:stCondLst>
                              <p:cond delay="4250"/>
                            </p:stCondLst>
                            <p:childTnLst>
                              <p:par>
                                <p:cTn id="55" presetID="2" presetClass="entr" presetSubtype="4" fill="hold" nodeType="afterEffect">
                                  <p:stCondLst>
                                    <p:cond delay="0"/>
                                  </p:stCondLst>
                                  <p:childTnLst>
                                    <p:set>
                                      <p:cBhvr>
                                        <p:cTn id="56" dur="1" fill="hold">
                                          <p:stCondLst>
                                            <p:cond delay="0"/>
                                          </p:stCondLst>
                                        </p:cTn>
                                        <p:tgtEl>
                                          <p:spTgt spid="59"/>
                                        </p:tgtEl>
                                        <p:attrNameLst>
                                          <p:attrName>style.visibility</p:attrName>
                                        </p:attrNameLst>
                                      </p:cBhvr>
                                      <p:to>
                                        <p:strVal val="visible"/>
                                      </p:to>
                                    </p:set>
                                    <p:anim calcmode="lin" valueType="num">
                                      <p:cBhvr additive="base">
                                        <p:cTn id="57" dur="500" fill="hold"/>
                                        <p:tgtEl>
                                          <p:spTgt spid="59"/>
                                        </p:tgtEl>
                                        <p:attrNameLst>
                                          <p:attrName>ppt_x</p:attrName>
                                        </p:attrNameLst>
                                      </p:cBhvr>
                                      <p:tavLst>
                                        <p:tav tm="0">
                                          <p:val>
                                            <p:strVal val="#ppt_x"/>
                                          </p:val>
                                        </p:tav>
                                        <p:tav tm="100000">
                                          <p:val>
                                            <p:strVal val="#ppt_x"/>
                                          </p:val>
                                        </p:tav>
                                      </p:tavLst>
                                    </p:anim>
                                    <p:anim calcmode="lin" valueType="num">
                                      <p:cBhvr additive="base">
                                        <p:cTn id="58" dur="500" fill="hold"/>
                                        <p:tgtEl>
                                          <p:spTgt spid="59"/>
                                        </p:tgtEl>
                                        <p:attrNameLst>
                                          <p:attrName>ppt_y</p:attrName>
                                        </p:attrNameLst>
                                      </p:cBhvr>
                                      <p:tavLst>
                                        <p:tav tm="0">
                                          <p:val>
                                            <p:strVal val="1+#ppt_h/2"/>
                                          </p:val>
                                        </p:tav>
                                        <p:tav tm="100000">
                                          <p:val>
                                            <p:strVal val="#ppt_y"/>
                                          </p:val>
                                        </p:tav>
                                      </p:tavLst>
                                    </p:anim>
                                  </p:childTnLst>
                                </p:cTn>
                              </p:par>
                            </p:childTnLst>
                          </p:cTn>
                        </p:par>
                        <p:par>
                          <p:cTn id="59" fill="hold">
                            <p:stCondLst>
                              <p:cond delay="4750"/>
                            </p:stCondLst>
                            <p:childTnLst>
                              <p:par>
                                <p:cTn id="60" presetID="2" presetClass="entr" presetSubtype="12"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additive="base">
                                        <p:cTn id="62" dur="750" fill="hold"/>
                                        <p:tgtEl>
                                          <p:spTgt spid="65"/>
                                        </p:tgtEl>
                                        <p:attrNameLst>
                                          <p:attrName>ppt_x</p:attrName>
                                        </p:attrNameLst>
                                      </p:cBhvr>
                                      <p:tavLst>
                                        <p:tav tm="0">
                                          <p:val>
                                            <p:strVal val="0-#ppt_w/2"/>
                                          </p:val>
                                        </p:tav>
                                        <p:tav tm="100000">
                                          <p:val>
                                            <p:strVal val="#ppt_x"/>
                                          </p:val>
                                        </p:tav>
                                      </p:tavLst>
                                    </p:anim>
                                    <p:anim calcmode="lin" valueType="num">
                                      <p:cBhvr additive="base">
                                        <p:cTn id="63" dur="750" fill="hold"/>
                                        <p:tgtEl>
                                          <p:spTgt spid="65"/>
                                        </p:tgtEl>
                                        <p:attrNameLst>
                                          <p:attrName>ppt_y</p:attrName>
                                        </p:attrNameLst>
                                      </p:cBhvr>
                                      <p:tavLst>
                                        <p:tav tm="0">
                                          <p:val>
                                            <p:strVal val="1+#ppt_h/2"/>
                                          </p:val>
                                        </p:tav>
                                        <p:tav tm="100000">
                                          <p:val>
                                            <p:strVal val="#ppt_y"/>
                                          </p:val>
                                        </p:tav>
                                      </p:tavLst>
                                    </p:anim>
                                  </p:childTnLst>
                                </p:cTn>
                              </p:par>
                            </p:childTnLst>
                          </p:cTn>
                        </p:par>
                        <p:par>
                          <p:cTn id="64" fill="hold">
                            <p:stCondLst>
                              <p:cond delay="5500"/>
                            </p:stCondLst>
                            <p:childTnLst>
                              <p:par>
                                <p:cTn id="65" presetID="2" presetClass="entr" presetSubtype="9" fill="hold" nodeType="afterEffect">
                                  <p:stCondLst>
                                    <p:cond delay="0"/>
                                  </p:stCondLst>
                                  <p:childTnLst>
                                    <p:set>
                                      <p:cBhvr>
                                        <p:cTn id="66" dur="1" fill="hold">
                                          <p:stCondLst>
                                            <p:cond delay="0"/>
                                          </p:stCondLst>
                                        </p:cTn>
                                        <p:tgtEl>
                                          <p:spTgt spid="62"/>
                                        </p:tgtEl>
                                        <p:attrNameLst>
                                          <p:attrName>style.visibility</p:attrName>
                                        </p:attrNameLst>
                                      </p:cBhvr>
                                      <p:to>
                                        <p:strVal val="visible"/>
                                      </p:to>
                                    </p:set>
                                    <p:anim calcmode="lin" valueType="num">
                                      <p:cBhvr additive="base">
                                        <p:cTn id="67" dur="750" fill="hold"/>
                                        <p:tgtEl>
                                          <p:spTgt spid="62"/>
                                        </p:tgtEl>
                                        <p:attrNameLst>
                                          <p:attrName>ppt_x</p:attrName>
                                        </p:attrNameLst>
                                      </p:cBhvr>
                                      <p:tavLst>
                                        <p:tav tm="0">
                                          <p:val>
                                            <p:strVal val="0-#ppt_w/2"/>
                                          </p:val>
                                        </p:tav>
                                        <p:tav tm="100000">
                                          <p:val>
                                            <p:strVal val="#ppt_x"/>
                                          </p:val>
                                        </p:tav>
                                      </p:tavLst>
                                    </p:anim>
                                    <p:anim calcmode="lin" valueType="num">
                                      <p:cBhvr additive="base">
                                        <p:cTn id="68" dur="750" fill="hold"/>
                                        <p:tgtEl>
                                          <p:spTgt spid="62"/>
                                        </p:tgtEl>
                                        <p:attrNameLst>
                                          <p:attrName>ppt_y</p:attrName>
                                        </p:attrNameLst>
                                      </p:cBhvr>
                                      <p:tavLst>
                                        <p:tav tm="0">
                                          <p:val>
                                            <p:strVal val="0-#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4" name="Rectangle 43"/>
          <p:cNvSpPr/>
          <p:nvPr/>
        </p:nvSpPr>
        <p:spPr bwMode="auto">
          <a:xfrm>
            <a:off x="0" y="1558978"/>
            <a:ext cx="12192000" cy="505168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3" name="Pentagon 92"/>
          <p:cNvSpPr/>
          <p:nvPr/>
        </p:nvSpPr>
        <p:spPr bwMode="auto">
          <a:xfrm>
            <a:off x="3814284" y="2404368"/>
            <a:ext cx="1580091" cy="457200"/>
          </a:xfrm>
          <a:prstGeom prst="homePlate">
            <a:avLst/>
          </a:prstGeom>
          <a:solidFill>
            <a:srgbClr val="FFC00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grpSp>
        <p:nvGrpSpPr>
          <p:cNvPr id="8" name="Group 7"/>
          <p:cNvGrpSpPr/>
          <p:nvPr/>
        </p:nvGrpSpPr>
        <p:grpSpPr>
          <a:xfrm>
            <a:off x="670324" y="4633606"/>
            <a:ext cx="2697081" cy="1294625"/>
            <a:chOff x="670324" y="4633606"/>
            <a:chExt cx="2697081" cy="1294625"/>
          </a:xfrm>
        </p:grpSpPr>
        <p:sp>
          <p:nvSpPr>
            <p:cNvPr id="67" name="Oval 66"/>
            <p:cNvSpPr/>
            <p:nvPr/>
          </p:nvSpPr>
          <p:spPr bwMode="auto">
            <a:xfrm>
              <a:off x="670324" y="4633606"/>
              <a:ext cx="2697081" cy="1231629"/>
            </a:xfrm>
            <a:prstGeom prst="ellipse">
              <a:avLst/>
            </a:prstGeom>
            <a:solidFill>
              <a:srgbClr val="00B0F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144" name="TextBox 143"/>
            <p:cNvSpPr txBox="1"/>
            <p:nvPr/>
          </p:nvSpPr>
          <p:spPr>
            <a:xfrm>
              <a:off x="1668108" y="5548575"/>
              <a:ext cx="671979" cy="379656"/>
            </a:xfrm>
            <a:prstGeom prst="rect">
              <a:avLst/>
            </a:prstGeom>
            <a:noFill/>
          </p:spPr>
          <p:txBody>
            <a:bodyPr wrap="none" rtlCol="0">
              <a:spAutoFit/>
            </a:bodyPr>
            <a:lstStyle/>
            <a:p>
              <a:pPr algn="ctr"/>
              <a:r>
                <a:rPr lang="en-US" sz="1867" dirty="0">
                  <a:solidFill>
                    <a:schemeClr val="bg2">
                      <a:lumMod val="10000"/>
                    </a:schemeClr>
                  </a:solidFill>
                </a:rPr>
                <a:t>$869</a:t>
              </a:r>
            </a:p>
          </p:txBody>
        </p:sp>
      </p:grpSp>
      <p:grpSp>
        <p:nvGrpSpPr>
          <p:cNvPr id="45" name="Group 44"/>
          <p:cNvGrpSpPr/>
          <p:nvPr/>
        </p:nvGrpSpPr>
        <p:grpSpPr>
          <a:xfrm>
            <a:off x="127357" y="-21594"/>
            <a:ext cx="2524868" cy="613385"/>
            <a:chOff x="127357" y="-6354"/>
            <a:chExt cx="2524868" cy="613385"/>
          </a:xfrm>
        </p:grpSpPr>
        <p:sp>
          <p:nvSpPr>
            <p:cNvPr id="46" name="Round Same Side Corner Rectangle 4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7" name="TextBox 4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63" name="Picture Placeholder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5732180" y="2044438"/>
            <a:ext cx="1097280" cy="1097280"/>
          </a:xfrm>
          <a:prstGeom prst="ellipse">
            <a:avLst/>
          </a:prstGeom>
          <a:ln w="6350">
            <a:solidFill>
              <a:srgbClr val="FFC000"/>
            </a:solidFill>
          </a:ln>
          <a:effectLst>
            <a:outerShdw blurRad="50800" dist="38100" dir="2700000" algn="tl" rotWithShape="0">
              <a:prstClr val="black">
                <a:alpha val="40000"/>
              </a:prstClr>
            </a:outerShdw>
          </a:effectLst>
        </p:spPr>
      </p:pic>
      <p:sp>
        <p:nvSpPr>
          <p:cNvPr id="79" name="Text Placeholder 17"/>
          <p:cNvSpPr txBox="1">
            <a:spLocks/>
          </p:cNvSpPr>
          <p:nvPr/>
        </p:nvSpPr>
        <p:spPr>
          <a:xfrm>
            <a:off x="6948215" y="224998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5" name="Picture Placeholder 3"/>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982283" y="3003163"/>
            <a:ext cx="1097280" cy="1097280"/>
          </a:xfrm>
          <a:prstGeom prst="ellipse">
            <a:avLst/>
          </a:prstGeom>
          <a:ln w="6350">
            <a:solidFill>
              <a:srgbClr val="A5A5A5"/>
            </a:solidFill>
          </a:ln>
          <a:effectLst>
            <a:outerShdw blurRad="50800" dist="38100" dir="2700000" algn="tl" rotWithShape="0">
              <a:prstClr val="black">
                <a:alpha val="40000"/>
              </a:prstClr>
            </a:outerShdw>
          </a:effectLst>
        </p:spPr>
      </p:pic>
      <p:sp>
        <p:nvSpPr>
          <p:cNvPr id="77" name="Text Placeholder 17"/>
          <p:cNvSpPr txBox="1">
            <a:spLocks/>
          </p:cNvSpPr>
          <p:nvPr/>
        </p:nvSpPr>
        <p:spPr>
          <a:xfrm>
            <a:off x="8198318" y="3165806"/>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68" name="Picture Placeholder 3"/>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5732180" y="3968932"/>
            <a:ext cx="1097280" cy="1097280"/>
          </a:xfrm>
          <a:prstGeom prst="ellipse">
            <a:avLst/>
          </a:prstGeom>
          <a:ln w="6350">
            <a:solidFill>
              <a:srgbClr val="ED7D31"/>
            </a:solidFill>
          </a:ln>
          <a:effectLst>
            <a:outerShdw blurRad="50800" dist="38100" dir="2700000" algn="tl" rotWithShape="0">
              <a:prstClr val="black">
                <a:alpha val="40000"/>
              </a:prstClr>
            </a:outerShdw>
          </a:effectLst>
        </p:spPr>
      </p:pic>
      <p:sp>
        <p:nvSpPr>
          <p:cNvPr id="75" name="Text Placeholder 17"/>
          <p:cNvSpPr txBox="1">
            <a:spLocks/>
          </p:cNvSpPr>
          <p:nvPr/>
        </p:nvSpPr>
        <p:spPr>
          <a:xfrm>
            <a:off x="6979724" y="4163379"/>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pic>
        <p:nvPicPr>
          <p:cNvPr id="71" name="Picture Placeholder 3"/>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948215" y="4900177"/>
            <a:ext cx="1097280" cy="1097280"/>
          </a:xfrm>
          <a:prstGeom prst="ellipse">
            <a:avLst/>
          </a:prstGeom>
          <a:ln w="6350">
            <a:solidFill>
              <a:srgbClr val="00B0F0"/>
            </a:solidFill>
          </a:ln>
          <a:effectLst>
            <a:outerShdw blurRad="50800" dist="38100" dir="2700000" algn="tl" rotWithShape="0">
              <a:prstClr val="black">
                <a:alpha val="40000"/>
              </a:prstClr>
            </a:outerShdw>
          </a:effectLst>
        </p:spPr>
      </p:pic>
      <p:sp>
        <p:nvSpPr>
          <p:cNvPr id="73" name="Text Placeholder 17"/>
          <p:cNvSpPr txBox="1">
            <a:spLocks/>
          </p:cNvSpPr>
          <p:nvPr/>
        </p:nvSpPr>
        <p:spPr>
          <a:xfrm>
            <a:off x="8198318" y="5145573"/>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85000"/>
                  </a:schemeClr>
                </a:solidFill>
              </a:rPr>
              <a:t>Lorem ipsum dolor sit amet, consectetur adipiscing elit, sed do eiusmod tempor incididunt ut labore et dolore</a:t>
            </a:r>
          </a:p>
        </p:txBody>
      </p:sp>
      <p:sp>
        <p:nvSpPr>
          <p:cNvPr id="81" name="Pentagon 80"/>
          <p:cNvSpPr/>
          <p:nvPr/>
        </p:nvSpPr>
        <p:spPr bwMode="auto">
          <a:xfrm>
            <a:off x="3814282" y="3323203"/>
            <a:ext cx="2834640" cy="457200"/>
          </a:xfrm>
          <a:prstGeom prst="homePlate">
            <a:avLst/>
          </a:prstGeom>
          <a:solidFill>
            <a:srgbClr val="A5A5A5"/>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r>
              <a:rPr lang="en-US" dirty="0">
                <a:solidFill>
                  <a:schemeClr val="bg2">
                    <a:lumMod val="10000"/>
                  </a:schemeClr>
                </a:solidFill>
              </a:rPr>
              <a:t>Lorem Ipsum</a:t>
            </a:r>
          </a:p>
        </p:txBody>
      </p:sp>
      <p:sp>
        <p:nvSpPr>
          <p:cNvPr id="84" name="Pentagon 83"/>
          <p:cNvSpPr/>
          <p:nvPr/>
        </p:nvSpPr>
        <p:spPr bwMode="auto">
          <a:xfrm>
            <a:off x="3849514" y="4290389"/>
            <a:ext cx="1580091" cy="457200"/>
          </a:xfrm>
          <a:prstGeom prst="homePlate">
            <a:avLst/>
          </a:prstGeom>
          <a:solidFill>
            <a:srgbClr val="ED7D31"/>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sp>
        <p:nvSpPr>
          <p:cNvPr id="85" name="Pentagon 84"/>
          <p:cNvSpPr/>
          <p:nvPr/>
        </p:nvSpPr>
        <p:spPr bwMode="auto">
          <a:xfrm>
            <a:off x="3818004" y="5228005"/>
            <a:ext cx="2834640" cy="457200"/>
          </a:xfrm>
          <a:prstGeom prst="homePlate">
            <a:avLst/>
          </a:prstGeom>
          <a:solidFill>
            <a:srgbClr val="00B0F0"/>
          </a:soli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r>
              <a:rPr lang="en-US" dirty="0">
                <a:solidFill>
                  <a:schemeClr val="bg2">
                    <a:lumMod val="10000"/>
                  </a:schemeClr>
                </a:solidFill>
              </a:rPr>
              <a:t>Lorem Ipsum</a:t>
            </a:r>
          </a:p>
        </p:txBody>
      </p:sp>
      <p:grpSp>
        <p:nvGrpSpPr>
          <p:cNvPr id="9" name="Group 8"/>
          <p:cNvGrpSpPr/>
          <p:nvPr/>
        </p:nvGrpSpPr>
        <p:grpSpPr>
          <a:xfrm>
            <a:off x="670324" y="3693806"/>
            <a:ext cx="2697081" cy="1339207"/>
            <a:chOff x="670324" y="3693806"/>
            <a:chExt cx="2697081" cy="1339207"/>
          </a:xfrm>
        </p:grpSpPr>
        <p:sp>
          <p:nvSpPr>
            <p:cNvPr id="82" name="Oval 81"/>
            <p:cNvSpPr/>
            <p:nvPr/>
          </p:nvSpPr>
          <p:spPr bwMode="auto">
            <a:xfrm>
              <a:off x="670324" y="3693806"/>
              <a:ext cx="2697081" cy="1231629"/>
            </a:xfrm>
            <a:prstGeom prst="ellipse">
              <a:avLst/>
            </a:prstGeom>
            <a:solidFill>
              <a:srgbClr val="ED7D31"/>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6" name="TextBox 85"/>
            <p:cNvSpPr txBox="1"/>
            <p:nvPr/>
          </p:nvSpPr>
          <p:spPr>
            <a:xfrm>
              <a:off x="1577537" y="4653357"/>
              <a:ext cx="853119" cy="379656"/>
            </a:xfrm>
            <a:prstGeom prst="rect">
              <a:avLst/>
            </a:prstGeom>
            <a:noFill/>
          </p:spPr>
          <p:txBody>
            <a:bodyPr wrap="none" rtlCol="0">
              <a:spAutoFit/>
            </a:bodyPr>
            <a:lstStyle/>
            <a:p>
              <a:pPr algn="ctr"/>
              <a:r>
                <a:rPr lang="en-US" sz="1867" dirty="0">
                  <a:solidFill>
                    <a:schemeClr val="bg2">
                      <a:lumMod val="10000"/>
                    </a:schemeClr>
                  </a:solidFill>
                </a:rPr>
                <a:t>$1,271</a:t>
              </a:r>
            </a:p>
          </p:txBody>
        </p:sp>
      </p:grpSp>
      <p:grpSp>
        <p:nvGrpSpPr>
          <p:cNvPr id="10" name="Group 9"/>
          <p:cNvGrpSpPr/>
          <p:nvPr/>
        </p:nvGrpSpPr>
        <p:grpSpPr>
          <a:xfrm>
            <a:off x="670324" y="2754006"/>
            <a:ext cx="2697081" cy="1349024"/>
            <a:chOff x="670324" y="2754006"/>
            <a:chExt cx="2697081" cy="1349024"/>
          </a:xfrm>
        </p:grpSpPr>
        <p:sp>
          <p:nvSpPr>
            <p:cNvPr id="87" name="Oval 86"/>
            <p:cNvSpPr/>
            <p:nvPr/>
          </p:nvSpPr>
          <p:spPr bwMode="auto">
            <a:xfrm>
              <a:off x="670324" y="2754006"/>
              <a:ext cx="2697081" cy="1231629"/>
            </a:xfrm>
            <a:prstGeom prst="ellipse">
              <a:avLst/>
            </a:prstGeom>
            <a:solidFill>
              <a:srgbClr val="A5A5A5"/>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89" name="TextBox 88"/>
            <p:cNvSpPr txBox="1"/>
            <p:nvPr/>
          </p:nvSpPr>
          <p:spPr>
            <a:xfrm>
              <a:off x="1577537" y="3723374"/>
              <a:ext cx="853119" cy="379656"/>
            </a:xfrm>
            <a:prstGeom prst="rect">
              <a:avLst/>
            </a:prstGeom>
            <a:noFill/>
          </p:spPr>
          <p:txBody>
            <a:bodyPr wrap="none" rtlCol="0">
              <a:spAutoFit/>
            </a:bodyPr>
            <a:lstStyle/>
            <a:p>
              <a:pPr algn="ctr"/>
              <a:r>
                <a:rPr lang="en-US" sz="1867" dirty="0">
                  <a:solidFill>
                    <a:schemeClr val="bg2">
                      <a:lumMod val="10000"/>
                    </a:schemeClr>
                  </a:solidFill>
                </a:rPr>
                <a:t>$1,438</a:t>
              </a:r>
            </a:p>
          </p:txBody>
        </p:sp>
      </p:grpSp>
      <p:grpSp>
        <p:nvGrpSpPr>
          <p:cNvPr id="11" name="Group 10"/>
          <p:cNvGrpSpPr/>
          <p:nvPr/>
        </p:nvGrpSpPr>
        <p:grpSpPr>
          <a:xfrm>
            <a:off x="670324" y="1814206"/>
            <a:ext cx="2697081" cy="1353909"/>
            <a:chOff x="670324" y="1814206"/>
            <a:chExt cx="2697081" cy="1353909"/>
          </a:xfrm>
        </p:grpSpPr>
        <p:sp>
          <p:nvSpPr>
            <p:cNvPr id="92" name="Oval 91"/>
            <p:cNvSpPr/>
            <p:nvPr/>
          </p:nvSpPr>
          <p:spPr bwMode="auto">
            <a:xfrm>
              <a:off x="670324" y="1814206"/>
              <a:ext cx="2697081" cy="1231629"/>
            </a:xfrm>
            <a:prstGeom prst="ellipse">
              <a:avLst/>
            </a:prstGeom>
            <a:solidFill>
              <a:srgbClr val="FFC000"/>
            </a:solidFill>
            <a:ln w="9525">
              <a:noFill/>
              <a:round/>
              <a:headEnd/>
              <a:tailEnd/>
            </a:ln>
            <a:effectLst>
              <a:outerShdw blurRad="50800" dist="38100" dir="2700000" algn="tl" rotWithShape="0">
                <a:prstClr val="black">
                  <a:alpha val="40000"/>
                </a:prstClr>
              </a:outerShdw>
            </a:effectLst>
            <a:scene3d>
              <a:camera prst="isometricOffAxis1Left">
                <a:rot lat="18000000" lon="0" rev="0"/>
              </a:camera>
              <a:lightRig rig="threePt" dir="t"/>
            </a:scene3d>
            <a:sp3d extrusionH="501650"/>
          </p:spPr>
          <p:txBody>
            <a:bodyPr vert="horz" wrap="square" lIns="121920" tIns="60960" rIns="121920" bIns="60960" numCol="1" rtlCol="0" anchor="ctr" anchorCtr="1" compatLnSpc="1">
              <a:prstTxWarp prst="textNoShape">
                <a:avLst/>
              </a:prstTxWarp>
            </a:bodyPr>
            <a:lstStyle/>
            <a:p>
              <a:pPr algn="ctr"/>
              <a:endParaRPr lang="en-US" sz="2400" dirty="0"/>
            </a:p>
          </p:txBody>
        </p:sp>
        <p:sp>
          <p:nvSpPr>
            <p:cNvPr id="90" name="TextBox 89"/>
            <p:cNvSpPr txBox="1"/>
            <p:nvPr/>
          </p:nvSpPr>
          <p:spPr>
            <a:xfrm>
              <a:off x="1577537" y="2788459"/>
              <a:ext cx="853119" cy="379656"/>
            </a:xfrm>
            <a:prstGeom prst="rect">
              <a:avLst/>
            </a:prstGeom>
            <a:noFill/>
          </p:spPr>
          <p:txBody>
            <a:bodyPr wrap="none" rtlCol="0">
              <a:spAutoFit/>
            </a:bodyPr>
            <a:lstStyle/>
            <a:p>
              <a:pPr algn="ctr"/>
              <a:r>
                <a:rPr lang="en-US" sz="1867" dirty="0">
                  <a:solidFill>
                    <a:schemeClr val="bg2">
                      <a:lumMod val="10000"/>
                    </a:schemeClr>
                  </a:solidFill>
                </a:rPr>
                <a:t>$1,681</a:t>
              </a:r>
            </a:p>
          </p:txBody>
        </p:sp>
      </p:grpSp>
    </p:spTree>
    <p:extLst>
      <p:ext uri="{BB962C8B-B14F-4D97-AF65-F5344CB8AC3E}">
        <p14:creationId xmlns:p14="http://schemas.microsoft.com/office/powerpoint/2010/main" val="36566265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4"/>
                                        </p:tgtEl>
                                        <p:attrNameLst>
                                          <p:attrName>style.visibility</p:attrName>
                                        </p:attrNameLst>
                                      </p:cBhvr>
                                      <p:to>
                                        <p:strVal val="visible"/>
                                      </p:to>
                                    </p:set>
                                    <p:animEffect transition="in" filter="barn(inVertical)">
                                      <p:cBhvr>
                                        <p:cTn id="7" dur="1000"/>
                                        <p:tgtEl>
                                          <p:spTgt spid="44"/>
                                        </p:tgtEl>
                                      </p:cBhvr>
                                    </p:animEffect>
                                  </p:childTnLst>
                                </p:cTn>
                              </p:par>
                            </p:childTnLst>
                          </p:cTn>
                        </p:par>
                        <p:par>
                          <p:cTn id="8" fill="hold">
                            <p:stCondLst>
                              <p:cond delay="1000"/>
                            </p:stCondLst>
                            <p:childTnLst>
                              <p:par>
                                <p:cTn id="9" presetID="37" presetClass="entr" presetSubtype="0" fill="hold"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fade">
                                      <p:cBhvr>
                                        <p:cTn id="11" dur="1000"/>
                                        <p:tgtEl>
                                          <p:spTgt spid="8"/>
                                        </p:tgtEl>
                                      </p:cBhvr>
                                    </p:animEffect>
                                    <p:anim calcmode="lin" valueType="num">
                                      <p:cBhvr>
                                        <p:cTn id="12" dur="1000" fill="hold"/>
                                        <p:tgtEl>
                                          <p:spTgt spid="8"/>
                                        </p:tgtEl>
                                        <p:attrNameLst>
                                          <p:attrName>ppt_x</p:attrName>
                                        </p:attrNameLst>
                                      </p:cBhvr>
                                      <p:tavLst>
                                        <p:tav tm="0">
                                          <p:val>
                                            <p:strVal val="#ppt_x"/>
                                          </p:val>
                                        </p:tav>
                                        <p:tav tm="100000">
                                          <p:val>
                                            <p:strVal val="#ppt_x"/>
                                          </p:val>
                                        </p:tav>
                                      </p:tavLst>
                                    </p:anim>
                                    <p:anim calcmode="lin" valueType="num">
                                      <p:cBhvr>
                                        <p:cTn id="13" dur="900" decel="100000" fill="hold"/>
                                        <p:tgtEl>
                                          <p:spTgt spid="8"/>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8"/>
                                        </p:tgtEl>
                                        <p:attrNameLst>
                                          <p:attrName>ppt_y</p:attrName>
                                        </p:attrNameLst>
                                      </p:cBhvr>
                                      <p:tavLst>
                                        <p:tav tm="0">
                                          <p:val>
                                            <p:strVal val="#ppt_y-.03"/>
                                          </p:val>
                                        </p:tav>
                                        <p:tav tm="100000">
                                          <p:val>
                                            <p:strVal val="#ppt_y"/>
                                          </p:val>
                                        </p:tav>
                                      </p:tavLst>
                                    </p:anim>
                                  </p:childTnLst>
                                </p:cTn>
                              </p:par>
                            </p:childTnLst>
                          </p:cTn>
                        </p:par>
                        <p:par>
                          <p:cTn id="15" fill="hold">
                            <p:stCondLst>
                              <p:cond delay="2000"/>
                            </p:stCondLst>
                            <p:childTnLst>
                              <p:par>
                                <p:cTn id="16" presetID="41" presetClass="entr" presetSubtype="0" fill="hold" grpId="0" nodeType="afterEffect">
                                  <p:stCondLst>
                                    <p:cond delay="0"/>
                                  </p:stCondLst>
                                  <p:iterate type="lt">
                                    <p:tmPct val="10000"/>
                                  </p:iterate>
                                  <p:childTnLst>
                                    <p:set>
                                      <p:cBhvr>
                                        <p:cTn id="17" dur="1" fill="hold">
                                          <p:stCondLst>
                                            <p:cond delay="0"/>
                                          </p:stCondLst>
                                        </p:cTn>
                                        <p:tgtEl>
                                          <p:spTgt spid="85"/>
                                        </p:tgtEl>
                                        <p:attrNameLst>
                                          <p:attrName>style.visibility</p:attrName>
                                        </p:attrNameLst>
                                      </p:cBhvr>
                                      <p:to>
                                        <p:strVal val="visible"/>
                                      </p:to>
                                    </p:set>
                                    <p:anim calcmode="lin" valueType="num">
                                      <p:cBhvr>
                                        <p:cTn id="18" dur="500" fill="hold"/>
                                        <p:tgtEl>
                                          <p:spTgt spid="85"/>
                                        </p:tgtEl>
                                        <p:attrNameLst>
                                          <p:attrName>ppt_x</p:attrName>
                                        </p:attrNameLst>
                                      </p:cBhvr>
                                      <p:tavLst>
                                        <p:tav tm="0">
                                          <p:val>
                                            <p:strVal val="#ppt_x"/>
                                          </p:val>
                                        </p:tav>
                                        <p:tav tm="50000">
                                          <p:val>
                                            <p:strVal val="#ppt_x+.1"/>
                                          </p:val>
                                        </p:tav>
                                        <p:tav tm="100000">
                                          <p:val>
                                            <p:strVal val="#ppt_x"/>
                                          </p:val>
                                        </p:tav>
                                      </p:tavLst>
                                    </p:anim>
                                    <p:anim calcmode="lin" valueType="num">
                                      <p:cBhvr>
                                        <p:cTn id="19" dur="500" fill="hold"/>
                                        <p:tgtEl>
                                          <p:spTgt spid="85"/>
                                        </p:tgtEl>
                                        <p:attrNameLst>
                                          <p:attrName>ppt_y</p:attrName>
                                        </p:attrNameLst>
                                      </p:cBhvr>
                                      <p:tavLst>
                                        <p:tav tm="0">
                                          <p:val>
                                            <p:strVal val="#ppt_y"/>
                                          </p:val>
                                        </p:tav>
                                        <p:tav tm="100000">
                                          <p:val>
                                            <p:strVal val="#ppt_y"/>
                                          </p:val>
                                        </p:tav>
                                      </p:tavLst>
                                    </p:anim>
                                    <p:anim calcmode="lin" valueType="num">
                                      <p:cBhvr>
                                        <p:cTn id="20" dur="500" fill="hold"/>
                                        <p:tgtEl>
                                          <p:spTgt spid="85"/>
                                        </p:tgtEl>
                                        <p:attrNameLst>
                                          <p:attrName>ppt_h</p:attrName>
                                        </p:attrNameLst>
                                      </p:cBhvr>
                                      <p:tavLst>
                                        <p:tav tm="0">
                                          <p:val>
                                            <p:strVal val="#ppt_h/10"/>
                                          </p:val>
                                        </p:tav>
                                        <p:tav tm="50000">
                                          <p:val>
                                            <p:strVal val="#ppt_h+.01"/>
                                          </p:val>
                                        </p:tav>
                                        <p:tav tm="100000">
                                          <p:val>
                                            <p:strVal val="#ppt_h"/>
                                          </p:val>
                                        </p:tav>
                                      </p:tavLst>
                                    </p:anim>
                                    <p:anim calcmode="lin" valueType="num">
                                      <p:cBhvr>
                                        <p:cTn id="21" dur="500" fill="hold"/>
                                        <p:tgtEl>
                                          <p:spTgt spid="85"/>
                                        </p:tgtEl>
                                        <p:attrNameLst>
                                          <p:attrName>ppt_w</p:attrName>
                                        </p:attrNameLst>
                                      </p:cBhvr>
                                      <p:tavLst>
                                        <p:tav tm="0">
                                          <p:val>
                                            <p:strVal val="#ppt_w/10"/>
                                          </p:val>
                                        </p:tav>
                                        <p:tav tm="50000">
                                          <p:val>
                                            <p:strVal val="#ppt_w+.01"/>
                                          </p:val>
                                        </p:tav>
                                        <p:tav tm="100000">
                                          <p:val>
                                            <p:strVal val="#ppt_w"/>
                                          </p:val>
                                        </p:tav>
                                      </p:tavLst>
                                    </p:anim>
                                    <p:animEffect transition="in" filter="fade">
                                      <p:cBhvr>
                                        <p:cTn id="22" dur="500" tmFilter="0,0; .5, 1; 1, 1"/>
                                        <p:tgtEl>
                                          <p:spTgt spid="85"/>
                                        </p:tgtEl>
                                      </p:cBhvr>
                                    </p:animEffect>
                                  </p:childTnLst>
                                </p:cTn>
                              </p:par>
                            </p:childTnLst>
                          </p:cTn>
                        </p:par>
                        <p:par>
                          <p:cTn id="23" fill="hold">
                            <p:stCondLst>
                              <p:cond delay="2950"/>
                            </p:stCondLst>
                            <p:childTnLst>
                              <p:par>
                                <p:cTn id="24" presetID="53" presetClass="entr" presetSubtype="16" fill="hold" nodeType="afterEffect">
                                  <p:stCondLst>
                                    <p:cond delay="0"/>
                                  </p:stCondLst>
                                  <p:childTnLst>
                                    <p:set>
                                      <p:cBhvr>
                                        <p:cTn id="25" dur="1" fill="hold">
                                          <p:stCondLst>
                                            <p:cond delay="0"/>
                                          </p:stCondLst>
                                        </p:cTn>
                                        <p:tgtEl>
                                          <p:spTgt spid="71"/>
                                        </p:tgtEl>
                                        <p:attrNameLst>
                                          <p:attrName>style.visibility</p:attrName>
                                        </p:attrNameLst>
                                      </p:cBhvr>
                                      <p:to>
                                        <p:strVal val="visible"/>
                                      </p:to>
                                    </p:set>
                                    <p:anim calcmode="lin" valueType="num">
                                      <p:cBhvr>
                                        <p:cTn id="26" dur="500" fill="hold"/>
                                        <p:tgtEl>
                                          <p:spTgt spid="71"/>
                                        </p:tgtEl>
                                        <p:attrNameLst>
                                          <p:attrName>ppt_w</p:attrName>
                                        </p:attrNameLst>
                                      </p:cBhvr>
                                      <p:tavLst>
                                        <p:tav tm="0">
                                          <p:val>
                                            <p:fltVal val="0"/>
                                          </p:val>
                                        </p:tav>
                                        <p:tav tm="100000">
                                          <p:val>
                                            <p:strVal val="#ppt_w"/>
                                          </p:val>
                                        </p:tav>
                                      </p:tavLst>
                                    </p:anim>
                                    <p:anim calcmode="lin" valueType="num">
                                      <p:cBhvr>
                                        <p:cTn id="27" dur="500" fill="hold"/>
                                        <p:tgtEl>
                                          <p:spTgt spid="71"/>
                                        </p:tgtEl>
                                        <p:attrNameLst>
                                          <p:attrName>ppt_h</p:attrName>
                                        </p:attrNameLst>
                                      </p:cBhvr>
                                      <p:tavLst>
                                        <p:tav tm="0">
                                          <p:val>
                                            <p:fltVal val="0"/>
                                          </p:val>
                                        </p:tav>
                                        <p:tav tm="100000">
                                          <p:val>
                                            <p:strVal val="#ppt_h"/>
                                          </p:val>
                                        </p:tav>
                                      </p:tavLst>
                                    </p:anim>
                                    <p:animEffect transition="in" filter="fade">
                                      <p:cBhvr>
                                        <p:cTn id="28" dur="500"/>
                                        <p:tgtEl>
                                          <p:spTgt spid="71"/>
                                        </p:tgtEl>
                                      </p:cBhvr>
                                    </p:animEffect>
                                  </p:childTnLst>
                                </p:cTn>
                              </p:par>
                            </p:childTnLst>
                          </p:cTn>
                        </p:par>
                        <p:par>
                          <p:cTn id="29" fill="hold">
                            <p:stCondLst>
                              <p:cond delay="3450"/>
                            </p:stCondLst>
                            <p:childTnLst>
                              <p:par>
                                <p:cTn id="30" presetID="22" presetClass="entr" presetSubtype="8" fill="hold" grpId="0" nodeType="afterEffect">
                                  <p:stCondLst>
                                    <p:cond delay="0"/>
                                  </p:stCondLst>
                                  <p:childTnLst>
                                    <p:set>
                                      <p:cBhvr>
                                        <p:cTn id="31" dur="1" fill="hold">
                                          <p:stCondLst>
                                            <p:cond delay="0"/>
                                          </p:stCondLst>
                                        </p:cTn>
                                        <p:tgtEl>
                                          <p:spTgt spid="73"/>
                                        </p:tgtEl>
                                        <p:attrNameLst>
                                          <p:attrName>style.visibility</p:attrName>
                                        </p:attrNameLst>
                                      </p:cBhvr>
                                      <p:to>
                                        <p:strVal val="visible"/>
                                      </p:to>
                                    </p:set>
                                    <p:animEffect transition="in" filter="wipe(left)">
                                      <p:cBhvr>
                                        <p:cTn id="32" dur="500"/>
                                        <p:tgtEl>
                                          <p:spTgt spid="73"/>
                                        </p:tgtEl>
                                      </p:cBhvr>
                                    </p:animEffect>
                                  </p:childTnLst>
                                </p:cTn>
                              </p:par>
                            </p:childTnLst>
                          </p:cTn>
                        </p:par>
                        <p:par>
                          <p:cTn id="33" fill="hold">
                            <p:stCondLst>
                              <p:cond delay="3950"/>
                            </p:stCondLst>
                            <p:childTnLst>
                              <p:par>
                                <p:cTn id="34" presetID="37" presetClass="entr" presetSubtype="0" fill="hold" nodeType="afterEffect">
                                  <p:stCondLst>
                                    <p:cond delay="0"/>
                                  </p:stCondLst>
                                  <p:childTnLst>
                                    <p:set>
                                      <p:cBhvr>
                                        <p:cTn id="35" dur="1" fill="hold">
                                          <p:stCondLst>
                                            <p:cond delay="0"/>
                                          </p:stCondLst>
                                        </p:cTn>
                                        <p:tgtEl>
                                          <p:spTgt spid="9"/>
                                        </p:tgtEl>
                                        <p:attrNameLst>
                                          <p:attrName>style.visibility</p:attrName>
                                        </p:attrNameLst>
                                      </p:cBhvr>
                                      <p:to>
                                        <p:strVal val="visible"/>
                                      </p:to>
                                    </p:set>
                                    <p:animEffect transition="in" filter="fade">
                                      <p:cBhvr>
                                        <p:cTn id="36" dur="1000"/>
                                        <p:tgtEl>
                                          <p:spTgt spid="9"/>
                                        </p:tgtEl>
                                      </p:cBhvr>
                                    </p:animEffect>
                                    <p:anim calcmode="lin" valueType="num">
                                      <p:cBhvr>
                                        <p:cTn id="37" dur="1000" fill="hold"/>
                                        <p:tgtEl>
                                          <p:spTgt spid="9"/>
                                        </p:tgtEl>
                                        <p:attrNameLst>
                                          <p:attrName>ppt_x</p:attrName>
                                        </p:attrNameLst>
                                      </p:cBhvr>
                                      <p:tavLst>
                                        <p:tav tm="0">
                                          <p:val>
                                            <p:strVal val="#ppt_x"/>
                                          </p:val>
                                        </p:tav>
                                        <p:tav tm="100000">
                                          <p:val>
                                            <p:strVal val="#ppt_x"/>
                                          </p:val>
                                        </p:tav>
                                      </p:tavLst>
                                    </p:anim>
                                    <p:anim calcmode="lin" valueType="num">
                                      <p:cBhvr>
                                        <p:cTn id="38" dur="900" decel="100000" fill="hold"/>
                                        <p:tgtEl>
                                          <p:spTgt spid="9"/>
                                        </p:tgtEl>
                                        <p:attrNameLst>
                                          <p:attrName>ppt_y</p:attrName>
                                        </p:attrNameLst>
                                      </p:cBhvr>
                                      <p:tavLst>
                                        <p:tav tm="0">
                                          <p:val>
                                            <p:strVal val="#ppt_y+1"/>
                                          </p:val>
                                        </p:tav>
                                        <p:tav tm="100000">
                                          <p:val>
                                            <p:strVal val="#ppt_y-.03"/>
                                          </p:val>
                                        </p:tav>
                                      </p:tavLst>
                                    </p:anim>
                                    <p:anim calcmode="lin" valueType="num">
                                      <p:cBhvr>
                                        <p:cTn id="39"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par>
                          <p:cTn id="40" fill="hold">
                            <p:stCondLst>
                              <p:cond delay="4950"/>
                            </p:stCondLst>
                            <p:childTnLst>
                              <p:par>
                                <p:cTn id="41" presetID="41" presetClass="entr" presetSubtype="0" fill="hold" grpId="0" nodeType="afterEffect">
                                  <p:stCondLst>
                                    <p:cond delay="0"/>
                                  </p:stCondLst>
                                  <p:iterate type="lt">
                                    <p:tmPct val="10000"/>
                                  </p:iterate>
                                  <p:childTnLst>
                                    <p:set>
                                      <p:cBhvr>
                                        <p:cTn id="42" dur="1" fill="hold">
                                          <p:stCondLst>
                                            <p:cond delay="0"/>
                                          </p:stCondLst>
                                        </p:cTn>
                                        <p:tgtEl>
                                          <p:spTgt spid="84"/>
                                        </p:tgtEl>
                                        <p:attrNameLst>
                                          <p:attrName>style.visibility</p:attrName>
                                        </p:attrNameLst>
                                      </p:cBhvr>
                                      <p:to>
                                        <p:strVal val="visible"/>
                                      </p:to>
                                    </p:set>
                                    <p:anim calcmode="lin" valueType="num">
                                      <p:cBhvr>
                                        <p:cTn id="43" dur="500" fill="hold"/>
                                        <p:tgtEl>
                                          <p:spTgt spid="84"/>
                                        </p:tgtEl>
                                        <p:attrNameLst>
                                          <p:attrName>ppt_x</p:attrName>
                                        </p:attrNameLst>
                                      </p:cBhvr>
                                      <p:tavLst>
                                        <p:tav tm="0">
                                          <p:val>
                                            <p:strVal val="#ppt_x"/>
                                          </p:val>
                                        </p:tav>
                                        <p:tav tm="50000">
                                          <p:val>
                                            <p:strVal val="#ppt_x+.1"/>
                                          </p:val>
                                        </p:tav>
                                        <p:tav tm="100000">
                                          <p:val>
                                            <p:strVal val="#ppt_x"/>
                                          </p:val>
                                        </p:tav>
                                      </p:tavLst>
                                    </p:anim>
                                    <p:anim calcmode="lin" valueType="num">
                                      <p:cBhvr>
                                        <p:cTn id="44" dur="500" fill="hold"/>
                                        <p:tgtEl>
                                          <p:spTgt spid="84"/>
                                        </p:tgtEl>
                                        <p:attrNameLst>
                                          <p:attrName>ppt_y</p:attrName>
                                        </p:attrNameLst>
                                      </p:cBhvr>
                                      <p:tavLst>
                                        <p:tav tm="0">
                                          <p:val>
                                            <p:strVal val="#ppt_y"/>
                                          </p:val>
                                        </p:tav>
                                        <p:tav tm="100000">
                                          <p:val>
                                            <p:strVal val="#ppt_y"/>
                                          </p:val>
                                        </p:tav>
                                      </p:tavLst>
                                    </p:anim>
                                    <p:anim calcmode="lin" valueType="num">
                                      <p:cBhvr>
                                        <p:cTn id="45" dur="500" fill="hold"/>
                                        <p:tgtEl>
                                          <p:spTgt spid="84"/>
                                        </p:tgtEl>
                                        <p:attrNameLst>
                                          <p:attrName>ppt_h</p:attrName>
                                        </p:attrNameLst>
                                      </p:cBhvr>
                                      <p:tavLst>
                                        <p:tav tm="0">
                                          <p:val>
                                            <p:strVal val="#ppt_h/10"/>
                                          </p:val>
                                        </p:tav>
                                        <p:tav tm="50000">
                                          <p:val>
                                            <p:strVal val="#ppt_h+.01"/>
                                          </p:val>
                                        </p:tav>
                                        <p:tav tm="100000">
                                          <p:val>
                                            <p:strVal val="#ppt_h"/>
                                          </p:val>
                                        </p:tav>
                                      </p:tavLst>
                                    </p:anim>
                                    <p:anim calcmode="lin" valueType="num">
                                      <p:cBhvr>
                                        <p:cTn id="46" dur="500" fill="hold"/>
                                        <p:tgtEl>
                                          <p:spTgt spid="84"/>
                                        </p:tgtEl>
                                        <p:attrNameLst>
                                          <p:attrName>ppt_w</p:attrName>
                                        </p:attrNameLst>
                                      </p:cBhvr>
                                      <p:tavLst>
                                        <p:tav tm="0">
                                          <p:val>
                                            <p:strVal val="#ppt_w/10"/>
                                          </p:val>
                                        </p:tav>
                                        <p:tav tm="50000">
                                          <p:val>
                                            <p:strVal val="#ppt_w+.01"/>
                                          </p:val>
                                        </p:tav>
                                        <p:tav tm="100000">
                                          <p:val>
                                            <p:strVal val="#ppt_w"/>
                                          </p:val>
                                        </p:tav>
                                      </p:tavLst>
                                    </p:anim>
                                    <p:animEffect transition="in" filter="fade">
                                      <p:cBhvr>
                                        <p:cTn id="47" dur="500" tmFilter="0,0; .5, 1; 1, 1"/>
                                        <p:tgtEl>
                                          <p:spTgt spid="84"/>
                                        </p:tgtEl>
                                      </p:cBhvr>
                                    </p:animEffect>
                                  </p:childTnLst>
                                </p:cTn>
                              </p:par>
                            </p:childTnLst>
                          </p:cTn>
                        </p:par>
                        <p:par>
                          <p:cTn id="48" fill="hold">
                            <p:stCondLst>
                              <p:cond delay="5900"/>
                            </p:stCondLst>
                            <p:childTnLst>
                              <p:par>
                                <p:cTn id="49" presetID="53" presetClass="entr" presetSubtype="16" fill="hold" nodeType="afterEffect">
                                  <p:stCondLst>
                                    <p:cond delay="0"/>
                                  </p:stCondLst>
                                  <p:childTnLst>
                                    <p:set>
                                      <p:cBhvr>
                                        <p:cTn id="50" dur="1" fill="hold">
                                          <p:stCondLst>
                                            <p:cond delay="0"/>
                                          </p:stCondLst>
                                        </p:cTn>
                                        <p:tgtEl>
                                          <p:spTgt spid="68"/>
                                        </p:tgtEl>
                                        <p:attrNameLst>
                                          <p:attrName>style.visibility</p:attrName>
                                        </p:attrNameLst>
                                      </p:cBhvr>
                                      <p:to>
                                        <p:strVal val="visible"/>
                                      </p:to>
                                    </p:set>
                                    <p:anim calcmode="lin" valueType="num">
                                      <p:cBhvr>
                                        <p:cTn id="51" dur="500" fill="hold"/>
                                        <p:tgtEl>
                                          <p:spTgt spid="68"/>
                                        </p:tgtEl>
                                        <p:attrNameLst>
                                          <p:attrName>ppt_w</p:attrName>
                                        </p:attrNameLst>
                                      </p:cBhvr>
                                      <p:tavLst>
                                        <p:tav tm="0">
                                          <p:val>
                                            <p:fltVal val="0"/>
                                          </p:val>
                                        </p:tav>
                                        <p:tav tm="100000">
                                          <p:val>
                                            <p:strVal val="#ppt_w"/>
                                          </p:val>
                                        </p:tav>
                                      </p:tavLst>
                                    </p:anim>
                                    <p:anim calcmode="lin" valueType="num">
                                      <p:cBhvr>
                                        <p:cTn id="52" dur="500" fill="hold"/>
                                        <p:tgtEl>
                                          <p:spTgt spid="68"/>
                                        </p:tgtEl>
                                        <p:attrNameLst>
                                          <p:attrName>ppt_h</p:attrName>
                                        </p:attrNameLst>
                                      </p:cBhvr>
                                      <p:tavLst>
                                        <p:tav tm="0">
                                          <p:val>
                                            <p:fltVal val="0"/>
                                          </p:val>
                                        </p:tav>
                                        <p:tav tm="100000">
                                          <p:val>
                                            <p:strVal val="#ppt_h"/>
                                          </p:val>
                                        </p:tav>
                                      </p:tavLst>
                                    </p:anim>
                                    <p:animEffect transition="in" filter="fade">
                                      <p:cBhvr>
                                        <p:cTn id="53" dur="500"/>
                                        <p:tgtEl>
                                          <p:spTgt spid="68"/>
                                        </p:tgtEl>
                                      </p:cBhvr>
                                    </p:animEffect>
                                  </p:childTnLst>
                                </p:cTn>
                              </p:par>
                            </p:childTnLst>
                          </p:cTn>
                        </p:par>
                        <p:par>
                          <p:cTn id="54" fill="hold">
                            <p:stCondLst>
                              <p:cond delay="6400"/>
                            </p:stCondLst>
                            <p:childTnLst>
                              <p:par>
                                <p:cTn id="55" presetID="22" presetClass="entr" presetSubtype="8" fill="hold" grpId="0" nodeType="afterEffect">
                                  <p:stCondLst>
                                    <p:cond delay="0"/>
                                  </p:stCondLst>
                                  <p:childTnLst>
                                    <p:set>
                                      <p:cBhvr>
                                        <p:cTn id="56" dur="1" fill="hold">
                                          <p:stCondLst>
                                            <p:cond delay="0"/>
                                          </p:stCondLst>
                                        </p:cTn>
                                        <p:tgtEl>
                                          <p:spTgt spid="75"/>
                                        </p:tgtEl>
                                        <p:attrNameLst>
                                          <p:attrName>style.visibility</p:attrName>
                                        </p:attrNameLst>
                                      </p:cBhvr>
                                      <p:to>
                                        <p:strVal val="visible"/>
                                      </p:to>
                                    </p:set>
                                    <p:animEffect transition="in" filter="wipe(left)">
                                      <p:cBhvr>
                                        <p:cTn id="57" dur="500"/>
                                        <p:tgtEl>
                                          <p:spTgt spid="75"/>
                                        </p:tgtEl>
                                      </p:cBhvr>
                                    </p:animEffect>
                                  </p:childTnLst>
                                </p:cTn>
                              </p:par>
                            </p:childTnLst>
                          </p:cTn>
                        </p:par>
                        <p:par>
                          <p:cTn id="58" fill="hold">
                            <p:stCondLst>
                              <p:cond delay="6900"/>
                            </p:stCondLst>
                            <p:childTnLst>
                              <p:par>
                                <p:cTn id="59" presetID="37" presetClass="entr" presetSubtype="0" fill="hold" nodeType="afterEffect">
                                  <p:stCondLst>
                                    <p:cond delay="0"/>
                                  </p:stCondLst>
                                  <p:childTnLst>
                                    <p:set>
                                      <p:cBhvr>
                                        <p:cTn id="60" dur="1" fill="hold">
                                          <p:stCondLst>
                                            <p:cond delay="0"/>
                                          </p:stCondLst>
                                        </p:cTn>
                                        <p:tgtEl>
                                          <p:spTgt spid="10"/>
                                        </p:tgtEl>
                                        <p:attrNameLst>
                                          <p:attrName>style.visibility</p:attrName>
                                        </p:attrNameLst>
                                      </p:cBhvr>
                                      <p:to>
                                        <p:strVal val="visible"/>
                                      </p:to>
                                    </p:set>
                                    <p:animEffect transition="in" filter="fade">
                                      <p:cBhvr>
                                        <p:cTn id="61" dur="1000"/>
                                        <p:tgtEl>
                                          <p:spTgt spid="10"/>
                                        </p:tgtEl>
                                      </p:cBhvr>
                                    </p:animEffect>
                                    <p:anim calcmode="lin" valueType="num">
                                      <p:cBhvr>
                                        <p:cTn id="62" dur="1000" fill="hold"/>
                                        <p:tgtEl>
                                          <p:spTgt spid="10"/>
                                        </p:tgtEl>
                                        <p:attrNameLst>
                                          <p:attrName>ppt_x</p:attrName>
                                        </p:attrNameLst>
                                      </p:cBhvr>
                                      <p:tavLst>
                                        <p:tav tm="0">
                                          <p:val>
                                            <p:strVal val="#ppt_x"/>
                                          </p:val>
                                        </p:tav>
                                        <p:tav tm="100000">
                                          <p:val>
                                            <p:strVal val="#ppt_x"/>
                                          </p:val>
                                        </p:tav>
                                      </p:tavLst>
                                    </p:anim>
                                    <p:anim calcmode="lin" valueType="num">
                                      <p:cBhvr>
                                        <p:cTn id="63" dur="900" decel="100000" fill="hold"/>
                                        <p:tgtEl>
                                          <p:spTgt spid="10"/>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10"/>
                                        </p:tgtEl>
                                        <p:attrNameLst>
                                          <p:attrName>ppt_y</p:attrName>
                                        </p:attrNameLst>
                                      </p:cBhvr>
                                      <p:tavLst>
                                        <p:tav tm="0">
                                          <p:val>
                                            <p:strVal val="#ppt_y-.03"/>
                                          </p:val>
                                        </p:tav>
                                        <p:tav tm="100000">
                                          <p:val>
                                            <p:strVal val="#ppt_y"/>
                                          </p:val>
                                        </p:tav>
                                      </p:tavLst>
                                    </p:anim>
                                  </p:childTnLst>
                                </p:cTn>
                              </p:par>
                            </p:childTnLst>
                          </p:cTn>
                        </p:par>
                        <p:par>
                          <p:cTn id="65" fill="hold">
                            <p:stCondLst>
                              <p:cond delay="7900"/>
                            </p:stCondLst>
                            <p:childTnLst>
                              <p:par>
                                <p:cTn id="66" presetID="41" presetClass="entr" presetSubtype="0" fill="hold" grpId="0" nodeType="afterEffect">
                                  <p:stCondLst>
                                    <p:cond delay="0"/>
                                  </p:stCondLst>
                                  <p:iterate type="lt">
                                    <p:tmPct val="10000"/>
                                  </p:iterate>
                                  <p:childTnLst>
                                    <p:set>
                                      <p:cBhvr>
                                        <p:cTn id="67" dur="1" fill="hold">
                                          <p:stCondLst>
                                            <p:cond delay="0"/>
                                          </p:stCondLst>
                                        </p:cTn>
                                        <p:tgtEl>
                                          <p:spTgt spid="81"/>
                                        </p:tgtEl>
                                        <p:attrNameLst>
                                          <p:attrName>style.visibility</p:attrName>
                                        </p:attrNameLst>
                                      </p:cBhvr>
                                      <p:to>
                                        <p:strVal val="visible"/>
                                      </p:to>
                                    </p:set>
                                    <p:anim calcmode="lin" valueType="num">
                                      <p:cBhvr>
                                        <p:cTn id="68" dur="500" fill="hold"/>
                                        <p:tgtEl>
                                          <p:spTgt spid="81"/>
                                        </p:tgtEl>
                                        <p:attrNameLst>
                                          <p:attrName>ppt_x</p:attrName>
                                        </p:attrNameLst>
                                      </p:cBhvr>
                                      <p:tavLst>
                                        <p:tav tm="0">
                                          <p:val>
                                            <p:strVal val="#ppt_x"/>
                                          </p:val>
                                        </p:tav>
                                        <p:tav tm="50000">
                                          <p:val>
                                            <p:strVal val="#ppt_x+.1"/>
                                          </p:val>
                                        </p:tav>
                                        <p:tav tm="100000">
                                          <p:val>
                                            <p:strVal val="#ppt_x"/>
                                          </p:val>
                                        </p:tav>
                                      </p:tavLst>
                                    </p:anim>
                                    <p:anim calcmode="lin" valueType="num">
                                      <p:cBhvr>
                                        <p:cTn id="69" dur="500" fill="hold"/>
                                        <p:tgtEl>
                                          <p:spTgt spid="81"/>
                                        </p:tgtEl>
                                        <p:attrNameLst>
                                          <p:attrName>ppt_y</p:attrName>
                                        </p:attrNameLst>
                                      </p:cBhvr>
                                      <p:tavLst>
                                        <p:tav tm="0">
                                          <p:val>
                                            <p:strVal val="#ppt_y"/>
                                          </p:val>
                                        </p:tav>
                                        <p:tav tm="100000">
                                          <p:val>
                                            <p:strVal val="#ppt_y"/>
                                          </p:val>
                                        </p:tav>
                                      </p:tavLst>
                                    </p:anim>
                                    <p:anim calcmode="lin" valueType="num">
                                      <p:cBhvr>
                                        <p:cTn id="70" dur="500" fill="hold"/>
                                        <p:tgtEl>
                                          <p:spTgt spid="81"/>
                                        </p:tgtEl>
                                        <p:attrNameLst>
                                          <p:attrName>ppt_h</p:attrName>
                                        </p:attrNameLst>
                                      </p:cBhvr>
                                      <p:tavLst>
                                        <p:tav tm="0">
                                          <p:val>
                                            <p:strVal val="#ppt_h/10"/>
                                          </p:val>
                                        </p:tav>
                                        <p:tav tm="50000">
                                          <p:val>
                                            <p:strVal val="#ppt_h+.01"/>
                                          </p:val>
                                        </p:tav>
                                        <p:tav tm="100000">
                                          <p:val>
                                            <p:strVal val="#ppt_h"/>
                                          </p:val>
                                        </p:tav>
                                      </p:tavLst>
                                    </p:anim>
                                    <p:anim calcmode="lin" valueType="num">
                                      <p:cBhvr>
                                        <p:cTn id="71" dur="500" fill="hold"/>
                                        <p:tgtEl>
                                          <p:spTgt spid="81"/>
                                        </p:tgtEl>
                                        <p:attrNameLst>
                                          <p:attrName>ppt_w</p:attrName>
                                        </p:attrNameLst>
                                      </p:cBhvr>
                                      <p:tavLst>
                                        <p:tav tm="0">
                                          <p:val>
                                            <p:strVal val="#ppt_w/10"/>
                                          </p:val>
                                        </p:tav>
                                        <p:tav tm="50000">
                                          <p:val>
                                            <p:strVal val="#ppt_w+.01"/>
                                          </p:val>
                                        </p:tav>
                                        <p:tav tm="100000">
                                          <p:val>
                                            <p:strVal val="#ppt_w"/>
                                          </p:val>
                                        </p:tav>
                                      </p:tavLst>
                                    </p:anim>
                                    <p:animEffect transition="in" filter="fade">
                                      <p:cBhvr>
                                        <p:cTn id="72" dur="500" tmFilter="0,0; .5, 1; 1, 1"/>
                                        <p:tgtEl>
                                          <p:spTgt spid="81"/>
                                        </p:tgtEl>
                                      </p:cBhvr>
                                    </p:animEffect>
                                  </p:childTnLst>
                                </p:cTn>
                              </p:par>
                            </p:childTnLst>
                          </p:cTn>
                        </p:par>
                        <p:par>
                          <p:cTn id="73" fill="hold">
                            <p:stCondLst>
                              <p:cond delay="8850"/>
                            </p:stCondLst>
                            <p:childTnLst>
                              <p:par>
                                <p:cTn id="74" presetID="53" presetClass="entr" presetSubtype="16" fill="hold" nodeType="afterEffect">
                                  <p:stCondLst>
                                    <p:cond delay="0"/>
                                  </p:stCondLst>
                                  <p:childTnLst>
                                    <p:set>
                                      <p:cBhvr>
                                        <p:cTn id="75" dur="1" fill="hold">
                                          <p:stCondLst>
                                            <p:cond delay="0"/>
                                          </p:stCondLst>
                                        </p:cTn>
                                        <p:tgtEl>
                                          <p:spTgt spid="65"/>
                                        </p:tgtEl>
                                        <p:attrNameLst>
                                          <p:attrName>style.visibility</p:attrName>
                                        </p:attrNameLst>
                                      </p:cBhvr>
                                      <p:to>
                                        <p:strVal val="visible"/>
                                      </p:to>
                                    </p:set>
                                    <p:anim calcmode="lin" valueType="num">
                                      <p:cBhvr>
                                        <p:cTn id="76" dur="500" fill="hold"/>
                                        <p:tgtEl>
                                          <p:spTgt spid="65"/>
                                        </p:tgtEl>
                                        <p:attrNameLst>
                                          <p:attrName>ppt_w</p:attrName>
                                        </p:attrNameLst>
                                      </p:cBhvr>
                                      <p:tavLst>
                                        <p:tav tm="0">
                                          <p:val>
                                            <p:fltVal val="0"/>
                                          </p:val>
                                        </p:tav>
                                        <p:tav tm="100000">
                                          <p:val>
                                            <p:strVal val="#ppt_w"/>
                                          </p:val>
                                        </p:tav>
                                      </p:tavLst>
                                    </p:anim>
                                    <p:anim calcmode="lin" valueType="num">
                                      <p:cBhvr>
                                        <p:cTn id="77" dur="500" fill="hold"/>
                                        <p:tgtEl>
                                          <p:spTgt spid="65"/>
                                        </p:tgtEl>
                                        <p:attrNameLst>
                                          <p:attrName>ppt_h</p:attrName>
                                        </p:attrNameLst>
                                      </p:cBhvr>
                                      <p:tavLst>
                                        <p:tav tm="0">
                                          <p:val>
                                            <p:fltVal val="0"/>
                                          </p:val>
                                        </p:tav>
                                        <p:tav tm="100000">
                                          <p:val>
                                            <p:strVal val="#ppt_h"/>
                                          </p:val>
                                        </p:tav>
                                      </p:tavLst>
                                    </p:anim>
                                    <p:animEffect transition="in" filter="fade">
                                      <p:cBhvr>
                                        <p:cTn id="78" dur="500"/>
                                        <p:tgtEl>
                                          <p:spTgt spid="65"/>
                                        </p:tgtEl>
                                      </p:cBhvr>
                                    </p:animEffect>
                                  </p:childTnLst>
                                </p:cTn>
                              </p:par>
                            </p:childTnLst>
                          </p:cTn>
                        </p:par>
                        <p:par>
                          <p:cTn id="79" fill="hold">
                            <p:stCondLst>
                              <p:cond delay="9350"/>
                            </p:stCondLst>
                            <p:childTnLst>
                              <p:par>
                                <p:cTn id="80" presetID="22" presetClass="entr" presetSubtype="8" fill="hold" grpId="0" nodeType="afterEffect">
                                  <p:stCondLst>
                                    <p:cond delay="0"/>
                                  </p:stCondLst>
                                  <p:childTnLst>
                                    <p:set>
                                      <p:cBhvr>
                                        <p:cTn id="81" dur="1" fill="hold">
                                          <p:stCondLst>
                                            <p:cond delay="0"/>
                                          </p:stCondLst>
                                        </p:cTn>
                                        <p:tgtEl>
                                          <p:spTgt spid="77"/>
                                        </p:tgtEl>
                                        <p:attrNameLst>
                                          <p:attrName>style.visibility</p:attrName>
                                        </p:attrNameLst>
                                      </p:cBhvr>
                                      <p:to>
                                        <p:strVal val="visible"/>
                                      </p:to>
                                    </p:set>
                                    <p:animEffect transition="in" filter="wipe(left)">
                                      <p:cBhvr>
                                        <p:cTn id="82" dur="500"/>
                                        <p:tgtEl>
                                          <p:spTgt spid="77"/>
                                        </p:tgtEl>
                                      </p:cBhvr>
                                    </p:animEffect>
                                  </p:childTnLst>
                                </p:cTn>
                              </p:par>
                            </p:childTnLst>
                          </p:cTn>
                        </p:par>
                        <p:par>
                          <p:cTn id="83" fill="hold">
                            <p:stCondLst>
                              <p:cond delay="9850"/>
                            </p:stCondLst>
                            <p:childTnLst>
                              <p:par>
                                <p:cTn id="84" presetID="37" presetClass="entr" presetSubtype="0" fill="hold" nodeType="afterEffect">
                                  <p:stCondLst>
                                    <p:cond delay="0"/>
                                  </p:stCondLst>
                                  <p:childTnLst>
                                    <p:set>
                                      <p:cBhvr>
                                        <p:cTn id="85" dur="1" fill="hold">
                                          <p:stCondLst>
                                            <p:cond delay="0"/>
                                          </p:stCondLst>
                                        </p:cTn>
                                        <p:tgtEl>
                                          <p:spTgt spid="11"/>
                                        </p:tgtEl>
                                        <p:attrNameLst>
                                          <p:attrName>style.visibility</p:attrName>
                                        </p:attrNameLst>
                                      </p:cBhvr>
                                      <p:to>
                                        <p:strVal val="visible"/>
                                      </p:to>
                                    </p:set>
                                    <p:animEffect transition="in" filter="fade">
                                      <p:cBhvr>
                                        <p:cTn id="86" dur="1000"/>
                                        <p:tgtEl>
                                          <p:spTgt spid="11"/>
                                        </p:tgtEl>
                                      </p:cBhvr>
                                    </p:animEffect>
                                    <p:anim calcmode="lin" valueType="num">
                                      <p:cBhvr>
                                        <p:cTn id="87" dur="1000" fill="hold"/>
                                        <p:tgtEl>
                                          <p:spTgt spid="11"/>
                                        </p:tgtEl>
                                        <p:attrNameLst>
                                          <p:attrName>ppt_x</p:attrName>
                                        </p:attrNameLst>
                                      </p:cBhvr>
                                      <p:tavLst>
                                        <p:tav tm="0">
                                          <p:val>
                                            <p:strVal val="#ppt_x"/>
                                          </p:val>
                                        </p:tav>
                                        <p:tav tm="100000">
                                          <p:val>
                                            <p:strVal val="#ppt_x"/>
                                          </p:val>
                                        </p:tav>
                                      </p:tavLst>
                                    </p:anim>
                                    <p:anim calcmode="lin" valueType="num">
                                      <p:cBhvr>
                                        <p:cTn id="88" dur="900" decel="100000" fill="hold"/>
                                        <p:tgtEl>
                                          <p:spTgt spid="11"/>
                                        </p:tgtEl>
                                        <p:attrNameLst>
                                          <p:attrName>ppt_y</p:attrName>
                                        </p:attrNameLst>
                                      </p:cBhvr>
                                      <p:tavLst>
                                        <p:tav tm="0">
                                          <p:val>
                                            <p:strVal val="#ppt_y+1"/>
                                          </p:val>
                                        </p:tav>
                                        <p:tav tm="100000">
                                          <p:val>
                                            <p:strVal val="#ppt_y-.03"/>
                                          </p:val>
                                        </p:tav>
                                      </p:tavLst>
                                    </p:anim>
                                    <p:anim calcmode="lin" valueType="num">
                                      <p:cBhvr>
                                        <p:cTn id="89" dur="100" accel="100000" fill="hold">
                                          <p:stCondLst>
                                            <p:cond delay="900"/>
                                          </p:stCondLst>
                                        </p:cTn>
                                        <p:tgtEl>
                                          <p:spTgt spid="11"/>
                                        </p:tgtEl>
                                        <p:attrNameLst>
                                          <p:attrName>ppt_y</p:attrName>
                                        </p:attrNameLst>
                                      </p:cBhvr>
                                      <p:tavLst>
                                        <p:tav tm="0">
                                          <p:val>
                                            <p:strVal val="#ppt_y-.03"/>
                                          </p:val>
                                        </p:tav>
                                        <p:tav tm="100000">
                                          <p:val>
                                            <p:strVal val="#ppt_y"/>
                                          </p:val>
                                        </p:tav>
                                      </p:tavLst>
                                    </p:anim>
                                  </p:childTnLst>
                                </p:cTn>
                              </p:par>
                            </p:childTnLst>
                          </p:cTn>
                        </p:par>
                        <p:par>
                          <p:cTn id="90" fill="hold">
                            <p:stCondLst>
                              <p:cond delay="10850"/>
                            </p:stCondLst>
                            <p:childTnLst>
                              <p:par>
                                <p:cTn id="91" presetID="41" presetClass="entr" presetSubtype="0" fill="hold" grpId="0" nodeType="afterEffect">
                                  <p:stCondLst>
                                    <p:cond delay="0"/>
                                  </p:stCondLst>
                                  <p:iterate type="lt">
                                    <p:tmPct val="10000"/>
                                  </p:iterate>
                                  <p:childTnLst>
                                    <p:set>
                                      <p:cBhvr>
                                        <p:cTn id="92" dur="1" fill="hold">
                                          <p:stCondLst>
                                            <p:cond delay="0"/>
                                          </p:stCondLst>
                                        </p:cTn>
                                        <p:tgtEl>
                                          <p:spTgt spid="93"/>
                                        </p:tgtEl>
                                        <p:attrNameLst>
                                          <p:attrName>style.visibility</p:attrName>
                                        </p:attrNameLst>
                                      </p:cBhvr>
                                      <p:to>
                                        <p:strVal val="visible"/>
                                      </p:to>
                                    </p:set>
                                    <p:anim calcmode="lin" valueType="num">
                                      <p:cBhvr>
                                        <p:cTn id="93" dur="500" fill="hold"/>
                                        <p:tgtEl>
                                          <p:spTgt spid="93"/>
                                        </p:tgtEl>
                                        <p:attrNameLst>
                                          <p:attrName>ppt_x</p:attrName>
                                        </p:attrNameLst>
                                      </p:cBhvr>
                                      <p:tavLst>
                                        <p:tav tm="0">
                                          <p:val>
                                            <p:strVal val="#ppt_x"/>
                                          </p:val>
                                        </p:tav>
                                        <p:tav tm="50000">
                                          <p:val>
                                            <p:strVal val="#ppt_x+.1"/>
                                          </p:val>
                                        </p:tav>
                                        <p:tav tm="100000">
                                          <p:val>
                                            <p:strVal val="#ppt_x"/>
                                          </p:val>
                                        </p:tav>
                                      </p:tavLst>
                                    </p:anim>
                                    <p:anim calcmode="lin" valueType="num">
                                      <p:cBhvr>
                                        <p:cTn id="94" dur="500" fill="hold"/>
                                        <p:tgtEl>
                                          <p:spTgt spid="93"/>
                                        </p:tgtEl>
                                        <p:attrNameLst>
                                          <p:attrName>ppt_y</p:attrName>
                                        </p:attrNameLst>
                                      </p:cBhvr>
                                      <p:tavLst>
                                        <p:tav tm="0">
                                          <p:val>
                                            <p:strVal val="#ppt_y"/>
                                          </p:val>
                                        </p:tav>
                                        <p:tav tm="100000">
                                          <p:val>
                                            <p:strVal val="#ppt_y"/>
                                          </p:val>
                                        </p:tav>
                                      </p:tavLst>
                                    </p:anim>
                                    <p:anim calcmode="lin" valueType="num">
                                      <p:cBhvr>
                                        <p:cTn id="95" dur="500" fill="hold"/>
                                        <p:tgtEl>
                                          <p:spTgt spid="93"/>
                                        </p:tgtEl>
                                        <p:attrNameLst>
                                          <p:attrName>ppt_h</p:attrName>
                                        </p:attrNameLst>
                                      </p:cBhvr>
                                      <p:tavLst>
                                        <p:tav tm="0">
                                          <p:val>
                                            <p:strVal val="#ppt_h/10"/>
                                          </p:val>
                                        </p:tav>
                                        <p:tav tm="50000">
                                          <p:val>
                                            <p:strVal val="#ppt_h+.01"/>
                                          </p:val>
                                        </p:tav>
                                        <p:tav tm="100000">
                                          <p:val>
                                            <p:strVal val="#ppt_h"/>
                                          </p:val>
                                        </p:tav>
                                      </p:tavLst>
                                    </p:anim>
                                    <p:anim calcmode="lin" valueType="num">
                                      <p:cBhvr>
                                        <p:cTn id="96" dur="500" fill="hold"/>
                                        <p:tgtEl>
                                          <p:spTgt spid="93"/>
                                        </p:tgtEl>
                                        <p:attrNameLst>
                                          <p:attrName>ppt_w</p:attrName>
                                        </p:attrNameLst>
                                      </p:cBhvr>
                                      <p:tavLst>
                                        <p:tav tm="0">
                                          <p:val>
                                            <p:strVal val="#ppt_w/10"/>
                                          </p:val>
                                        </p:tav>
                                        <p:tav tm="50000">
                                          <p:val>
                                            <p:strVal val="#ppt_w+.01"/>
                                          </p:val>
                                        </p:tav>
                                        <p:tav tm="100000">
                                          <p:val>
                                            <p:strVal val="#ppt_w"/>
                                          </p:val>
                                        </p:tav>
                                      </p:tavLst>
                                    </p:anim>
                                    <p:animEffect transition="in" filter="fade">
                                      <p:cBhvr>
                                        <p:cTn id="97" dur="500" tmFilter="0,0; .5, 1; 1, 1"/>
                                        <p:tgtEl>
                                          <p:spTgt spid="93"/>
                                        </p:tgtEl>
                                      </p:cBhvr>
                                    </p:animEffect>
                                  </p:childTnLst>
                                </p:cTn>
                              </p:par>
                            </p:childTnLst>
                          </p:cTn>
                        </p:par>
                        <p:par>
                          <p:cTn id="98" fill="hold">
                            <p:stCondLst>
                              <p:cond delay="11800"/>
                            </p:stCondLst>
                            <p:childTnLst>
                              <p:par>
                                <p:cTn id="99" presetID="53" presetClass="entr" presetSubtype="16" fill="hold" nodeType="afterEffect">
                                  <p:stCondLst>
                                    <p:cond delay="0"/>
                                  </p:stCondLst>
                                  <p:childTnLst>
                                    <p:set>
                                      <p:cBhvr>
                                        <p:cTn id="100" dur="1" fill="hold">
                                          <p:stCondLst>
                                            <p:cond delay="0"/>
                                          </p:stCondLst>
                                        </p:cTn>
                                        <p:tgtEl>
                                          <p:spTgt spid="63"/>
                                        </p:tgtEl>
                                        <p:attrNameLst>
                                          <p:attrName>style.visibility</p:attrName>
                                        </p:attrNameLst>
                                      </p:cBhvr>
                                      <p:to>
                                        <p:strVal val="visible"/>
                                      </p:to>
                                    </p:set>
                                    <p:anim calcmode="lin" valueType="num">
                                      <p:cBhvr>
                                        <p:cTn id="101" dur="500" fill="hold"/>
                                        <p:tgtEl>
                                          <p:spTgt spid="63"/>
                                        </p:tgtEl>
                                        <p:attrNameLst>
                                          <p:attrName>ppt_w</p:attrName>
                                        </p:attrNameLst>
                                      </p:cBhvr>
                                      <p:tavLst>
                                        <p:tav tm="0">
                                          <p:val>
                                            <p:fltVal val="0"/>
                                          </p:val>
                                        </p:tav>
                                        <p:tav tm="100000">
                                          <p:val>
                                            <p:strVal val="#ppt_w"/>
                                          </p:val>
                                        </p:tav>
                                      </p:tavLst>
                                    </p:anim>
                                    <p:anim calcmode="lin" valueType="num">
                                      <p:cBhvr>
                                        <p:cTn id="102" dur="500" fill="hold"/>
                                        <p:tgtEl>
                                          <p:spTgt spid="63"/>
                                        </p:tgtEl>
                                        <p:attrNameLst>
                                          <p:attrName>ppt_h</p:attrName>
                                        </p:attrNameLst>
                                      </p:cBhvr>
                                      <p:tavLst>
                                        <p:tav tm="0">
                                          <p:val>
                                            <p:fltVal val="0"/>
                                          </p:val>
                                        </p:tav>
                                        <p:tav tm="100000">
                                          <p:val>
                                            <p:strVal val="#ppt_h"/>
                                          </p:val>
                                        </p:tav>
                                      </p:tavLst>
                                    </p:anim>
                                    <p:animEffect transition="in" filter="fade">
                                      <p:cBhvr>
                                        <p:cTn id="103" dur="500"/>
                                        <p:tgtEl>
                                          <p:spTgt spid="63"/>
                                        </p:tgtEl>
                                      </p:cBhvr>
                                    </p:animEffect>
                                  </p:childTnLst>
                                </p:cTn>
                              </p:par>
                            </p:childTnLst>
                          </p:cTn>
                        </p:par>
                        <p:par>
                          <p:cTn id="104" fill="hold">
                            <p:stCondLst>
                              <p:cond delay="12300"/>
                            </p:stCondLst>
                            <p:childTnLst>
                              <p:par>
                                <p:cTn id="105" presetID="22" presetClass="entr" presetSubtype="4" fill="hold" grpId="0" nodeType="afterEffect">
                                  <p:stCondLst>
                                    <p:cond delay="0"/>
                                  </p:stCondLst>
                                  <p:childTnLst>
                                    <p:set>
                                      <p:cBhvr>
                                        <p:cTn id="106" dur="1" fill="hold">
                                          <p:stCondLst>
                                            <p:cond delay="0"/>
                                          </p:stCondLst>
                                        </p:cTn>
                                        <p:tgtEl>
                                          <p:spTgt spid="79"/>
                                        </p:tgtEl>
                                        <p:attrNameLst>
                                          <p:attrName>style.visibility</p:attrName>
                                        </p:attrNameLst>
                                      </p:cBhvr>
                                      <p:to>
                                        <p:strVal val="visible"/>
                                      </p:to>
                                    </p:set>
                                    <p:animEffect transition="in" filter="wipe(down)">
                                      <p:cBhvr>
                                        <p:cTn id="107" dur="500"/>
                                        <p:tgtEl>
                                          <p:spTgt spid="7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93" grpId="0" animBg="1"/>
      <p:bldP spid="79" grpId="0"/>
      <p:bldP spid="77" grpId="0"/>
      <p:bldP spid="75" grpId="0"/>
      <p:bldP spid="73" grpId="0"/>
      <p:bldP spid="81" grpId="0" animBg="1"/>
      <p:bldP spid="84" grpId="0" animBg="1"/>
      <p:bldP spid="85" grpId="0" animBg="1"/>
    </p:bld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7" name="Rectangle 36"/>
          <p:cNvSpPr/>
          <p:nvPr/>
        </p:nvSpPr>
        <p:spPr bwMode="auto">
          <a:xfrm>
            <a:off x="0" y="1371600"/>
            <a:ext cx="12192000" cy="52093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Freeform 5"/>
          <p:cNvSpPr>
            <a:spLocks/>
          </p:cNvSpPr>
          <p:nvPr/>
        </p:nvSpPr>
        <p:spPr bwMode="auto">
          <a:xfrm rot="16200000">
            <a:off x="3482513" y="2317251"/>
            <a:ext cx="1944937" cy="3817942"/>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Oval 12"/>
          <p:cNvSpPr/>
          <p:nvPr/>
        </p:nvSpPr>
        <p:spPr>
          <a:xfrm>
            <a:off x="4237664" y="3027918"/>
            <a:ext cx="403777" cy="406312"/>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762643" y="3756590"/>
            <a:ext cx="403777" cy="406312"/>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2344123" y="5044505"/>
            <a:ext cx="403777" cy="406312"/>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6162065" y="5044505"/>
            <a:ext cx="403777" cy="406312"/>
          </a:xfrm>
          <a:prstGeom prst="ellipse">
            <a:avLst/>
          </a:prstGeom>
          <a:solidFill>
            <a:schemeClr val="bg1"/>
          </a:solidFill>
          <a:ln w="76200">
            <a:solidFill>
              <a:srgbClr val="2F5698"/>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2747899" y="3756590"/>
            <a:ext cx="403777" cy="406312"/>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5" name="Oval 4"/>
          <p:cNvSpPr/>
          <p:nvPr/>
        </p:nvSpPr>
        <p:spPr>
          <a:xfrm>
            <a:off x="3156817" y="3785073"/>
            <a:ext cx="2643036" cy="2659624"/>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86" name="Group 85"/>
          <p:cNvGrpSpPr/>
          <p:nvPr/>
        </p:nvGrpSpPr>
        <p:grpSpPr>
          <a:xfrm>
            <a:off x="8405679" y="1565168"/>
            <a:ext cx="101600" cy="4551230"/>
            <a:chOff x="7072008" y="1740882"/>
            <a:chExt cx="101600" cy="4551230"/>
          </a:xfrm>
        </p:grpSpPr>
        <p:cxnSp>
          <p:nvCxnSpPr>
            <p:cNvPr id="87" name="Straight Connector 86"/>
            <p:cNvCxnSpPr/>
            <p:nvPr/>
          </p:nvCxnSpPr>
          <p:spPr>
            <a:xfrm>
              <a:off x="7122808" y="1842482"/>
              <a:ext cx="0" cy="4398830"/>
            </a:xfrm>
            <a:prstGeom prst="line">
              <a:avLst/>
            </a:prstGeom>
            <a:ln>
              <a:solidFill>
                <a:schemeClr val="bg1">
                  <a:lumMod val="75000"/>
                </a:schemeClr>
              </a:solidFill>
            </a:ln>
          </p:spPr>
          <p:style>
            <a:lnRef idx="1">
              <a:schemeClr val="accent1"/>
            </a:lnRef>
            <a:fillRef idx="0">
              <a:schemeClr val="accent1"/>
            </a:fillRef>
            <a:effectRef idx="0">
              <a:schemeClr val="accent1"/>
            </a:effectRef>
            <a:fontRef idx="minor">
              <a:schemeClr val="tx1"/>
            </a:fontRef>
          </p:style>
        </p:cxnSp>
        <p:sp>
          <p:nvSpPr>
            <p:cNvPr id="88" name="Oval 87"/>
            <p:cNvSpPr/>
            <p:nvPr/>
          </p:nvSpPr>
          <p:spPr>
            <a:xfrm>
              <a:off x="7072008" y="174088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89" name="Oval 88"/>
            <p:cNvSpPr/>
            <p:nvPr/>
          </p:nvSpPr>
          <p:spPr>
            <a:xfrm>
              <a:off x="7072008" y="6190512"/>
              <a:ext cx="101600" cy="101600"/>
            </a:xfrm>
            <a:prstGeom prst="ellipse">
              <a:avLst/>
            </a:prstGeom>
            <a:solidFill>
              <a:schemeClr val="bg1">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96" name="Freeform 48"/>
          <p:cNvSpPr>
            <a:spLocks noEditPoints="1"/>
          </p:cNvSpPr>
          <p:nvPr/>
        </p:nvSpPr>
        <p:spPr bwMode="auto">
          <a:xfrm>
            <a:off x="4190822" y="4222903"/>
            <a:ext cx="575026" cy="726153"/>
          </a:xfrm>
          <a:custGeom>
            <a:avLst/>
            <a:gdLst>
              <a:gd name="T0" fmla="*/ 76 w 123"/>
              <a:gd name="T1" fmla="*/ 115 h 155"/>
              <a:gd name="T2" fmla="*/ 16 w 123"/>
              <a:gd name="T3" fmla="*/ 112 h 155"/>
              <a:gd name="T4" fmla="*/ 76 w 123"/>
              <a:gd name="T5" fmla="*/ 110 h 155"/>
              <a:gd name="T6" fmla="*/ 108 w 123"/>
              <a:gd name="T7" fmla="*/ 143 h 155"/>
              <a:gd name="T8" fmla="*/ 105 w 123"/>
              <a:gd name="T9" fmla="*/ 38 h 155"/>
              <a:gd name="T10" fmla="*/ 86 w 123"/>
              <a:gd name="T11" fmla="*/ 17 h 155"/>
              <a:gd name="T12" fmla="*/ 14 w 123"/>
              <a:gd name="T13" fmla="*/ 17 h 155"/>
              <a:gd name="T14" fmla="*/ 14 w 123"/>
              <a:gd name="T15" fmla="*/ 11 h 155"/>
              <a:gd name="T16" fmla="*/ 90 w 123"/>
              <a:gd name="T17" fmla="*/ 13 h 155"/>
              <a:gd name="T18" fmla="*/ 112 w 123"/>
              <a:gd name="T19" fmla="*/ 38 h 155"/>
              <a:gd name="T20" fmla="*/ 108 w 123"/>
              <a:gd name="T21" fmla="*/ 143 h 155"/>
              <a:gd name="T22" fmla="*/ 116 w 123"/>
              <a:gd name="T23" fmla="*/ 129 h 155"/>
              <a:gd name="T24" fmla="*/ 116 w 123"/>
              <a:gd name="T25" fmla="*/ 26 h 155"/>
              <a:gd name="T26" fmla="*/ 96 w 123"/>
              <a:gd name="T27" fmla="*/ 6 h 155"/>
              <a:gd name="T28" fmla="*/ 22 w 123"/>
              <a:gd name="T29" fmla="*/ 3 h 155"/>
              <a:gd name="T30" fmla="*/ 96 w 123"/>
              <a:gd name="T31" fmla="*/ 0 h 155"/>
              <a:gd name="T32" fmla="*/ 120 w 123"/>
              <a:gd name="T33" fmla="*/ 21 h 155"/>
              <a:gd name="T34" fmla="*/ 123 w 123"/>
              <a:gd name="T35" fmla="*/ 129 h 155"/>
              <a:gd name="T36" fmla="*/ 78 w 123"/>
              <a:gd name="T37" fmla="*/ 96 h 155"/>
              <a:gd name="T38" fmla="*/ 18 w 123"/>
              <a:gd name="T39" fmla="*/ 98 h 155"/>
              <a:gd name="T40" fmla="*/ 18 w 123"/>
              <a:gd name="T41" fmla="*/ 93 h 155"/>
              <a:gd name="T42" fmla="*/ 78 w 123"/>
              <a:gd name="T43" fmla="*/ 96 h 155"/>
              <a:gd name="T44" fmla="*/ 76 w 123"/>
              <a:gd name="T45" fmla="*/ 82 h 155"/>
              <a:gd name="T46" fmla="*/ 16 w 123"/>
              <a:gd name="T47" fmla="*/ 79 h 155"/>
              <a:gd name="T48" fmla="*/ 76 w 123"/>
              <a:gd name="T49" fmla="*/ 77 h 155"/>
              <a:gd name="T50" fmla="*/ 18 w 123"/>
              <a:gd name="T51" fmla="*/ 60 h 155"/>
              <a:gd name="T52" fmla="*/ 78 w 123"/>
              <a:gd name="T53" fmla="*/ 62 h 155"/>
              <a:gd name="T54" fmla="*/ 18 w 123"/>
              <a:gd name="T55" fmla="*/ 65 h 155"/>
              <a:gd name="T56" fmla="*/ 18 w 123"/>
              <a:gd name="T57" fmla="*/ 60 h 155"/>
              <a:gd name="T58" fmla="*/ 89 w 123"/>
              <a:gd name="T59" fmla="*/ 148 h 155"/>
              <a:gd name="T60" fmla="*/ 6 w 123"/>
              <a:gd name="T61" fmla="*/ 147 h 155"/>
              <a:gd name="T62" fmla="*/ 8 w 123"/>
              <a:gd name="T63" fmla="*/ 31 h 155"/>
              <a:gd name="T64" fmla="*/ 69 w 123"/>
              <a:gd name="T65" fmla="*/ 50 h 155"/>
              <a:gd name="T66" fmla="*/ 90 w 123"/>
              <a:gd name="T67" fmla="*/ 53 h 155"/>
              <a:gd name="T68" fmla="*/ 76 w 123"/>
              <a:gd name="T69" fmla="*/ 36 h 155"/>
              <a:gd name="T70" fmla="*/ 76 w 123"/>
              <a:gd name="T71" fmla="*/ 47 h 155"/>
              <a:gd name="T72" fmla="*/ 74 w 123"/>
              <a:gd name="T73" fmla="*/ 24 h 155"/>
              <a:gd name="T74" fmla="*/ 0 w 123"/>
              <a:gd name="T75" fmla="*/ 32 h 155"/>
              <a:gd name="T76" fmla="*/ 8 w 123"/>
              <a:gd name="T77" fmla="*/ 155 h 155"/>
              <a:gd name="T78" fmla="*/ 97 w 123"/>
              <a:gd name="T79" fmla="*/ 147 h 155"/>
              <a:gd name="T80" fmla="*/ 74 w 123"/>
              <a:gd name="T81" fmla="*/ 24 h 15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23" h="155">
                <a:moveTo>
                  <a:pt x="78" y="112"/>
                </a:moveTo>
                <a:cubicBezTo>
                  <a:pt x="78" y="114"/>
                  <a:pt x="77" y="115"/>
                  <a:pt x="76" y="115"/>
                </a:cubicBezTo>
                <a:cubicBezTo>
                  <a:pt x="18" y="115"/>
                  <a:pt x="18" y="115"/>
                  <a:pt x="18" y="115"/>
                </a:cubicBezTo>
                <a:cubicBezTo>
                  <a:pt x="17" y="115"/>
                  <a:pt x="16" y="114"/>
                  <a:pt x="16" y="112"/>
                </a:cubicBezTo>
                <a:cubicBezTo>
                  <a:pt x="16" y="111"/>
                  <a:pt x="17" y="110"/>
                  <a:pt x="18" y="110"/>
                </a:cubicBezTo>
                <a:cubicBezTo>
                  <a:pt x="76" y="110"/>
                  <a:pt x="76" y="110"/>
                  <a:pt x="76" y="110"/>
                </a:cubicBezTo>
                <a:cubicBezTo>
                  <a:pt x="77" y="110"/>
                  <a:pt x="78" y="111"/>
                  <a:pt x="78" y="112"/>
                </a:cubicBezTo>
                <a:close/>
                <a:moveTo>
                  <a:pt x="108" y="143"/>
                </a:moveTo>
                <a:cubicBezTo>
                  <a:pt x="107" y="143"/>
                  <a:pt x="105" y="141"/>
                  <a:pt x="105" y="140"/>
                </a:cubicBezTo>
                <a:cubicBezTo>
                  <a:pt x="105" y="38"/>
                  <a:pt x="105" y="38"/>
                  <a:pt x="105" y="38"/>
                </a:cubicBezTo>
                <a:cubicBezTo>
                  <a:pt x="105" y="37"/>
                  <a:pt x="105" y="37"/>
                  <a:pt x="105" y="37"/>
                </a:cubicBezTo>
                <a:cubicBezTo>
                  <a:pt x="86" y="17"/>
                  <a:pt x="86" y="17"/>
                  <a:pt x="86" y="17"/>
                </a:cubicBezTo>
                <a:cubicBezTo>
                  <a:pt x="85" y="17"/>
                  <a:pt x="85" y="17"/>
                  <a:pt x="85" y="17"/>
                </a:cubicBezTo>
                <a:cubicBezTo>
                  <a:pt x="14" y="17"/>
                  <a:pt x="14" y="17"/>
                  <a:pt x="14" y="17"/>
                </a:cubicBezTo>
                <a:cubicBezTo>
                  <a:pt x="12" y="17"/>
                  <a:pt x="11" y="16"/>
                  <a:pt x="11" y="14"/>
                </a:cubicBezTo>
                <a:cubicBezTo>
                  <a:pt x="11" y="12"/>
                  <a:pt x="12" y="11"/>
                  <a:pt x="14" y="11"/>
                </a:cubicBezTo>
                <a:cubicBezTo>
                  <a:pt x="85" y="11"/>
                  <a:pt x="85" y="11"/>
                  <a:pt x="85" y="11"/>
                </a:cubicBezTo>
                <a:cubicBezTo>
                  <a:pt x="87" y="11"/>
                  <a:pt x="89" y="11"/>
                  <a:pt x="90" y="13"/>
                </a:cubicBezTo>
                <a:cubicBezTo>
                  <a:pt x="109" y="32"/>
                  <a:pt x="109" y="32"/>
                  <a:pt x="109" y="32"/>
                </a:cubicBezTo>
                <a:cubicBezTo>
                  <a:pt x="111" y="34"/>
                  <a:pt x="112" y="36"/>
                  <a:pt x="112" y="38"/>
                </a:cubicBezTo>
                <a:cubicBezTo>
                  <a:pt x="112" y="140"/>
                  <a:pt x="112" y="140"/>
                  <a:pt x="112" y="140"/>
                </a:cubicBezTo>
                <a:cubicBezTo>
                  <a:pt x="112" y="141"/>
                  <a:pt x="110" y="143"/>
                  <a:pt x="108" y="143"/>
                </a:cubicBezTo>
                <a:close/>
                <a:moveTo>
                  <a:pt x="119" y="132"/>
                </a:moveTo>
                <a:cubicBezTo>
                  <a:pt x="118" y="132"/>
                  <a:pt x="116" y="130"/>
                  <a:pt x="116" y="129"/>
                </a:cubicBezTo>
                <a:cubicBezTo>
                  <a:pt x="116" y="27"/>
                  <a:pt x="116" y="27"/>
                  <a:pt x="116" y="27"/>
                </a:cubicBezTo>
                <a:cubicBezTo>
                  <a:pt x="116" y="26"/>
                  <a:pt x="116" y="26"/>
                  <a:pt x="116" y="26"/>
                </a:cubicBezTo>
                <a:cubicBezTo>
                  <a:pt x="97" y="7"/>
                  <a:pt x="97" y="7"/>
                  <a:pt x="97" y="7"/>
                </a:cubicBezTo>
                <a:cubicBezTo>
                  <a:pt x="96" y="6"/>
                  <a:pt x="96" y="6"/>
                  <a:pt x="96" y="6"/>
                </a:cubicBezTo>
                <a:cubicBezTo>
                  <a:pt x="25" y="6"/>
                  <a:pt x="25" y="6"/>
                  <a:pt x="25" y="6"/>
                </a:cubicBezTo>
                <a:cubicBezTo>
                  <a:pt x="23" y="6"/>
                  <a:pt x="22" y="5"/>
                  <a:pt x="22" y="3"/>
                </a:cubicBezTo>
                <a:cubicBezTo>
                  <a:pt x="22" y="1"/>
                  <a:pt x="23" y="0"/>
                  <a:pt x="25" y="0"/>
                </a:cubicBezTo>
                <a:cubicBezTo>
                  <a:pt x="96" y="0"/>
                  <a:pt x="96" y="0"/>
                  <a:pt x="96" y="0"/>
                </a:cubicBezTo>
                <a:cubicBezTo>
                  <a:pt x="98" y="0"/>
                  <a:pt x="100" y="1"/>
                  <a:pt x="101" y="2"/>
                </a:cubicBezTo>
                <a:cubicBezTo>
                  <a:pt x="120" y="21"/>
                  <a:pt x="120" y="21"/>
                  <a:pt x="120" y="21"/>
                </a:cubicBezTo>
                <a:cubicBezTo>
                  <a:pt x="122" y="23"/>
                  <a:pt x="123" y="25"/>
                  <a:pt x="123" y="27"/>
                </a:cubicBezTo>
                <a:cubicBezTo>
                  <a:pt x="123" y="129"/>
                  <a:pt x="123" y="129"/>
                  <a:pt x="123" y="129"/>
                </a:cubicBezTo>
                <a:cubicBezTo>
                  <a:pt x="123" y="130"/>
                  <a:pt x="121" y="132"/>
                  <a:pt x="119" y="132"/>
                </a:cubicBezTo>
                <a:close/>
                <a:moveTo>
                  <a:pt x="78" y="96"/>
                </a:moveTo>
                <a:cubicBezTo>
                  <a:pt x="78" y="97"/>
                  <a:pt x="77" y="98"/>
                  <a:pt x="76" y="98"/>
                </a:cubicBezTo>
                <a:cubicBezTo>
                  <a:pt x="18" y="98"/>
                  <a:pt x="18" y="98"/>
                  <a:pt x="18" y="98"/>
                </a:cubicBezTo>
                <a:cubicBezTo>
                  <a:pt x="17" y="98"/>
                  <a:pt x="16" y="97"/>
                  <a:pt x="16" y="96"/>
                </a:cubicBezTo>
                <a:cubicBezTo>
                  <a:pt x="16" y="94"/>
                  <a:pt x="17" y="93"/>
                  <a:pt x="18" y="93"/>
                </a:cubicBezTo>
                <a:cubicBezTo>
                  <a:pt x="76" y="93"/>
                  <a:pt x="76" y="93"/>
                  <a:pt x="76" y="93"/>
                </a:cubicBezTo>
                <a:cubicBezTo>
                  <a:pt x="77" y="93"/>
                  <a:pt x="78" y="94"/>
                  <a:pt x="78" y="96"/>
                </a:cubicBezTo>
                <a:close/>
                <a:moveTo>
                  <a:pt x="78" y="79"/>
                </a:moveTo>
                <a:cubicBezTo>
                  <a:pt x="78" y="81"/>
                  <a:pt x="77" y="82"/>
                  <a:pt x="76" y="82"/>
                </a:cubicBezTo>
                <a:cubicBezTo>
                  <a:pt x="18" y="82"/>
                  <a:pt x="18" y="82"/>
                  <a:pt x="18" y="82"/>
                </a:cubicBezTo>
                <a:cubicBezTo>
                  <a:pt x="17" y="82"/>
                  <a:pt x="16" y="81"/>
                  <a:pt x="16" y="79"/>
                </a:cubicBezTo>
                <a:cubicBezTo>
                  <a:pt x="16" y="78"/>
                  <a:pt x="17" y="77"/>
                  <a:pt x="18" y="77"/>
                </a:cubicBezTo>
                <a:cubicBezTo>
                  <a:pt x="76" y="77"/>
                  <a:pt x="76" y="77"/>
                  <a:pt x="76" y="77"/>
                </a:cubicBezTo>
                <a:cubicBezTo>
                  <a:pt x="77" y="77"/>
                  <a:pt x="78" y="78"/>
                  <a:pt x="78" y="79"/>
                </a:cubicBezTo>
                <a:close/>
                <a:moveTo>
                  <a:pt x="18" y="60"/>
                </a:moveTo>
                <a:cubicBezTo>
                  <a:pt x="76" y="60"/>
                  <a:pt x="76" y="60"/>
                  <a:pt x="76" y="60"/>
                </a:cubicBezTo>
                <a:cubicBezTo>
                  <a:pt x="77" y="60"/>
                  <a:pt x="78" y="61"/>
                  <a:pt x="78" y="62"/>
                </a:cubicBezTo>
                <a:cubicBezTo>
                  <a:pt x="78" y="64"/>
                  <a:pt x="77" y="65"/>
                  <a:pt x="76" y="65"/>
                </a:cubicBezTo>
                <a:cubicBezTo>
                  <a:pt x="18" y="65"/>
                  <a:pt x="18" y="65"/>
                  <a:pt x="18" y="65"/>
                </a:cubicBezTo>
                <a:cubicBezTo>
                  <a:pt x="17" y="65"/>
                  <a:pt x="16" y="64"/>
                  <a:pt x="16" y="62"/>
                </a:cubicBezTo>
                <a:cubicBezTo>
                  <a:pt x="16" y="61"/>
                  <a:pt x="17" y="60"/>
                  <a:pt x="18" y="60"/>
                </a:cubicBezTo>
                <a:close/>
                <a:moveTo>
                  <a:pt x="90" y="147"/>
                </a:moveTo>
                <a:cubicBezTo>
                  <a:pt x="90" y="148"/>
                  <a:pt x="89" y="148"/>
                  <a:pt x="89" y="148"/>
                </a:cubicBezTo>
                <a:cubicBezTo>
                  <a:pt x="8" y="148"/>
                  <a:pt x="8" y="148"/>
                  <a:pt x="8" y="148"/>
                </a:cubicBezTo>
                <a:cubicBezTo>
                  <a:pt x="7" y="148"/>
                  <a:pt x="6" y="148"/>
                  <a:pt x="6" y="147"/>
                </a:cubicBezTo>
                <a:cubicBezTo>
                  <a:pt x="6" y="32"/>
                  <a:pt x="6" y="32"/>
                  <a:pt x="6" y="32"/>
                </a:cubicBezTo>
                <a:cubicBezTo>
                  <a:pt x="6" y="31"/>
                  <a:pt x="7" y="31"/>
                  <a:pt x="8" y="31"/>
                </a:cubicBezTo>
                <a:cubicBezTo>
                  <a:pt x="69" y="31"/>
                  <a:pt x="69" y="31"/>
                  <a:pt x="69" y="31"/>
                </a:cubicBezTo>
                <a:cubicBezTo>
                  <a:pt x="69" y="50"/>
                  <a:pt x="69" y="50"/>
                  <a:pt x="69" y="50"/>
                </a:cubicBezTo>
                <a:cubicBezTo>
                  <a:pt x="69" y="52"/>
                  <a:pt x="70" y="53"/>
                  <a:pt x="72" y="53"/>
                </a:cubicBezTo>
                <a:cubicBezTo>
                  <a:pt x="90" y="53"/>
                  <a:pt x="90" y="53"/>
                  <a:pt x="90" y="53"/>
                </a:cubicBezTo>
                <a:cubicBezTo>
                  <a:pt x="90" y="147"/>
                  <a:pt x="90" y="147"/>
                  <a:pt x="90" y="147"/>
                </a:cubicBezTo>
                <a:close/>
                <a:moveTo>
                  <a:pt x="76" y="36"/>
                </a:moveTo>
                <a:cubicBezTo>
                  <a:pt x="86" y="47"/>
                  <a:pt x="86" y="47"/>
                  <a:pt x="86" y="47"/>
                </a:cubicBezTo>
                <a:cubicBezTo>
                  <a:pt x="76" y="47"/>
                  <a:pt x="76" y="47"/>
                  <a:pt x="76" y="47"/>
                </a:cubicBezTo>
                <a:cubicBezTo>
                  <a:pt x="76" y="36"/>
                  <a:pt x="76" y="36"/>
                  <a:pt x="76" y="36"/>
                </a:cubicBezTo>
                <a:close/>
                <a:moveTo>
                  <a:pt x="74" y="24"/>
                </a:moveTo>
                <a:cubicBezTo>
                  <a:pt x="8" y="24"/>
                  <a:pt x="8" y="24"/>
                  <a:pt x="8" y="24"/>
                </a:cubicBezTo>
                <a:cubicBezTo>
                  <a:pt x="3" y="24"/>
                  <a:pt x="0" y="27"/>
                  <a:pt x="0" y="32"/>
                </a:cubicBezTo>
                <a:cubicBezTo>
                  <a:pt x="0" y="147"/>
                  <a:pt x="0" y="147"/>
                  <a:pt x="0" y="147"/>
                </a:cubicBezTo>
                <a:cubicBezTo>
                  <a:pt x="0" y="151"/>
                  <a:pt x="3" y="155"/>
                  <a:pt x="8" y="155"/>
                </a:cubicBezTo>
                <a:cubicBezTo>
                  <a:pt x="89" y="155"/>
                  <a:pt x="89" y="155"/>
                  <a:pt x="89" y="155"/>
                </a:cubicBezTo>
                <a:cubicBezTo>
                  <a:pt x="93" y="155"/>
                  <a:pt x="97" y="151"/>
                  <a:pt x="97" y="147"/>
                </a:cubicBezTo>
                <a:cubicBezTo>
                  <a:pt x="97" y="49"/>
                  <a:pt x="97" y="49"/>
                  <a:pt x="97" y="49"/>
                </a:cubicBezTo>
                <a:cubicBezTo>
                  <a:pt x="74" y="24"/>
                  <a:pt x="74" y="24"/>
                  <a:pt x="74" y="2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 name="Group 5"/>
          <p:cNvGrpSpPr/>
          <p:nvPr/>
        </p:nvGrpSpPr>
        <p:grpSpPr>
          <a:xfrm>
            <a:off x="6409029" y="3149691"/>
            <a:ext cx="1175939" cy="800109"/>
            <a:chOff x="6409029" y="3149691"/>
            <a:chExt cx="1175939" cy="800109"/>
          </a:xfrm>
        </p:grpSpPr>
        <p:sp>
          <p:nvSpPr>
            <p:cNvPr id="24" name="Freeform 5"/>
            <p:cNvSpPr>
              <a:spLocks/>
            </p:cNvSpPr>
            <p:nvPr/>
          </p:nvSpPr>
          <p:spPr bwMode="auto">
            <a:xfrm>
              <a:off x="6409029"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7" name="Freeform 14"/>
            <p:cNvSpPr>
              <a:spLocks noEditPoints="1"/>
            </p:cNvSpPr>
            <p:nvPr/>
          </p:nvSpPr>
          <p:spPr bwMode="auto">
            <a:xfrm>
              <a:off x="6847169" y="3483178"/>
              <a:ext cx="299659" cy="301895"/>
            </a:xfrm>
            <a:custGeom>
              <a:avLst/>
              <a:gdLst>
                <a:gd name="T0" fmla="*/ 35 w 105"/>
                <a:gd name="T1" fmla="*/ 98 h 106"/>
                <a:gd name="T2" fmla="*/ 21 w 105"/>
                <a:gd name="T3" fmla="*/ 98 h 106"/>
                <a:gd name="T4" fmla="*/ 21 w 105"/>
                <a:gd name="T5" fmla="*/ 91 h 106"/>
                <a:gd name="T6" fmla="*/ 25 w 105"/>
                <a:gd name="T7" fmla="*/ 91 h 106"/>
                <a:gd name="T8" fmla="*/ 28 w 105"/>
                <a:gd name="T9" fmla="*/ 88 h 106"/>
                <a:gd name="T10" fmla="*/ 28 w 105"/>
                <a:gd name="T11" fmla="*/ 81 h 106"/>
                <a:gd name="T12" fmla="*/ 25 w 105"/>
                <a:gd name="T13" fmla="*/ 77 h 106"/>
                <a:gd name="T14" fmla="*/ 21 w 105"/>
                <a:gd name="T15" fmla="*/ 77 h 106"/>
                <a:gd name="T16" fmla="*/ 21 w 105"/>
                <a:gd name="T17" fmla="*/ 70 h 106"/>
                <a:gd name="T18" fmla="*/ 25 w 105"/>
                <a:gd name="T19" fmla="*/ 70 h 106"/>
                <a:gd name="T20" fmla="*/ 28 w 105"/>
                <a:gd name="T21" fmla="*/ 67 h 106"/>
                <a:gd name="T22" fmla="*/ 28 w 105"/>
                <a:gd name="T23" fmla="*/ 60 h 106"/>
                <a:gd name="T24" fmla="*/ 25 w 105"/>
                <a:gd name="T25" fmla="*/ 56 h 106"/>
                <a:gd name="T26" fmla="*/ 21 w 105"/>
                <a:gd name="T27" fmla="*/ 56 h 106"/>
                <a:gd name="T28" fmla="*/ 21 w 105"/>
                <a:gd name="T29" fmla="*/ 49 h 106"/>
                <a:gd name="T30" fmla="*/ 25 w 105"/>
                <a:gd name="T31" fmla="*/ 49 h 106"/>
                <a:gd name="T32" fmla="*/ 28 w 105"/>
                <a:gd name="T33" fmla="*/ 46 h 106"/>
                <a:gd name="T34" fmla="*/ 28 w 105"/>
                <a:gd name="T35" fmla="*/ 38 h 106"/>
                <a:gd name="T36" fmla="*/ 25 w 105"/>
                <a:gd name="T37" fmla="*/ 35 h 106"/>
                <a:gd name="T38" fmla="*/ 21 w 105"/>
                <a:gd name="T39" fmla="*/ 35 h 106"/>
                <a:gd name="T40" fmla="*/ 21 w 105"/>
                <a:gd name="T41" fmla="*/ 28 h 106"/>
                <a:gd name="T42" fmla="*/ 25 w 105"/>
                <a:gd name="T43" fmla="*/ 28 h 106"/>
                <a:gd name="T44" fmla="*/ 28 w 105"/>
                <a:gd name="T45" fmla="*/ 24 h 106"/>
                <a:gd name="T46" fmla="*/ 28 w 105"/>
                <a:gd name="T47" fmla="*/ 17 h 106"/>
                <a:gd name="T48" fmla="*/ 25 w 105"/>
                <a:gd name="T49" fmla="*/ 14 h 106"/>
                <a:gd name="T50" fmla="*/ 21 w 105"/>
                <a:gd name="T51" fmla="*/ 14 h 106"/>
                <a:gd name="T52" fmla="*/ 21 w 105"/>
                <a:gd name="T53" fmla="*/ 7 h 106"/>
                <a:gd name="T54" fmla="*/ 35 w 105"/>
                <a:gd name="T55" fmla="*/ 7 h 106"/>
                <a:gd name="T56" fmla="*/ 35 w 105"/>
                <a:gd name="T57" fmla="*/ 98 h 106"/>
                <a:gd name="T58" fmla="*/ 99 w 105"/>
                <a:gd name="T59" fmla="*/ 0 h 106"/>
                <a:gd name="T60" fmla="*/ 14 w 105"/>
                <a:gd name="T61" fmla="*/ 0 h 106"/>
                <a:gd name="T62" fmla="*/ 14 w 105"/>
                <a:gd name="T63" fmla="*/ 14 h 106"/>
                <a:gd name="T64" fmla="*/ 4 w 105"/>
                <a:gd name="T65" fmla="*/ 14 h 106"/>
                <a:gd name="T66" fmla="*/ 0 w 105"/>
                <a:gd name="T67" fmla="*/ 17 h 106"/>
                <a:gd name="T68" fmla="*/ 0 w 105"/>
                <a:gd name="T69" fmla="*/ 24 h 106"/>
                <a:gd name="T70" fmla="*/ 4 w 105"/>
                <a:gd name="T71" fmla="*/ 28 h 106"/>
                <a:gd name="T72" fmla="*/ 14 w 105"/>
                <a:gd name="T73" fmla="*/ 28 h 106"/>
                <a:gd name="T74" fmla="*/ 14 w 105"/>
                <a:gd name="T75" fmla="*/ 35 h 106"/>
                <a:gd name="T76" fmla="*/ 4 w 105"/>
                <a:gd name="T77" fmla="*/ 35 h 106"/>
                <a:gd name="T78" fmla="*/ 0 w 105"/>
                <a:gd name="T79" fmla="*/ 38 h 106"/>
                <a:gd name="T80" fmla="*/ 0 w 105"/>
                <a:gd name="T81" fmla="*/ 46 h 106"/>
                <a:gd name="T82" fmla="*/ 4 w 105"/>
                <a:gd name="T83" fmla="*/ 49 h 106"/>
                <a:gd name="T84" fmla="*/ 14 w 105"/>
                <a:gd name="T85" fmla="*/ 49 h 106"/>
                <a:gd name="T86" fmla="*/ 14 w 105"/>
                <a:gd name="T87" fmla="*/ 56 h 106"/>
                <a:gd name="T88" fmla="*/ 4 w 105"/>
                <a:gd name="T89" fmla="*/ 56 h 106"/>
                <a:gd name="T90" fmla="*/ 0 w 105"/>
                <a:gd name="T91" fmla="*/ 60 h 106"/>
                <a:gd name="T92" fmla="*/ 0 w 105"/>
                <a:gd name="T93" fmla="*/ 67 h 106"/>
                <a:gd name="T94" fmla="*/ 4 w 105"/>
                <a:gd name="T95" fmla="*/ 70 h 106"/>
                <a:gd name="T96" fmla="*/ 14 w 105"/>
                <a:gd name="T97" fmla="*/ 70 h 106"/>
                <a:gd name="T98" fmla="*/ 14 w 105"/>
                <a:gd name="T99" fmla="*/ 77 h 106"/>
                <a:gd name="T100" fmla="*/ 4 w 105"/>
                <a:gd name="T101" fmla="*/ 77 h 106"/>
                <a:gd name="T102" fmla="*/ 0 w 105"/>
                <a:gd name="T103" fmla="*/ 81 h 106"/>
                <a:gd name="T104" fmla="*/ 0 w 105"/>
                <a:gd name="T105" fmla="*/ 88 h 106"/>
                <a:gd name="T106" fmla="*/ 4 w 105"/>
                <a:gd name="T107" fmla="*/ 91 h 106"/>
                <a:gd name="T108" fmla="*/ 14 w 105"/>
                <a:gd name="T109" fmla="*/ 91 h 106"/>
                <a:gd name="T110" fmla="*/ 14 w 105"/>
                <a:gd name="T111" fmla="*/ 106 h 106"/>
                <a:gd name="T112" fmla="*/ 99 w 105"/>
                <a:gd name="T113" fmla="*/ 106 h 106"/>
                <a:gd name="T114" fmla="*/ 105 w 105"/>
                <a:gd name="T115" fmla="*/ 98 h 106"/>
                <a:gd name="T116" fmla="*/ 105 w 105"/>
                <a:gd name="T117" fmla="*/ 7 h 106"/>
                <a:gd name="T118" fmla="*/ 99 w 105"/>
                <a:gd name="T119" fmla="*/ 0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5" h="106">
                  <a:moveTo>
                    <a:pt x="35" y="98"/>
                  </a:moveTo>
                  <a:cubicBezTo>
                    <a:pt x="21" y="98"/>
                    <a:pt x="21" y="98"/>
                    <a:pt x="21" y="98"/>
                  </a:cubicBezTo>
                  <a:cubicBezTo>
                    <a:pt x="21" y="91"/>
                    <a:pt x="21" y="91"/>
                    <a:pt x="21" y="91"/>
                  </a:cubicBezTo>
                  <a:cubicBezTo>
                    <a:pt x="25" y="91"/>
                    <a:pt x="25" y="91"/>
                    <a:pt x="25" y="91"/>
                  </a:cubicBezTo>
                  <a:cubicBezTo>
                    <a:pt x="27" y="91"/>
                    <a:pt x="28" y="90"/>
                    <a:pt x="28" y="88"/>
                  </a:cubicBezTo>
                  <a:cubicBezTo>
                    <a:pt x="28" y="81"/>
                    <a:pt x="28" y="81"/>
                    <a:pt x="28" y="81"/>
                  </a:cubicBezTo>
                  <a:cubicBezTo>
                    <a:pt x="28" y="79"/>
                    <a:pt x="27" y="77"/>
                    <a:pt x="25" y="77"/>
                  </a:cubicBezTo>
                  <a:cubicBezTo>
                    <a:pt x="21" y="77"/>
                    <a:pt x="21" y="77"/>
                    <a:pt x="21" y="77"/>
                  </a:cubicBezTo>
                  <a:cubicBezTo>
                    <a:pt x="21" y="70"/>
                    <a:pt x="21" y="70"/>
                    <a:pt x="21" y="70"/>
                  </a:cubicBezTo>
                  <a:cubicBezTo>
                    <a:pt x="25" y="70"/>
                    <a:pt x="25" y="70"/>
                    <a:pt x="25" y="70"/>
                  </a:cubicBezTo>
                  <a:cubicBezTo>
                    <a:pt x="27" y="70"/>
                    <a:pt x="28" y="69"/>
                    <a:pt x="28" y="67"/>
                  </a:cubicBezTo>
                  <a:cubicBezTo>
                    <a:pt x="28" y="60"/>
                    <a:pt x="28" y="60"/>
                    <a:pt x="28" y="60"/>
                  </a:cubicBezTo>
                  <a:cubicBezTo>
                    <a:pt x="28" y="58"/>
                    <a:pt x="27" y="56"/>
                    <a:pt x="25" y="56"/>
                  </a:cubicBezTo>
                  <a:cubicBezTo>
                    <a:pt x="21" y="56"/>
                    <a:pt x="21" y="56"/>
                    <a:pt x="21" y="56"/>
                  </a:cubicBezTo>
                  <a:cubicBezTo>
                    <a:pt x="21" y="49"/>
                    <a:pt x="21" y="49"/>
                    <a:pt x="21" y="49"/>
                  </a:cubicBezTo>
                  <a:cubicBezTo>
                    <a:pt x="25" y="49"/>
                    <a:pt x="25" y="49"/>
                    <a:pt x="25" y="49"/>
                  </a:cubicBezTo>
                  <a:cubicBezTo>
                    <a:pt x="27" y="49"/>
                    <a:pt x="28" y="47"/>
                    <a:pt x="28" y="46"/>
                  </a:cubicBezTo>
                  <a:cubicBezTo>
                    <a:pt x="28" y="38"/>
                    <a:pt x="28" y="38"/>
                    <a:pt x="28" y="38"/>
                  </a:cubicBezTo>
                  <a:cubicBezTo>
                    <a:pt x="28" y="37"/>
                    <a:pt x="27" y="35"/>
                    <a:pt x="25" y="35"/>
                  </a:cubicBezTo>
                  <a:cubicBezTo>
                    <a:pt x="21" y="35"/>
                    <a:pt x="21" y="35"/>
                    <a:pt x="21" y="35"/>
                  </a:cubicBezTo>
                  <a:cubicBezTo>
                    <a:pt x="21" y="28"/>
                    <a:pt x="21" y="28"/>
                    <a:pt x="21" y="28"/>
                  </a:cubicBezTo>
                  <a:cubicBezTo>
                    <a:pt x="25" y="28"/>
                    <a:pt x="25" y="28"/>
                    <a:pt x="25" y="28"/>
                  </a:cubicBezTo>
                  <a:cubicBezTo>
                    <a:pt x="27" y="28"/>
                    <a:pt x="28" y="26"/>
                    <a:pt x="28" y="24"/>
                  </a:cubicBezTo>
                  <a:cubicBezTo>
                    <a:pt x="28" y="17"/>
                    <a:pt x="28" y="17"/>
                    <a:pt x="28" y="17"/>
                  </a:cubicBezTo>
                  <a:cubicBezTo>
                    <a:pt x="28" y="15"/>
                    <a:pt x="27" y="14"/>
                    <a:pt x="25" y="14"/>
                  </a:cubicBezTo>
                  <a:cubicBezTo>
                    <a:pt x="21" y="14"/>
                    <a:pt x="21" y="14"/>
                    <a:pt x="21" y="14"/>
                  </a:cubicBezTo>
                  <a:cubicBezTo>
                    <a:pt x="21" y="7"/>
                    <a:pt x="21" y="7"/>
                    <a:pt x="21" y="7"/>
                  </a:cubicBezTo>
                  <a:cubicBezTo>
                    <a:pt x="35" y="7"/>
                    <a:pt x="35" y="7"/>
                    <a:pt x="35" y="7"/>
                  </a:cubicBezTo>
                  <a:cubicBezTo>
                    <a:pt x="35" y="98"/>
                    <a:pt x="35" y="98"/>
                    <a:pt x="35" y="98"/>
                  </a:cubicBezTo>
                  <a:close/>
                  <a:moveTo>
                    <a:pt x="99" y="0"/>
                  </a:moveTo>
                  <a:cubicBezTo>
                    <a:pt x="14" y="0"/>
                    <a:pt x="14" y="0"/>
                    <a:pt x="14" y="0"/>
                  </a:cubicBezTo>
                  <a:cubicBezTo>
                    <a:pt x="14" y="14"/>
                    <a:pt x="14" y="14"/>
                    <a:pt x="14" y="14"/>
                  </a:cubicBezTo>
                  <a:cubicBezTo>
                    <a:pt x="4" y="14"/>
                    <a:pt x="4" y="14"/>
                    <a:pt x="4" y="14"/>
                  </a:cubicBezTo>
                  <a:cubicBezTo>
                    <a:pt x="2" y="14"/>
                    <a:pt x="0" y="15"/>
                    <a:pt x="0" y="17"/>
                  </a:cubicBezTo>
                  <a:cubicBezTo>
                    <a:pt x="0" y="24"/>
                    <a:pt x="0" y="24"/>
                    <a:pt x="0" y="24"/>
                  </a:cubicBezTo>
                  <a:cubicBezTo>
                    <a:pt x="0" y="26"/>
                    <a:pt x="2" y="28"/>
                    <a:pt x="4" y="28"/>
                  </a:cubicBezTo>
                  <a:cubicBezTo>
                    <a:pt x="14" y="28"/>
                    <a:pt x="14" y="28"/>
                    <a:pt x="14" y="28"/>
                  </a:cubicBezTo>
                  <a:cubicBezTo>
                    <a:pt x="14" y="35"/>
                    <a:pt x="14" y="35"/>
                    <a:pt x="14" y="35"/>
                  </a:cubicBezTo>
                  <a:cubicBezTo>
                    <a:pt x="4" y="35"/>
                    <a:pt x="4" y="35"/>
                    <a:pt x="4" y="35"/>
                  </a:cubicBezTo>
                  <a:cubicBezTo>
                    <a:pt x="2" y="35"/>
                    <a:pt x="0" y="37"/>
                    <a:pt x="0" y="38"/>
                  </a:cubicBezTo>
                  <a:cubicBezTo>
                    <a:pt x="0" y="46"/>
                    <a:pt x="0" y="46"/>
                    <a:pt x="0" y="46"/>
                  </a:cubicBezTo>
                  <a:cubicBezTo>
                    <a:pt x="0" y="47"/>
                    <a:pt x="2" y="49"/>
                    <a:pt x="4" y="49"/>
                  </a:cubicBezTo>
                  <a:cubicBezTo>
                    <a:pt x="14" y="49"/>
                    <a:pt x="14" y="49"/>
                    <a:pt x="14" y="49"/>
                  </a:cubicBezTo>
                  <a:cubicBezTo>
                    <a:pt x="14" y="56"/>
                    <a:pt x="14" y="56"/>
                    <a:pt x="14" y="56"/>
                  </a:cubicBezTo>
                  <a:cubicBezTo>
                    <a:pt x="4" y="56"/>
                    <a:pt x="4" y="56"/>
                    <a:pt x="4" y="56"/>
                  </a:cubicBezTo>
                  <a:cubicBezTo>
                    <a:pt x="2" y="56"/>
                    <a:pt x="0" y="58"/>
                    <a:pt x="0" y="60"/>
                  </a:cubicBezTo>
                  <a:cubicBezTo>
                    <a:pt x="0" y="67"/>
                    <a:pt x="0" y="67"/>
                    <a:pt x="0" y="67"/>
                  </a:cubicBezTo>
                  <a:cubicBezTo>
                    <a:pt x="0" y="69"/>
                    <a:pt x="2" y="70"/>
                    <a:pt x="4" y="70"/>
                  </a:cubicBezTo>
                  <a:cubicBezTo>
                    <a:pt x="14" y="70"/>
                    <a:pt x="14" y="70"/>
                    <a:pt x="14" y="70"/>
                  </a:cubicBezTo>
                  <a:cubicBezTo>
                    <a:pt x="14" y="77"/>
                    <a:pt x="14" y="77"/>
                    <a:pt x="14" y="77"/>
                  </a:cubicBezTo>
                  <a:cubicBezTo>
                    <a:pt x="4" y="77"/>
                    <a:pt x="4" y="77"/>
                    <a:pt x="4" y="77"/>
                  </a:cubicBezTo>
                  <a:cubicBezTo>
                    <a:pt x="2" y="77"/>
                    <a:pt x="0" y="79"/>
                    <a:pt x="0" y="81"/>
                  </a:cubicBezTo>
                  <a:cubicBezTo>
                    <a:pt x="0" y="88"/>
                    <a:pt x="0" y="88"/>
                    <a:pt x="0" y="88"/>
                  </a:cubicBezTo>
                  <a:cubicBezTo>
                    <a:pt x="0" y="90"/>
                    <a:pt x="2" y="91"/>
                    <a:pt x="4" y="91"/>
                  </a:cubicBezTo>
                  <a:cubicBezTo>
                    <a:pt x="14" y="91"/>
                    <a:pt x="14" y="91"/>
                    <a:pt x="14" y="91"/>
                  </a:cubicBezTo>
                  <a:cubicBezTo>
                    <a:pt x="14" y="106"/>
                    <a:pt x="14" y="106"/>
                    <a:pt x="14" y="106"/>
                  </a:cubicBezTo>
                  <a:cubicBezTo>
                    <a:pt x="99" y="106"/>
                    <a:pt x="99" y="106"/>
                    <a:pt x="99" y="106"/>
                  </a:cubicBezTo>
                  <a:cubicBezTo>
                    <a:pt x="103" y="106"/>
                    <a:pt x="105" y="102"/>
                    <a:pt x="105" y="98"/>
                  </a:cubicBezTo>
                  <a:cubicBezTo>
                    <a:pt x="105" y="7"/>
                    <a:pt x="105" y="7"/>
                    <a:pt x="105" y="7"/>
                  </a:cubicBezTo>
                  <a:cubicBezTo>
                    <a:pt x="105" y="3"/>
                    <a:pt x="103" y="0"/>
                    <a:pt x="99"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7" name="Group 6"/>
          <p:cNvGrpSpPr/>
          <p:nvPr/>
        </p:nvGrpSpPr>
        <p:grpSpPr>
          <a:xfrm>
            <a:off x="6819853" y="4802884"/>
            <a:ext cx="1175940" cy="800108"/>
            <a:chOff x="6819853" y="4802884"/>
            <a:chExt cx="1175940" cy="800108"/>
          </a:xfrm>
        </p:grpSpPr>
        <p:sp>
          <p:nvSpPr>
            <p:cNvPr id="25" name="Freeform 5"/>
            <p:cNvSpPr>
              <a:spLocks/>
            </p:cNvSpPr>
            <p:nvPr/>
          </p:nvSpPr>
          <p:spPr bwMode="auto">
            <a:xfrm>
              <a:off x="6819853"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2F5698"/>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8" name="Freeform 32"/>
            <p:cNvSpPr>
              <a:spLocks noEditPoints="1"/>
            </p:cNvSpPr>
            <p:nvPr/>
          </p:nvSpPr>
          <p:spPr bwMode="auto">
            <a:xfrm>
              <a:off x="7190493" y="5067976"/>
              <a:ext cx="434661" cy="378662"/>
            </a:xfrm>
            <a:custGeom>
              <a:avLst/>
              <a:gdLst>
                <a:gd name="T0" fmla="*/ 9 w 128"/>
                <a:gd name="T1" fmla="*/ 75 h 112"/>
                <a:gd name="T2" fmla="*/ 0 w 128"/>
                <a:gd name="T3" fmla="*/ 84 h 112"/>
                <a:gd name="T4" fmla="*/ 0 w 128"/>
                <a:gd name="T5" fmla="*/ 103 h 112"/>
                <a:gd name="T6" fmla="*/ 9 w 128"/>
                <a:gd name="T7" fmla="*/ 112 h 112"/>
                <a:gd name="T8" fmla="*/ 19 w 128"/>
                <a:gd name="T9" fmla="*/ 103 h 112"/>
                <a:gd name="T10" fmla="*/ 19 w 128"/>
                <a:gd name="T11" fmla="*/ 84 h 112"/>
                <a:gd name="T12" fmla="*/ 9 w 128"/>
                <a:gd name="T13" fmla="*/ 75 h 112"/>
                <a:gd name="T14" fmla="*/ 118 w 128"/>
                <a:gd name="T15" fmla="*/ 0 h 112"/>
                <a:gd name="T16" fmla="*/ 109 w 128"/>
                <a:gd name="T17" fmla="*/ 9 h 112"/>
                <a:gd name="T18" fmla="*/ 109 w 128"/>
                <a:gd name="T19" fmla="*/ 103 h 112"/>
                <a:gd name="T20" fmla="*/ 118 w 128"/>
                <a:gd name="T21" fmla="*/ 112 h 112"/>
                <a:gd name="T22" fmla="*/ 128 w 128"/>
                <a:gd name="T23" fmla="*/ 103 h 112"/>
                <a:gd name="T24" fmla="*/ 128 w 128"/>
                <a:gd name="T25" fmla="*/ 9 h 112"/>
                <a:gd name="T26" fmla="*/ 118 w 128"/>
                <a:gd name="T27" fmla="*/ 0 h 112"/>
                <a:gd name="T28" fmla="*/ 91 w 128"/>
                <a:gd name="T29" fmla="*/ 19 h 112"/>
                <a:gd name="T30" fmla="*/ 82 w 128"/>
                <a:gd name="T31" fmla="*/ 28 h 112"/>
                <a:gd name="T32" fmla="*/ 82 w 128"/>
                <a:gd name="T33" fmla="*/ 103 h 112"/>
                <a:gd name="T34" fmla="*/ 91 w 128"/>
                <a:gd name="T35" fmla="*/ 112 h 112"/>
                <a:gd name="T36" fmla="*/ 101 w 128"/>
                <a:gd name="T37" fmla="*/ 103 h 112"/>
                <a:gd name="T38" fmla="*/ 101 w 128"/>
                <a:gd name="T39" fmla="*/ 28 h 112"/>
                <a:gd name="T40" fmla="*/ 91 w 128"/>
                <a:gd name="T41" fmla="*/ 19 h 112"/>
                <a:gd name="T42" fmla="*/ 64 w 128"/>
                <a:gd name="T43" fmla="*/ 37 h 112"/>
                <a:gd name="T44" fmla="*/ 54 w 128"/>
                <a:gd name="T45" fmla="*/ 47 h 112"/>
                <a:gd name="T46" fmla="*/ 54 w 128"/>
                <a:gd name="T47" fmla="*/ 103 h 112"/>
                <a:gd name="T48" fmla="*/ 64 w 128"/>
                <a:gd name="T49" fmla="*/ 112 h 112"/>
                <a:gd name="T50" fmla="*/ 73 w 128"/>
                <a:gd name="T51" fmla="*/ 103 h 112"/>
                <a:gd name="T52" fmla="*/ 73 w 128"/>
                <a:gd name="T53" fmla="*/ 47 h 112"/>
                <a:gd name="T54" fmla="*/ 64 w 128"/>
                <a:gd name="T55" fmla="*/ 37 h 112"/>
                <a:gd name="T56" fmla="*/ 36 w 128"/>
                <a:gd name="T57" fmla="*/ 56 h 112"/>
                <a:gd name="T58" fmla="*/ 26 w 128"/>
                <a:gd name="T59" fmla="*/ 65 h 112"/>
                <a:gd name="T60" fmla="*/ 26 w 128"/>
                <a:gd name="T61" fmla="*/ 103 h 112"/>
                <a:gd name="T62" fmla="*/ 36 w 128"/>
                <a:gd name="T63" fmla="*/ 112 h 112"/>
                <a:gd name="T64" fmla="*/ 45 w 128"/>
                <a:gd name="T65" fmla="*/ 103 h 112"/>
                <a:gd name="T66" fmla="*/ 45 w 128"/>
                <a:gd name="T67" fmla="*/ 65 h 112"/>
                <a:gd name="T68" fmla="*/ 36 w 128"/>
                <a:gd name="T69" fmla="*/ 56 h 1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28" h="112">
                  <a:moveTo>
                    <a:pt x="9" y="75"/>
                  </a:moveTo>
                  <a:cubicBezTo>
                    <a:pt x="4" y="75"/>
                    <a:pt x="0" y="79"/>
                    <a:pt x="0" y="84"/>
                  </a:cubicBezTo>
                  <a:cubicBezTo>
                    <a:pt x="0" y="103"/>
                    <a:pt x="0" y="103"/>
                    <a:pt x="0" y="103"/>
                  </a:cubicBezTo>
                  <a:cubicBezTo>
                    <a:pt x="0" y="108"/>
                    <a:pt x="4" y="112"/>
                    <a:pt x="9" y="112"/>
                  </a:cubicBezTo>
                  <a:cubicBezTo>
                    <a:pt x="15" y="112"/>
                    <a:pt x="19" y="108"/>
                    <a:pt x="19" y="103"/>
                  </a:cubicBezTo>
                  <a:cubicBezTo>
                    <a:pt x="19" y="84"/>
                    <a:pt x="19" y="84"/>
                    <a:pt x="19" y="84"/>
                  </a:cubicBezTo>
                  <a:cubicBezTo>
                    <a:pt x="19" y="79"/>
                    <a:pt x="15" y="75"/>
                    <a:pt x="9" y="75"/>
                  </a:cubicBezTo>
                  <a:close/>
                  <a:moveTo>
                    <a:pt x="118" y="0"/>
                  </a:moveTo>
                  <a:cubicBezTo>
                    <a:pt x="113" y="0"/>
                    <a:pt x="109" y="4"/>
                    <a:pt x="109" y="9"/>
                  </a:cubicBezTo>
                  <a:cubicBezTo>
                    <a:pt x="109" y="103"/>
                    <a:pt x="109" y="103"/>
                    <a:pt x="109" y="103"/>
                  </a:cubicBezTo>
                  <a:cubicBezTo>
                    <a:pt x="109" y="108"/>
                    <a:pt x="113" y="112"/>
                    <a:pt x="118" y="112"/>
                  </a:cubicBezTo>
                  <a:cubicBezTo>
                    <a:pt x="123" y="112"/>
                    <a:pt x="128" y="108"/>
                    <a:pt x="128" y="103"/>
                  </a:cubicBezTo>
                  <a:cubicBezTo>
                    <a:pt x="128" y="9"/>
                    <a:pt x="128" y="9"/>
                    <a:pt x="128" y="9"/>
                  </a:cubicBezTo>
                  <a:cubicBezTo>
                    <a:pt x="128" y="4"/>
                    <a:pt x="123" y="0"/>
                    <a:pt x="118" y="0"/>
                  </a:cubicBezTo>
                  <a:close/>
                  <a:moveTo>
                    <a:pt x="91" y="19"/>
                  </a:moveTo>
                  <a:cubicBezTo>
                    <a:pt x="86" y="19"/>
                    <a:pt x="82" y="23"/>
                    <a:pt x="82" y="28"/>
                  </a:cubicBezTo>
                  <a:cubicBezTo>
                    <a:pt x="82" y="103"/>
                    <a:pt x="82" y="103"/>
                    <a:pt x="82" y="103"/>
                  </a:cubicBezTo>
                  <a:cubicBezTo>
                    <a:pt x="82" y="108"/>
                    <a:pt x="86" y="112"/>
                    <a:pt x="91" y="112"/>
                  </a:cubicBezTo>
                  <a:cubicBezTo>
                    <a:pt x="96" y="112"/>
                    <a:pt x="101" y="108"/>
                    <a:pt x="101" y="103"/>
                  </a:cubicBezTo>
                  <a:cubicBezTo>
                    <a:pt x="101" y="28"/>
                    <a:pt x="101" y="28"/>
                    <a:pt x="101" y="28"/>
                  </a:cubicBezTo>
                  <a:cubicBezTo>
                    <a:pt x="101" y="23"/>
                    <a:pt x="96" y="19"/>
                    <a:pt x="91" y="19"/>
                  </a:cubicBezTo>
                  <a:close/>
                  <a:moveTo>
                    <a:pt x="64" y="37"/>
                  </a:moveTo>
                  <a:cubicBezTo>
                    <a:pt x="59" y="37"/>
                    <a:pt x="54" y="42"/>
                    <a:pt x="54" y="47"/>
                  </a:cubicBezTo>
                  <a:cubicBezTo>
                    <a:pt x="54" y="103"/>
                    <a:pt x="54" y="103"/>
                    <a:pt x="54" y="103"/>
                  </a:cubicBezTo>
                  <a:cubicBezTo>
                    <a:pt x="54" y="108"/>
                    <a:pt x="59" y="112"/>
                    <a:pt x="64" y="112"/>
                  </a:cubicBezTo>
                  <a:cubicBezTo>
                    <a:pt x="69" y="112"/>
                    <a:pt x="73" y="108"/>
                    <a:pt x="73" y="103"/>
                  </a:cubicBezTo>
                  <a:cubicBezTo>
                    <a:pt x="73" y="47"/>
                    <a:pt x="73" y="47"/>
                    <a:pt x="73" y="47"/>
                  </a:cubicBezTo>
                  <a:cubicBezTo>
                    <a:pt x="73" y="42"/>
                    <a:pt x="69" y="37"/>
                    <a:pt x="64" y="37"/>
                  </a:cubicBezTo>
                  <a:close/>
                  <a:moveTo>
                    <a:pt x="36" y="56"/>
                  </a:moveTo>
                  <a:cubicBezTo>
                    <a:pt x="31" y="56"/>
                    <a:pt x="26" y="60"/>
                    <a:pt x="26" y="65"/>
                  </a:cubicBezTo>
                  <a:cubicBezTo>
                    <a:pt x="26" y="103"/>
                    <a:pt x="26" y="103"/>
                    <a:pt x="26" y="103"/>
                  </a:cubicBezTo>
                  <a:cubicBezTo>
                    <a:pt x="26" y="108"/>
                    <a:pt x="31" y="112"/>
                    <a:pt x="36" y="112"/>
                  </a:cubicBezTo>
                  <a:cubicBezTo>
                    <a:pt x="41" y="112"/>
                    <a:pt x="45" y="108"/>
                    <a:pt x="45" y="103"/>
                  </a:cubicBezTo>
                  <a:cubicBezTo>
                    <a:pt x="45" y="65"/>
                    <a:pt x="45" y="65"/>
                    <a:pt x="45" y="65"/>
                  </a:cubicBezTo>
                  <a:cubicBezTo>
                    <a:pt x="45" y="60"/>
                    <a:pt x="41" y="56"/>
                    <a:pt x="36" y="5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4" name="Group 3"/>
          <p:cNvGrpSpPr/>
          <p:nvPr/>
        </p:nvGrpSpPr>
        <p:grpSpPr>
          <a:xfrm>
            <a:off x="3881241" y="1570321"/>
            <a:ext cx="1175939" cy="800108"/>
            <a:chOff x="3881241" y="1570321"/>
            <a:chExt cx="1175939" cy="800108"/>
          </a:xfrm>
        </p:grpSpPr>
        <p:sp>
          <p:nvSpPr>
            <p:cNvPr id="20" name="Freeform 5"/>
            <p:cNvSpPr>
              <a:spLocks/>
            </p:cNvSpPr>
            <p:nvPr/>
          </p:nvSpPr>
          <p:spPr bwMode="auto">
            <a:xfrm>
              <a:off x="3881241" y="1570321"/>
              <a:ext cx="1175939"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385723"/>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99" name="Freeform 118"/>
            <p:cNvSpPr>
              <a:spLocks noEditPoints="1"/>
            </p:cNvSpPr>
            <p:nvPr/>
          </p:nvSpPr>
          <p:spPr bwMode="auto">
            <a:xfrm>
              <a:off x="4294055" y="1867529"/>
              <a:ext cx="321852" cy="390513"/>
            </a:xfrm>
            <a:custGeom>
              <a:avLst/>
              <a:gdLst>
                <a:gd name="T0" fmla="*/ 0 w 118"/>
                <a:gd name="T1" fmla="*/ 111 h 143"/>
                <a:gd name="T2" fmla="*/ 77 w 118"/>
                <a:gd name="T3" fmla="*/ 111 h 143"/>
                <a:gd name="T4" fmla="*/ 77 w 118"/>
                <a:gd name="T5" fmla="*/ 143 h 143"/>
                <a:gd name="T6" fmla="*/ 106 w 118"/>
                <a:gd name="T7" fmla="*/ 111 h 143"/>
                <a:gd name="T8" fmla="*/ 118 w 118"/>
                <a:gd name="T9" fmla="*/ 111 h 143"/>
                <a:gd name="T10" fmla="*/ 118 w 118"/>
                <a:gd name="T11" fmla="*/ 0 h 143"/>
                <a:gd name="T12" fmla="*/ 0 w 118"/>
                <a:gd name="T13" fmla="*/ 0 h 143"/>
                <a:gd name="T14" fmla="*/ 0 w 118"/>
                <a:gd name="T15" fmla="*/ 111 h 143"/>
                <a:gd name="T16" fmla="*/ 89 w 118"/>
                <a:gd name="T17" fmla="*/ 44 h 143"/>
                <a:gd name="T18" fmla="*/ 100 w 118"/>
                <a:gd name="T19" fmla="*/ 56 h 143"/>
                <a:gd name="T20" fmla="*/ 89 w 118"/>
                <a:gd name="T21" fmla="*/ 67 h 143"/>
                <a:gd name="T22" fmla="*/ 78 w 118"/>
                <a:gd name="T23" fmla="*/ 56 h 143"/>
                <a:gd name="T24" fmla="*/ 89 w 118"/>
                <a:gd name="T25" fmla="*/ 44 h 143"/>
                <a:gd name="T26" fmla="*/ 30 w 118"/>
                <a:gd name="T27" fmla="*/ 44 h 143"/>
                <a:gd name="T28" fmla="*/ 41 w 118"/>
                <a:gd name="T29" fmla="*/ 56 h 143"/>
                <a:gd name="T30" fmla="*/ 30 w 118"/>
                <a:gd name="T31" fmla="*/ 67 h 143"/>
                <a:gd name="T32" fmla="*/ 19 w 118"/>
                <a:gd name="T33" fmla="*/ 56 h 143"/>
                <a:gd name="T34" fmla="*/ 30 w 118"/>
                <a:gd name="T35" fmla="*/ 44 h 143"/>
                <a:gd name="T36" fmla="*/ 59 w 118"/>
                <a:gd name="T37" fmla="*/ 44 h 143"/>
                <a:gd name="T38" fmla="*/ 71 w 118"/>
                <a:gd name="T39" fmla="*/ 56 h 143"/>
                <a:gd name="T40" fmla="*/ 59 w 118"/>
                <a:gd name="T41" fmla="*/ 67 h 143"/>
                <a:gd name="T42" fmla="*/ 48 w 118"/>
                <a:gd name="T43" fmla="*/ 56 h 143"/>
                <a:gd name="T44" fmla="*/ 59 w 118"/>
                <a:gd name="T45" fmla="*/ 44 h 14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18" h="143">
                  <a:moveTo>
                    <a:pt x="0" y="111"/>
                  </a:moveTo>
                  <a:cubicBezTo>
                    <a:pt x="77" y="111"/>
                    <a:pt x="77" y="111"/>
                    <a:pt x="77" y="111"/>
                  </a:cubicBezTo>
                  <a:cubicBezTo>
                    <a:pt x="77" y="143"/>
                    <a:pt x="77" y="143"/>
                    <a:pt x="77" y="143"/>
                  </a:cubicBezTo>
                  <a:cubicBezTo>
                    <a:pt x="106" y="111"/>
                    <a:pt x="106" y="111"/>
                    <a:pt x="106" y="111"/>
                  </a:cubicBezTo>
                  <a:cubicBezTo>
                    <a:pt x="118" y="111"/>
                    <a:pt x="118" y="111"/>
                    <a:pt x="118" y="111"/>
                  </a:cubicBezTo>
                  <a:cubicBezTo>
                    <a:pt x="118" y="0"/>
                    <a:pt x="118" y="0"/>
                    <a:pt x="118" y="0"/>
                  </a:cubicBezTo>
                  <a:cubicBezTo>
                    <a:pt x="0" y="0"/>
                    <a:pt x="0" y="0"/>
                    <a:pt x="0" y="0"/>
                  </a:cubicBezTo>
                  <a:cubicBezTo>
                    <a:pt x="0" y="111"/>
                    <a:pt x="0" y="111"/>
                    <a:pt x="0" y="111"/>
                  </a:cubicBezTo>
                  <a:close/>
                  <a:moveTo>
                    <a:pt x="89" y="44"/>
                  </a:moveTo>
                  <a:cubicBezTo>
                    <a:pt x="95" y="44"/>
                    <a:pt x="100" y="49"/>
                    <a:pt x="100" y="56"/>
                  </a:cubicBezTo>
                  <a:cubicBezTo>
                    <a:pt x="100" y="62"/>
                    <a:pt x="95" y="67"/>
                    <a:pt x="89" y="67"/>
                  </a:cubicBezTo>
                  <a:cubicBezTo>
                    <a:pt x="83" y="67"/>
                    <a:pt x="78" y="62"/>
                    <a:pt x="78" y="56"/>
                  </a:cubicBezTo>
                  <a:cubicBezTo>
                    <a:pt x="78" y="49"/>
                    <a:pt x="83" y="44"/>
                    <a:pt x="89" y="44"/>
                  </a:cubicBezTo>
                  <a:close/>
                  <a:moveTo>
                    <a:pt x="30" y="44"/>
                  </a:moveTo>
                  <a:cubicBezTo>
                    <a:pt x="36" y="44"/>
                    <a:pt x="41" y="49"/>
                    <a:pt x="41" y="56"/>
                  </a:cubicBezTo>
                  <a:cubicBezTo>
                    <a:pt x="41" y="62"/>
                    <a:pt x="36" y="67"/>
                    <a:pt x="30" y="67"/>
                  </a:cubicBezTo>
                  <a:cubicBezTo>
                    <a:pt x="24" y="67"/>
                    <a:pt x="19" y="62"/>
                    <a:pt x="19" y="56"/>
                  </a:cubicBezTo>
                  <a:cubicBezTo>
                    <a:pt x="19" y="49"/>
                    <a:pt x="24" y="44"/>
                    <a:pt x="30" y="44"/>
                  </a:cubicBezTo>
                  <a:close/>
                  <a:moveTo>
                    <a:pt x="59" y="44"/>
                  </a:moveTo>
                  <a:cubicBezTo>
                    <a:pt x="66" y="44"/>
                    <a:pt x="71" y="49"/>
                    <a:pt x="71" y="56"/>
                  </a:cubicBezTo>
                  <a:cubicBezTo>
                    <a:pt x="71" y="62"/>
                    <a:pt x="66" y="67"/>
                    <a:pt x="59" y="67"/>
                  </a:cubicBezTo>
                  <a:cubicBezTo>
                    <a:pt x="53" y="67"/>
                    <a:pt x="48" y="62"/>
                    <a:pt x="48" y="56"/>
                  </a:cubicBezTo>
                  <a:cubicBezTo>
                    <a:pt x="48" y="49"/>
                    <a:pt x="53" y="44"/>
                    <a:pt x="59" y="44"/>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 name="Group 1"/>
          <p:cNvGrpSpPr/>
          <p:nvPr/>
        </p:nvGrpSpPr>
        <p:grpSpPr>
          <a:xfrm>
            <a:off x="904727" y="4802884"/>
            <a:ext cx="1175940" cy="800108"/>
            <a:chOff x="904727" y="4802884"/>
            <a:chExt cx="1175940" cy="800108"/>
          </a:xfrm>
        </p:grpSpPr>
        <p:sp>
          <p:nvSpPr>
            <p:cNvPr id="83" name="Freeform 5"/>
            <p:cNvSpPr>
              <a:spLocks/>
            </p:cNvSpPr>
            <p:nvPr/>
          </p:nvSpPr>
          <p:spPr bwMode="auto">
            <a:xfrm>
              <a:off x="904727" y="4802884"/>
              <a:ext cx="1175940" cy="800108"/>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0" name="Freeform 187"/>
            <p:cNvSpPr>
              <a:spLocks noEditPoints="1"/>
            </p:cNvSpPr>
            <p:nvPr/>
          </p:nvSpPr>
          <p:spPr bwMode="auto">
            <a:xfrm>
              <a:off x="1263367" y="5114885"/>
              <a:ext cx="458661" cy="367995"/>
            </a:xfrm>
            <a:custGeom>
              <a:avLst/>
              <a:gdLst>
                <a:gd name="T0" fmla="*/ 50 w 135"/>
                <a:gd name="T1" fmla="*/ 21 h 108"/>
                <a:gd name="T2" fmla="*/ 99 w 135"/>
                <a:gd name="T3" fmla="*/ 59 h 108"/>
                <a:gd name="T4" fmla="*/ 50 w 135"/>
                <a:gd name="T5" fmla="*/ 97 h 108"/>
                <a:gd name="T6" fmla="*/ 36 w 135"/>
                <a:gd name="T7" fmla="*/ 96 h 108"/>
                <a:gd name="T8" fmla="*/ 10 w 135"/>
                <a:gd name="T9" fmla="*/ 106 h 108"/>
                <a:gd name="T10" fmla="*/ 24 w 135"/>
                <a:gd name="T11" fmla="*/ 92 h 108"/>
                <a:gd name="T12" fmla="*/ 0 w 135"/>
                <a:gd name="T13" fmla="*/ 59 h 108"/>
                <a:gd name="T14" fmla="*/ 50 w 135"/>
                <a:gd name="T15" fmla="*/ 21 h 108"/>
                <a:gd name="T16" fmla="*/ 86 w 135"/>
                <a:gd name="T17" fmla="*/ 0 h 108"/>
                <a:gd name="T18" fmla="*/ 45 w 135"/>
                <a:gd name="T19" fmla="*/ 17 h 108"/>
                <a:gd name="T20" fmla="*/ 101 w 135"/>
                <a:gd name="T21" fmla="*/ 75 h 108"/>
                <a:gd name="T22" fmla="*/ 125 w 135"/>
                <a:gd name="T23" fmla="*/ 85 h 108"/>
                <a:gd name="T24" fmla="*/ 111 w 135"/>
                <a:gd name="T25" fmla="*/ 71 h 108"/>
                <a:gd name="T26" fmla="*/ 135 w 135"/>
                <a:gd name="T27" fmla="*/ 38 h 108"/>
                <a:gd name="T28" fmla="*/ 86 w 135"/>
                <a:gd name="T29" fmla="*/ 0 h 10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135" h="108">
                  <a:moveTo>
                    <a:pt x="50" y="21"/>
                  </a:moveTo>
                  <a:cubicBezTo>
                    <a:pt x="77" y="21"/>
                    <a:pt x="99" y="38"/>
                    <a:pt x="99" y="59"/>
                  </a:cubicBezTo>
                  <a:cubicBezTo>
                    <a:pt x="99" y="80"/>
                    <a:pt x="77" y="97"/>
                    <a:pt x="50" y="97"/>
                  </a:cubicBezTo>
                  <a:cubicBezTo>
                    <a:pt x="45" y="97"/>
                    <a:pt x="40" y="97"/>
                    <a:pt x="36" y="96"/>
                  </a:cubicBezTo>
                  <a:cubicBezTo>
                    <a:pt x="30" y="106"/>
                    <a:pt x="19" y="108"/>
                    <a:pt x="10" y="106"/>
                  </a:cubicBezTo>
                  <a:cubicBezTo>
                    <a:pt x="16" y="101"/>
                    <a:pt x="21" y="97"/>
                    <a:pt x="24" y="92"/>
                  </a:cubicBezTo>
                  <a:cubicBezTo>
                    <a:pt x="10" y="85"/>
                    <a:pt x="0" y="73"/>
                    <a:pt x="0" y="59"/>
                  </a:cubicBezTo>
                  <a:cubicBezTo>
                    <a:pt x="0" y="38"/>
                    <a:pt x="22" y="21"/>
                    <a:pt x="50" y="21"/>
                  </a:cubicBezTo>
                  <a:close/>
                  <a:moveTo>
                    <a:pt x="86" y="0"/>
                  </a:moveTo>
                  <a:cubicBezTo>
                    <a:pt x="69" y="0"/>
                    <a:pt x="54" y="7"/>
                    <a:pt x="45" y="17"/>
                  </a:cubicBezTo>
                  <a:cubicBezTo>
                    <a:pt x="67" y="11"/>
                    <a:pt x="121" y="35"/>
                    <a:pt x="101" y="75"/>
                  </a:cubicBezTo>
                  <a:cubicBezTo>
                    <a:pt x="106" y="85"/>
                    <a:pt x="116" y="87"/>
                    <a:pt x="125" y="85"/>
                  </a:cubicBezTo>
                  <a:cubicBezTo>
                    <a:pt x="120" y="80"/>
                    <a:pt x="115" y="76"/>
                    <a:pt x="111" y="71"/>
                  </a:cubicBezTo>
                  <a:cubicBezTo>
                    <a:pt x="126" y="64"/>
                    <a:pt x="135" y="52"/>
                    <a:pt x="135" y="38"/>
                  </a:cubicBezTo>
                  <a:cubicBezTo>
                    <a:pt x="135" y="17"/>
                    <a:pt x="113" y="0"/>
                    <a:pt x="86" y="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 name="Group 2"/>
          <p:cNvGrpSpPr/>
          <p:nvPr/>
        </p:nvGrpSpPr>
        <p:grpSpPr>
          <a:xfrm>
            <a:off x="1300577" y="3149691"/>
            <a:ext cx="1175939" cy="800109"/>
            <a:chOff x="1300577" y="3149691"/>
            <a:chExt cx="1175939" cy="800109"/>
          </a:xfrm>
        </p:grpSpPr>
        <p:sp>
          <p:nvSpPr>
            <p:cNvPr id="82" name="Freeform 5"/>
            <p:cNvSpPr>
              <a:spLocks/>
            </p:cNvSpPr>
            <p:nvPr/>
          </p:nvSpPr>
          <p:spPr bwMode="auto">
            <a:xfrm>
              <a:off x="1300577" y="3149691"/>
              <a:ext cx="1175939" cy="800109"/>
            </a:xfrm>
            <a:custGeom>
              <a:avLst/>
              <a:gdLst>
                <a:gd name="T0" fmla="*/ 1728 w 2004"/>
                <a:gd name="T1" fmla="*/ 592 h 1362"/>
                <a:gd name="T2" fmla="*/ 1744 w 2004"/>
                <a:gd name="T3" fmla="*/ 472 h 1362"/>
                <a:gd name="T4" fmla="*/ 1271 w 2004"/>
                <a:gd name="T5" fmla="*/ 0 h 1362"/>
                <a:gd name="T6" fmla="*/ 929 w 2004"/>
                <a:gd name="T7" fmla="*/ 230 h 1362"/>
                <a:gd name="T8" fmla="*/ 579 w 2004"/>
                <a:gd name="T9" fmla="*/ 100 h 1362"/>
                <a:gd name="T10" fmla="*/ 246 w 2004"/>
                <a:gd name="T11" fmla="*/ 506 h 1362"/>
                <a:gd name="T12" fmla="*/ 258 w 2004"/>
                <a:gd name="T13" fmla="*/ 598 h 1362"/>
                <a:gd name="T14" fmla="*/ 0 w 2004"/>
                <a:gd name="T15" fmla="*/ 968 h 1362"/>
                <a:gd name="T16" fmla="*/ 394 w 2004"/>
                <a:gd name="T17" fmla="*/ 1362 h 1362"/>
                <a:gd name="T18" fmla="*/ 1609 w 2004"/>
                <a:gd name="T19" fmla="*/ 1362 h 1362"/>
                <a:gd name="T20" fmla="*/ 2004 w 2004"/>
                <a:gd name="T21" fmla="*/ 968 h 1362"/>
                <a:gd name="T22" fmla="*/ 1728 w 2004"/>
                <a:gd name="T23" fmla="*/ 592 h 13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004" h="1362">
                  <a:moveTo>
                    <a:pt x="1728" y="592"/>
                  </a:moveTo>
                  <a:cubicBezTo>
                    <a:pt x="1738" y="553"/>
                    <a:pt x="1744" y="513"/>
                    <a:pt x="1744" y="472"/>
                  </a:cubicBezTo>
                  <a:cubicBezTo>
                    <a:pt x="1744" y="211"/>
                    <a:pt x="1532" y="0"/>
                    <a:pt x="1271" y="0"/>
                  </a:cubicBezTo>
                  <a:cubicBezTo>
                    <a:pt x="969" y="0"/>
                    <a:pt x="929" y="230"/>
                    <a:pt x="929" y="230"/>
                  </a:cubicBezTo>
                  <a:cubicBezTo>
                    <a:pt x="929" y="230"/>
                    <a:pt x="802" y="73"/>
                    <a:pt x="579" y="100"/>
                  </a:cubicBezTo>
                  <a:cubicBezTo>
                    <a:pt x="377" y="140"/>
                    <a:pt x="246" y="321"/>
                    <a:pt x="246" y="506"/>
                  </a:cubicBezTo>
                  <a:cubicBezTo>
                    <a:pt x="246" y="538"/>
                    <a:pt x="250" y="568"/>
                    <a:pt x="258" y="598"/>
                  </a:cubicBezTo>
                  <a:cubicBezTo>
                    <a:pt x="108" y="653"/>
                    <a:pt x="0" y="798"/>
                    <a:pt x="0" y="968"/>
                  </a:cubicBezTo>
                  <a:cubicBezTo>
                    <a:pt x="0" y="1185"/>
                    <a:pt x="177" y="1362"/>
                    <a:pt x="394" y="1362"/>
                  </a:cubicBezTo>
                  <a:cubicBezTo>
                    <a:pt x="1609" y="1362"/>
                    <a:pt x="1609" y="1362"/>
                    <a:pt x="1609" y="1362"/>
                  </a:cubicBezTo>
                  <a:cubicBezTo>
                    <a:pt x="1827" y="1362"/>
                    <a:pt x="2004" y="1185"/>
                    <a:pt x="2004" y="968"/>
                  </a:cubicBezTo>
                  <a:cubicBezTo>
                    <a:pt x="2004" y="791"/>
                    <a:pt x="1888" y="642"/>
                    <a:pt x="1728" y="592"/>
                  </a:cubicBez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solidFill>
                  <a:schemeClr val="bg1"/>
                </a:solidFill>
                <a:latin typeface="Open Sans" panose="020B0606030504020204" pitchFamily="34" charset="0"/>
                <a:ea typeface="Open Sans" panose="020B0606030504020204" pitchFamily="34" charset="0"/>
                <a:cs typeface="Open Sans" panose="020B0606030504020204" pitchFamily="34" charset="0"/>
              </a:endParaRPr>
            </a:p>
          </p:txBody>
        </p:sp>
        <p:sp>
          <p:nvSpPr>
            <p:cNvPr id="101" name="Freeform 227"/>
            <p:cNvSpPr>
              <a:spLocks noEditPoints="1"/>
            </p:cNvSpPr>
            <p:nvPr/>
          </p:nvSpPr>
          <p:spPr bwMode="auto">
            <a:xfrm>
              <a:off x="1700972" y="3421750"/>
              <a:ext cx="375149" cy="372099"/>
            </a:xfrm>
            <a:custGeom>
              <a:avLst/>
              <a:gdLst>
                <a:gd name="T0" fmla="*/ 79 w 96"/>
                <a:gd name="T1" fmla="*/ 96 h 96"/>
                <a:gd name="T2" fmla="*/ 1 w 96"/>
                <a:gd name="T3" fmla="*/ 17 h 96"/>
                <a:gd name="T4" fmla="*/ 1 w 96"/>
                <a:gd name="T5" fmla="*/ 0 h 96"/>
                <a:gd name="T6" fmla="*/ 96 w 96"/>
                <a:gd name="T7" fmla="*/ 96 h 96"/>
                <a:gd name="T8" fmla="*/ 79 w 96"/>
                <a:gd name="T9" fmla="*/ 96 h 96"/>
                <a:gd name="T10" fmla="*/ 15 w 96"/>
                <a:gd name="T11" fmla="*/ 81 h 96"/>
                <a:gd name="T12" fmla="*/ 15 w 96"/>
                <a:gd name="T13" fmla="*/ 93 h 96"/>
                <a:gd name="T14" fmla="*/ 4 w 96"/>
                <a:gd name="T15" fmla="*/ 93 h 96"/>
                <a:gd name="T16" fmla="*/ 4 w 96"/>
                <a:gd name="T17" fmla="*/ 81 h 96"/>
                <a:gd name="T18" fmla="*/ 15 w 96"/>
                <a:gd name="T19" fmla="*/ 81 h 96"/>
                <a:gd name="T20" fmla="*/ 44 w 96"/>
                <a:gd name="T21" fmla="*/ 95 h 96"/>
                <a:gd name="T22" fmla="*/ 27 w 96"/>
                <a:gd name="T23" fmla="*/ 95 h 96"/>
                <a:gd name="T24" fmla="*/ 1 w 96"/>
                <a:gd name="T25" fmla="*/ 69 h 96"/>
                <a:gd name="T26" fmla="*/ 1 w 96"/>
                <a:gd name="T27" fmla="*/ 52 h 96"/>
                <a:gd name="T28" fmla="*/ 44 w 96"/>
                <a:gd name="T29" fmla="*/ 95 h 96"/>
                <a:gd name="T30" fmla="*/ 70 w 96"/>
                <a:gd name="T31" fmla="*/ 95 h 96"/>
                <a:gd name="T32" fmla="*/ 53 w 96"/>
                <a:gd name="T33" fmla="*/ 95 h 96"/>
                <a:gd name="T34" fmla="*/ 1 w 96"/>
                <a:gd name="T35" fmla="*/ 43 h 96"/>
                <a:gd name="T36" fmla="*/ 1 w 96"/>
                <a:gd name="T37" fmla="*/ 26 h 96"/>
                <a:gd name="T38" fmla="*/ 70 w 96"/>
                <a:gd name="T39" fmla="*/ 95 h 9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96" h="96">
                  <a:moveTo>
                    <a:pt x="79" y="96"/>
                  </a:moveTo>
                  <a:cubicBezTo>
                    <a:pt x="79" y="53"/>
                    <a:pt x="44" y="18"/>
                    <a:pt x="1" y="17"/>
                  </a:cubicBezTo>
                  <a:cubicBezTo>
                    <a:pt x="1" y="0"/>
                    <a:pt x="1" y="0"/>
                    <a:pt x="1" y="0"/>
                  </a:cubicBezTo>
                  <a:cubicBezTo>
                    <a:pt x="54" y="0"/>
                    <a:pt x="96" y="43"/>
                    <a:pt x="96" y="96"/>
                  </a:cubicBezTo>
                  <a:cubicBezTo>
                    <a:pt x="79" y="96"/>
                    <a:pt x="79" y="96"/>
                    <a:pt x="79" y="96"/>
                  </a:cubicBezTo>
                  <a:close/>
                  <a:moveTo>
                    <a:pt x="15" y="81"/>
                  </a:moveTo>
                  <a:cubicBezTo>
                    <a:pt x="19" y="85"/>
                    <a:pt x="19" y="90"/>
                    <a:pt x="15" y="93"/>
                  </a:cubicBezTo>
                  <a:cubicBezTo>
                    <a:pt x="12" y="96"/>
                    <a:pt x="7" y="96"/>
                    <a:pt x="4" y="93"/>
                  </a:cubicBezTo>
                  <a:cubicBezTo>
                    <a:pt x="0" y="90"/>
                    <a:pt x="0" y="84"/>
                    <a:pt x="4" y="81"/>
                  </a:cubicBezTo>
                  <a:cubicBezTo>
                    <a:pt x="7" y="78"/>
                    <a:pt x="12" y="78"/>
                    <a:pt x="15" y="81"/>
                  </a:cubicBezTo>
                  <a:close/>
                  <a:moveTo>
                    <a:pt x="44" y="95"/>
                  </a:moveTo>
                  <a:cubicBezTo>
                    <a:pt x="27" y="95"/>
                    <a:pt x="27" y="95"/>
                    <a:pt x="27" y="95"/>
                  </a:cubicBezTo>
                  <a:cubicBezTo>
                    <a:pt x="27" y="81"/>
                    <a:pt x="15" y="69"/>
                    <a:pt x="1" y="69"/>
                  </a:cubicBezTo>
                  <a:cubicBezTo>
                    <a:pt x="1" y="52"/>
                    <a:pt x="1" y="52"/>
                    <a:pt x="1" y="52"/>
                  </a:cubicBezTo>
                  <a:cubicBezTo>
                    <a:pt x="25" y="52"/>
                    <a:pt x="44" y="72"/>
                    <a:pt x="44" y="95"/>
                  </a:cubicBezTo>
                  <a:close/>
                  <a:moveTo>
                    <a:pt x="70" y="95"/>
                  </a:moveTo>
                  <a:cubicBezTo>
                    <a:pt x="53" y="95"/>
                    <a:pt x="53" y="95"/>
                    <a:pt x="53" y="95"/>
                  </a:cubicBezTo>
                  <a:cubicBezTo>
                    <a:pt x="53" y="67"/>
                    <a:pt x="30" y="43"/>
                    <a:pt x="1" y="43"/>
                  </a:cubicBezTo>
                  <a:cubicBezTo>
                    <a:pt x="1" y="26"/>
                    <a:pt x="1" y="26"/>
                    <a:pt x="1" y="26"/>
                  </a:cubicBezTo>
                  <a:cubicBezTo>
                    <a:pt x="39" y="26"/>
                    <a:pt x="70" y="57"/>
                    <a:pt x="70" y="95"/>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38" name="Group 37"/>
          <p:cNvGrpSpPr/>
          <p:nvPr/>
        </p:nvGrpSpPr>
        <p:grpSpPr>
          <a:xfrm>
            <a:off x="127357" y="-21594"/>
            <a:ext cx="2524868" cy="613385"/>
            <a:chOff x="127357" y="-6354"/>
            <a:chExt cx="2524868" cy="613385"/>
          </a:xfrm>
        </p:grpSpPr>
        <p:sp>
          <p:nvSpPr>
            <p:cNvPr id="39" name="Round Same Side Corner Rectangle 3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0" name="TextBox 3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52" name="Group 51"/>
          <p:cNvGrpSpPr/>
          <p:nvPr/>
        </p:nvGrpSpPr>
        <p:grpSpPr>
          <a:xfrm>
            <a:off x="8934644" y="1861832"/>
            <a:ext cx="2889439" cy="1687913"/>
            <a:chOff x="1199156" y="1220012"/>
            <a:chExt cx="1808311" cy="1265934"/>
          </a:xfrm>
        </p:grpSpPr>
        <p:sp>
          <p:nvSpPr>
            <p:cNvPr id="53" name="TextBox 52"/>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4" name="Rectangle 53"/>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5" name="Group 54"/>
          <p:cNvGrpSpPr/>
          <p:nvPr/>
        </p:nvGrpSpPr>
        <p:grpSpPr>
          <a:xfrm>
            <a:off x="8937125" y="4377685"/>
            <a:ext cx="2889439" cy="1687913"/>
            <a:chOff x="1199156" y="1220012"/>
            <a:chExt cx="1808311" cy="1265934"/>
          </a:xfrm>
        </p:grpSpPr>
        <p:sp>
          <p:nvSpPr>
            <p:cNvPr id="56" name="TextBox 55"/>
            <p:cNvSpPr txBox="1"/>
            <p:nvPr/>
          </p:nvSpPr>
          <p:spPr>
            <a:xfrm>
              <a:off x="1295283" y="1447200"/>
              <a:ext cx="1712184" cy="1038746"/>
            </a:xfrm>
            <a:prstGeom prst="rect">
              <a:avLst/>
            </a:prstGeom>
            <a:noFill/>
          </p:spPr>
          <p:txBody>
            <a:bodyPr wrap="square" rtlCol="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dolore magna aliqua. Ut enim ad minim veniam, quis nostrud exercitation</a:t>
              </a:r>
            </a:p>
          </p:txBody>
        </p:sp>
        <p:sp>
          <p:nvSpPr>
            <p:cNvPr id="57" name="Rectangle 56"/>
            <p:cNvSpPr/>
            <p:nvPr/>
          </p:nvSpPr>
          <p:spPr>
            <a:xfrm>
              <a:off x="1199156" y="1220012"/>
              <a:ext cx="1775683" cy="283924"/>
            </a:xfrm>
            <a:prstGeom prst="rect">
              <a:avLst/>
            </a:prstGeom>
          </p:spPr>
          <p:txBody>
            <a:bodyPr wrap="square">
              <a:spAutoFit/>
            </a:bodyPr>
            <a:lstStyle/>
            <a:p>
              <a:r>
                <a:rPr lang="en-US" sz="1860" b="1" dirty="0">
                  <a:solidFill>
                    <a:schemeClr val="bg1"/>
                  </a:solidFill>
                </a:rPr>
                <a:t>Title Goes Here</a:t>
              </a:r>
            </a:p>
          </p:txBody>
        </p:sp>
      </p:grpSp>
      <p:grpSp>
        <p:nvGrpSpPr>
          <p:cNvPr id="58" name="Group 24"/>
          <p:cNvGrpSpPr/>
          <p:nvPr/>
        </p:nvGrpSpPr>
        <p:grpSpPr>
          <a:xfrm>
            <a:off x="9454057" y="3862115"/>
            <a:ext cx="1350472" cy="203200"/>
            <a:chOff x="4168751" y="2495551"/>
            <a:chExt cx="1012854" cy="152400"/>
          </a:xfrm>
          <a:solidFill>
            <a:schemeClr val="bg1"/>
          </a:solidFill>
        </p:grpSpPr>
        <p:sp>
          <p:nvSpPr>
            <p:cNvPr id="59" name="Oval 58"/>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0" name="Oval 59"/>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1" name="Oval 60"/>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2" name="Oval 61"/>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3" name="Oval 62"/>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4" name="Oval 63"/>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65" name="Oval 64"/>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grpSp>
        <p:nvGrpSpPr>
          <p:cNvPr id="73" name="Group 72"/>
          <p:cNvGrpSpPr/>
          <p:nvPr/>
        </p:nvGrpSpPr>
        <p:grpSpPr>
          <a:xfrm>
            <a:off x="3549460" y="4949056"/>
            <a:ext cx="1780184" cy="900089"/>
            <a:chOff x="1156263" y="4638938"/>
            <a:chExt cx="2150661" cy="900089"/>
          </a:xfrm>
        </p:grpSpPr>
        <p:sp>
          <p:nvSpPr>
            <p:cNvPr id="76" name="TextBox 75"/>
            <p:cNvSpPr txBox="1"/>
            <p:nvPr/>
          </p:nvSpPr>
          <p:spPr>
            <a:xfrm>
              <a:off x="1156263" y="5108140"/>
              <a:ext cx="2150661" cy="430887"/>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a:t>
              </a:r>
            </a:p>
          </p:txBody>
        </p:sp>
        <p:sp>
          <p:nvSpPr>
            <p:cNvPr id="77" name="Rectangle 76"/>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79" name="Rectangle 78"/>
          <p:cNvSpPr/>
          <p:nvPr/>
        </p:nvSpPr>
        <p:spPr>
          <a:xfrm>
            <a:off x="903546" y="572789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#1</a:t>
            </a:r>
          </a:p>
        </p:txBody>
      </p:sp>
      <p:sp>
        <p:nvSpPr>
          <p:cNvPr id="106" name="Rectangle 105"/>
          <p:cNvSpPr/>
          <p:nvPr/>
        </p:nvSpPr>
        <p:spPr>
          <a:xfrm>
            <a:off x="1284165" y="408554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#2</a:t>
            </a:r>
          </a:p>
        </p:txBody>
      </p:sp>
      <p:sp>
        <p:nvSpPr>
          <p:cNvPr id="107" name="Rectangle 106"/>
          <p:cNvSpPr/>
          <p:nvPr/>
        </p:nvSpPr>
        <p:spPr>
          <a:xfrm>
            <a:off x="3836048" y="2475321"/>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#3</a:t>
            </a:r>
          </a:p>
        </p:txBody>
      </p:sp>
      <p:sp>
        <p:nvSpPr>
          <p:cNvPr id="108" name="Rectangle 107"/>
          <p:cNvSpPr/>
          <p:nvPr/>
        </p:nvSpPr>
        <p:spPr>
          <a:xfrm>
            <a:off x="6415624" y="4072998"/>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#4</a:t>
            </a:r>
          </a:p>
        </p:txBody>
      </p:sp>
      <p:sp>
        <p:nvSpPr>
          <p:cNvPr id="109" name="Rectangle 108"/>
          <p:cNvSpPr/>
          <p:nvPr/>
        </p:nvSpPr>
        <p:spPr>
          <a:xfrm>
            <a:off x="6817394" y="5724763"/>
            <a:ext cx="1207008"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STEP #5</a:t>
            </a:r>
          </a:p>
        </p:txBody>
      </p:sp>
    </p:spTree>
    <p:extLst>
      <p:ext uri="{BB962C8B-B14F-4D97-AF65-F5344CB8AC3E}">
        <p14:creationId xmlns:p14="http://schemas.microsoft.com/office/powerpoint/2010/main" val="13092028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7"/>
                                        </p:tgtEl>
                                        <p:attrNameLst>
                                          <p:attrName>style.visibility</p:attrName>
                                        </p:attrNameLst>
                                      </p:cBhvr>
                                      <p:to>
                                        <p:strVal val="visible"/>
                                      </p:to>
                                    </p:set>
                                    <p:animEffect transition="in" filter="barn(inVertical)">
                                      <p:cBhvr>
                                        <p:cTn id="7" dur="1000"/>
                                        <p:tgtEl>
                                          <p:spTgt spid="37"/>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96"/>
                                        </p:tgtEl>
                                        <p:attrNameLst>
                                          <p:attrName>style.visibility</p:attrName>
                                        </p:attrNameLst>
                                      </p:cBhvr>
                                      <p:to>
                                        <p:strVal val="visible"/>
                                      </p:to>
                                    </p:set>
                                    <p:anim calcmode="lin" valueType="num">
                                      <p:cBhvr>
                                        <p:cTn id="17" dur="500" fill="hold"/>
                                        <p:tgtEl>
                                          <p:spTgt spid="96"/>
                                        </p:tgtEl>
                                        <p:attrNameLst>
                                          <p:attrName>ppt_w</p:attrName>
                                        </p:attrNameLst>
                                      </p:cBhvr>
                                      <p:tavLst>
                                        <p:tav tm="0">
                                          <p:val>
                                            <p:fltVal val="0"/>
                                          </p:val>
                                        </p:tav>
                                        <p:tav tm="100000">
                                          <p:val>
                                            <p:strVal val="#ppt_w"/>
                                          </p:val>
                                        </p:tav>
                                      </p:tavLst>
                                    </p:anim>
                                    <p:anim calcmode="lin" valueType="num">
                                      <p:cBhvr>
                                        <p:cTn id="18" dur="500" fill="hold"/>
                                        <p:tgtEl>
                                          <p:spTgt spid="96"/>
                                        </p:tgtEl>
                                        <p:attrNameLst>
                                          <p:attrName>ppt_h</p:attrName>
                                        </p:attrNameLst>
                                      </p:cBhvr>
                                      <p:tavLst>
                                        <p:tav tm="0">
                                          <p:val>
                                            <p:fltVal val="0"/>
                                          </p:val>
                                        </p:tav>
                                        <p:tav tm="100000">
                                          <p:val>
                                            <p:strVal val="#ppt_h"/>
                                          </p:val>
                                        </p:tav>
                                      </p:tavLst>
                                    </p:anim>
                                    <p:animEffect transition="in" filter="fade">
                                      <p:cBhvr>
                                        <p:cTn id="19" dur="500"/>
                                        <p:tgtEl>
                                          <p:spTgt spid="96"/>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3"/>
                                        </p:tgtEl>
                                        <p:attrNameLst>
                                          <p:attrName>style.visibility</p:attrName>
                                        </p:attrNameLst>
                                      </p:cBhvr>
                                      <p:to>
                                        <p:strVal val="visible"/>
                                      </p:to>
                                    </p:set>
                                    <p:animEffect transition="in" filter="wipe(up)">
                                      <p:cBhvr>
                                        <p:cTn id="23" dur="500"/>
                                        <p:tgtEl>
                                          <p:spTgt spid="73"/>
                                        </p:tgtEl>
                                      </p:cBhvr>
                                    </p:animEffect>
                                  </p:childTnLst>
                                </p:cTn>
                              </p:par>
                            </p:childTnLst>
                          </p:cTn>
                        </p:par>
                        <p:par>
                          <p:cTn id="24" fill="hold">
                            <p:stCondLst>
                              <p:cond delay="2500"/>
                            </p:stCondLst>
                            <p:childTnLst>
                              <p:par>
                                <p:cTn id="25" presetID="42" presetClass="entr" presetSubtype="0" fill="hold" grpId="0" nodeType="afterEffect">
                                  <p:stCondLst>
                                    <p:cond delay="0"/>
                                  </p:stCondLst>
                                  <p:childTnLst>
                                    <p:set>
                                      <p:cBhvr>
                                        <p:cTn id="26" dur="1" fill="hold">
                                          <p:stCondLst>
                                            <p:cond delay="0"/>
                                          </p:stCondLst>
                                        </p:cTn>
                                        <p:tgtEl>
                                          <p:spTgt spid="12"/>
                                        </p:tgtEl>
                                        <p:attrNameLst>
                                          <p:attrName>style.visibility</p:attrName>
                                        </p:attrNameLst>
                                      </p:cBhvr>
                                      <p:to>
                                        <p:strVal val="visible"/>
                                      </p:to>
                                    </p:set>
                                    <p:animEffect transition="in" filter="fade">
                                      <p:cBhvr>
                                        <p:cTn id="27" dur="1000"/>
                                        <p:tgtEl>
                                          <p:spTgt spid="12"/>
                                        </p:tgtEl>
                                      </p:cBhvr>
                                    </p:animEffect>
                                    <p:anim calcmode="lin" valueType="num">
                                      <p:cBhvr>
                                        <p:cTn id="28" dur="1000" fill="hold"/>
                                        <p:tgtEl>
                                          <p:spTgt spid="12"/>
                                        </p:tgtEl>
                                        <p:attrNameLst>
                                          <p:attrName>ppt_x</p:attrName>
                                        </p:attrNameLst>
                                      </p:cBhvr>
                                      <p:tavLst>
                                        <p:tav tm="0">
                                          <p:val>
                                            <p:strVal val="#ppt_x"/>
                                          </p:val>
                                        </p:tav>
                                        <p:tav tm="100000">
                                          <p:val>
                                            <p:strVal val="#ppt_x"/>
                                          </p:val>
                                        </p:tav>
                                      </p:tavLst>
                                    </p:anim>
                                    <p:anim calcmode="lin" valueType="num">
                                      <p:cBhvr>
                                        <p:cTn id="29" dur="1000" fill="hold"/>
                                        <p:tgtEl>
                                          <p:spTgt spid="12"/>
                                        </p:tgtEl>
                                        <p:attrNameLst>
                                          <p:attrName>ppt_y</p:attrName>
                                        </p:attrNameLst>
                                      </p:cBhvr>
                                      <p:tavLst>
                                        <p:tav tm="0">
                                          <p:val>
                                            <p:strVal val="#ppt_y+.1"/>
                                          </p:val>
                                        </p:tav>
                                        <p:tav tm="100000">
                                          <p:val>
                                            <p:strVal val="#ppt_y"/>
                                          </p:val>
                                        </p:tav>
                                      </p:tavLst>
                                    </p:anim>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p:cTn id="33" dur="500" fill="hold"/>
                                        <p:tgtEl>
                                          <p:spTgt spid="17"/>
                                        </p:tgtEl>
                                        <p:attrNameLst>
                                          <p:attrName>ppt_w</p:attrName>
                                        </p:attrNameLst>
                                      </p:cBhvr>
                                      <p:tavLst>
                                        <p:tav tm="0">
                                          <p:val>
                                            <p:fltVal val="0"/>
                                          </p:val>
                                        </p:tav>
                                        <p:tav tm="100000">
                                          <p:val>
                                            <p:strVal val="#ppt_w"/>
                                          </p:val>
                                        </p:tav>
                                      </p:tavLst>
                                    </p:anim>
                                    <p:anim calcmode="lin" valueType="num">
                                      <p:cBhvr>
                                        <p:cTn id="34" dur="500" fill="hold"/>
                                        <p:tgtEl>
                                          <p:spTgt spid="17"/>
                                        </p:tgtEl>
                                        <p:attrNameLst>
                                          <p:attrName>ppt_h</p:attrName>
                                        </p:attrNameLst>
                                      </p:cBhvr>
                                      <p:tavLst>
                                        <p:tav tm="0">
                                          <p:val>
                                            <p:fltVal val="0"/>
                                          </p:val>
                                        </p:tav>
                                        <p:tav tm="100000">
                                          <p:val>
                                            <p:strVal val="#ppt_h"/>
                                          </p:val>
                                        </p:tav>
                                      </p:tavLst>
                                    </p:anim>
                                    <p:animEffect transition="in" filter="fade">
                                      <p:cBhvr>
                                        <p:cTn id="35" dur="500"/>
                                        <p:tgtEl>
                                          <p:spTgt spid="17"/>
                                        </p:tgtEl>
                                      </p:cBhvr>
                                    </p:animEffect>
                                  </p:childTnLst>
                                </p:cTn>
                              </p:par>
                            </p:childTnLst>
                          </p:cTn>
                        </p:par>
                        <p:par>
                          <p:cTn id="36" fill="hold">
                            <p:stCondLst>
                              <p:cond delay="4000"/>
                            </p:stCondLst>
                            <p:childTnLst>
                              <p:par>
                                <p:cTn id="37" presetID="15" presetClass="entr" presetSubtype="0" fill="hold" grpId="0" nodeType="afterEffect">
                                  <p:stCondLst>
                                    <p:cond delay="0"/>
                                  </p:stCondLst>
                                  <p:childTnLst>
                                    <p:set>
                                      <p:cBhvr>
                                        <p:cTn id="38" dur="1" fill="hold">
                                          <p:stCondLst>
                                            <p:cond delay="0"/>
                                          </p:stCondLst>
                                        </p:cTn>
                                        <p:tgtEl>
                                          <p:spTgt spid="79"/>
                                        </p:tgtEl>
                                        <p:attrNameLst>
                                          <p:attrName>style.visibility</p:attrName>
                                        </p:attrNameLst>
                                      </p:cBhvr>
                                      <p:to>
                                        <p:strVal val="visible"/>
                                      </p:to>
                                    </p:set>
                                    <p:anim calcmode="lin" valueType="num">
                                      <p:cBhvr>
                                        <p:cTn id="39" dur="1000" fill="hold"/>
                                        <p:tgtEl>
                                          <p:spTgt spid="79"/>
                                        </p:tgtEl>
                                        <p:attrNameLst>
                                          <p:attrName>ppt_w</p:attrName>
                                        </p:attrNameLst>
                                      </p:cBhvr>
                                      <p:tavLst>
                                        <p:tav tm="0">
                                          <p:val>
                                            <p:fltVal val="0"/>
                                          </p:val>
                                        </p:tav>
                                        <p:tav tm="100000">
                                          <p:val>
                                            <p:strVal val="#ppt_w"/>
                                          </p:val>
                                        </p:tav>
                                      </p:tavLst>
                                    </p:anim>
                                    <p:anim calcmode="lin" valueType="num">
                                      <p:cBhvr>
                                        <p:cTn id="40" dur="1000" fill="hold"/>
                                        <p:tgtEl>
                                          <p:spTgt spid="79"/>
                                        </p:tgtEl>
                                        <p:attrNameLst>
                                          <p:attrName>ppt_h</p:attrName>
                                        </p:attrNameLst>
                                      </p:cBhvr>
                                      <p:tavLst>
                                        <p:tav tm="0">
                                          <p:val>
                                            <p:fltVal val="0"/>
                                          </p:val>
                                        </p:tav>
                                        <p:tav tm="100000">
                                          <p:val>
                                            <p:strVal val="#ppt_h"/>
                                          </p:val>
                                        </p:tav>
                                      </p:tavLst>
                                    </p:anim>
                                    <p:anim calcmode="lin" valueType="num">
                                      <p:cBhvr>
                                        <p:cTn id="41" dur="1000" fill="hold"/>
                                        <p:tgtEl>
                                          <p:spTgt spid="79"/>
                                        </p:tgtEl>
                                        <p:attrNameLst>
                                          <p:attrName>ppt_x</p:attrName>
                                        </p:attrNameLst>
                                      </p:cBhvr>
                                      <p:tavLst>
                                        <p:tav tm="0" fmla="#ppt_x+(cos(-2*pi*(1-$))*-#ppt_x-sin(-2*pi*(1-$))*(1-#ppt_y))*(1-$)">
                                          <p:val>
                                            <p:fltVal val="0"/>
                                          </p:val>
                                        </p:tav>
                                        <p:tav tm="100000">
                                          <p:val>
                                            <p:fltVal val="1"/>
                                          </p:val>
                                        </p:tav>
                                      </p:tavLst>
                                    </p:anim>
                                    <p:anim calcmode="lin" valueType="num">
                                      <p:cBhvr>
                                        <p:cTn id="42" dur="1000" fill="hold"/>
                                        <p:tgtEl>
                                          <p:spTgt spid="79"/>
                                        </p:tgtEl>
                                        <p:attrNameLst>
                                          <p:attrName>ppt_y</p:attrName>
                                        </p:attrNameLst>
                                      </p:cBhvr>
                                      <p:tavLst>
                                        <p:tav tm="0" fmla="#ppt_y+(sin(-2*pi*(1-$))*-#ppt_x+cos(-2*pi*(1-$))*(1-#ppt_y))*(1-$)">
                                          <p:val>
                                            <p:fltVal val="0"/>
                                          </p:val>
                                        </p:tav>
                                        <p:tav tm="100000">
                                          <p:val>
                                            <p:fltVal val="1"/>
                                          </p:val>
                                        </p:tav>
                                      </p:tavLst>
                                    </p:anim>
                                  </p:childTnLst>
                                </p:cTn>
                              </p:par>
                            </p:childTnLst>
                          </p:cTn>
                        </p:par>
                        <p:par>
                          <p:cTn id="43" fill="hold">
                            <p:stCondLst>
                              <p:cond delay="5000"/>
                            </p:stCondLst>
                            <p:childTnLst>
                              <p:par>
                                <p:cTn id="44" presetID="15" presetClass="entr" presetSubtype="0" fill="hold" nodeType="afterEffect">
                                  <p:stCondLst>
                                    <p:cond delay="0"/>
                                  </p:stCondLst>
                                  <p:childTnLst>
                                    <p:set>
                                      <p:cBhvr>
                                        <p:cTn id="45" dur="1" fill="hold">
                                          <p:stCondLst>
                                            <p:cond delay="0"/>
                                          </p:stCondLst>
                                        </p:cTn>
                                        <p:tgtEl>
                                          <p:spTgt spid="2"/>
                                        </p:tgtEl>
                                        <p:attrNameLst>
                                          <p:attrName>style.visibility</p:attrName>
                                        </p:attrNameLst>
                                      </p:cBhvr>
                                      <p:to>
                                        <p:strVal val="visible"/>
                                      </p:to>
                                    </p:set>
                                    <p:anim calcmode="lin" valueType="num">
                                      <p:cBhvr>
                                        <p:cTn id="46" dur="1000" fill="hold"/>
                                        <p:tgtEl>
                                          <p:spTgt spid="2"/>
                                        </p:tgtEl>
                                        <p:attrNameLst>
                                          <p:attrName>ppt_w</p:attrName>
                                        </p:attrNameLst>
                                      </p:cBhvr>
                                      <p:tavLst>
                                        <p:tav tm="0">
                                          <p:val>
                                            <p:fltVal val="0"/>
                                          </p:val>
                                        </p:tav>
                                        <p:tav tm="100000">
                                          <p:val>
                                            <p:strVal val="#ppt_w"/>
                                          </p:val>
                                        </p:tav>
                                      </p:tavLst>
                                    </p:anim>
                                    <p:anim calcmode="lin" valueType="num">
                                      <p:cBhvr>
                                        <p:cTn id="47" dur="1000" fill="hold"/>
                                        <p:tgtEl>
                                          <p:spTgt spid="2"/>
                                        </p:tgtEl>
                                        <p:attrNameLst>
                                          <p:attrName>ppt_h</p:attrName>
                                        </p:attrNameLst>
                                      </p:cBhvr>
                                      <p:tavLst>
                                        <p:tav tm="0">
                                          <p:val>
                                            <p:fltVal val="0"/>
                                          </p:val>
                                        </p:tav>
                                        <p:tav tm="100000">
                                          <p:val>
                                            <p:strVal val="#ppt_h"/>
                                          </p:val>
                                        </p:tav>
                                      </p:tavLst>
                                    </p:anim>
                                    <p:anim calcmode="lin" valueType="num">
                                      <p:cBhvr>
                                        <p:cTn id="48" dur="1000" fill="hold"/>
                                        <p:tgtEl>
                                          <p:spTgt spid="2"/>
                                        </p:tgtEl>
                                        <p:attrNameLst>
                                          <p:attrName>ppt_x</p:attrName>
                                        </p:attrNameLst>
                                      </p:cBhvr>
                                      <p:tavLst>
                                        <p:tav tm="0" fmla="#ppt_x+(cos(-2*pi*(1-$))*-#ppt_x-sin(-2*pi*(1-$))*(1-#ppt_y))*(1-$)">
                                          <p:val>
                                            <p:fltVal val="0"/>
                                          </p:val>
                                        </p:tav>
                                        <p:tav tm="100000">
                                          <p:val>
                                            <p:fltVal val="1"/>
                                          </p:val>
                                        </p:tav>
                                      </p:tavLst>
                                    </p:anim>
                                    <p:anim calcmode="lin" valueType="num">
                                      <p:cBhvr>
                                        <p:cTn id="49" dur="1000" fill="hold"/>
                                        <p:tgtEl>
                                          <p:spTgt spid="2"/>
                                        </p:tgtEl>
                                        <p:attrNameLst>
                                          <p:attrName>ppt_y</p:attrName>
                                        </p:attrNameLst>
                                      </p:cBhvr>
                                      <p:tavLst>
                                        <p:tav tm="0" fmla="#ppt_y+(sin(-2*pi*(1-$))*-#ppt_x+cos(-2*pi*(1-$))*(1-#ppt_y))*(1-$)">
                                          <p:val>
                                            <p:fltVal val="0"/>
                                          </p:val>
                                        </p:tav>
                                        <p:tav tm="100000">
                                          <p:val>
                                            <p:fltVal val="1"/>
                                          </p:val>
                                        </p:tav>
                                      </p:tavLst>
                                    </p:anim>
                                  </p:childTnLst>
                                </p:cTn>
                              </p:par>
                            </p:childTnLst>
                          </p:cTn>
                        </p:par>
                        <p:par>
                          <p:cTn id="50" fill="hold">
                            <p:stCondLst>
                              <p:cond delay="6000"/>
                            </p:stCondLst>
                            <p:childTnLst>
                              <p:par>
                                <p:cTn id="51" presetID="53" presetClass="entr" presetSubtype="16" fill="hold" grpId="0" nodeType="afterEffect">
                                  <p:stCondLst>
                                    <p:cond delay="0"/>
                                  </p:stCondLst>
                                  <p:childTnLst>
                                    <p:set>
                                      <p:cBhvr>
                                        <p:cTn id="52" dur="1" fill="hold">
                                          <p:stCondLst>
                                            <p:cond delay="0"/>
                                          </p:stCondLst>
                                        </p:cTn>
                                        <p:tgtEl>
                                          <p:spTgt spid="19"/>
                                        </p:tgtEl>
                                        <p:attrNameLst>
                                          <p:attrName>style.visibility</p:attrName>
                                        </p:attrNameLst>
                                      </p:cBhvr>
                                      <p:to>
                                        <p:strVal val="visible"/>
                                      </p:to>
                                    </p:set>
                                    <p:anim calcmode="lin" valueType="num">
                                      <p:cBhvr>
                                        <p:cTn id="53" dur="500" fill="hold"/>
                                        <p:tgtEl>
                                          <p:spTgt spid="19"/>
                                        </p:tgtEl>
                                        <p:attrNameLst>
                                          <p:attrName>ppt_w</p:attrName>
                                        </p:attrNameLst>
                                      </p:cBhvr>
                                      <p:tavLst>
                                        <p:tav tm="0">
                                          <p:val>
                                            <p:fltVal val="0"/>
                                          </p:val>
                                        </p:tav>
                                        <p:tav tm="100000">
                                          <p:val>
                                            <p:strVal val="#ppt_w"/>
                                          </p:val>
                                        </p:tav>
                                      </p:tavLst>
                                    </p:anim>
                                    <p:anim calcmode="lin" valueType="num">
                                      <p:cBhvr>
                                        <p:cTn id="54" dur="500" fill="hold"/>
                                        <p:tgtEl>
                                          <p:spTgt spid="19"/>
                                        </p:tgtEl>
                                        <p:attrNameLst>
                                          <p:attrName>ppt_h</p:attrName>
                                        </p:attrNameLst>
                                      </p:cBhvr>
                                      <p:tavLst>
                                        <p:tav tm="0">
                                          <p:val>
                                            <p:fltVal val="0"/>
                                          </p:val>
                                        </p:tav>
                                        <p:tav tm="100000">
                                          <p:val>
                                            <p:strVal val="#ppt_h"/>
                                          </p:val>
                                        </p:tav>
                                      </p:tavLst>
                                    </p:anim>
                                    <p:animEffect transition="in" filter="fade">
                                      <p:cBhvr>
                                        <p:cTn id="55" dur="500"/>
                                        <p:tgtEl>
                                          <p:spTgt spid="19"/>
                                        </p:tgtEl>
                                      </p:cBhvr>
                                    </p:animEffect>
                                  </p:childTnLst>
                                </p:cTn>
                              </p:par>
                            </p:childTnLst>
                          </p:cTn>
                        </p:par>
                        <p:par>
                          <p:cTn id="56" fill="hold">
                            <p:stCondLst>
                              <p:cond delay="6500"/>
                            </p:stCondLst>
                            <p:childTnLst>
                              <p:par>
                                <p:cTn id="57" presetID="15" presetClass="entr" presetSubtype="0" fill="hold" grpId="0" nodeType="afterEffect">
                                  <p:stCondLst>
                                    <p:cond delay="0"/>
                                  </p:stCondLst>
                                  <p:childTnLst>
                                    <p:set>
                                      <p:cBhvr>
                                        <p:cTn id="58" dur="1" fill="hold">
                                          <p:stCondLst>
                                            <p:cond delay="0"/>
                                          </p:stCondLst>
                                        </p:cTn>
                                        <p:tgtEl>
                                          <p:spTgt spid="106"/>
                                        </p:tgtEl>
                                        <p:attrNameLst>
                                          <p:attrName>style.visibility</p:attrName>
                                        </p:attrNameLst>
                                      </p:cBhvr>
                                      <p:to>
                                        <p:strVal val="visible"/>
                                      </p:to>
                                    </p:set>
                                    <p:anim calcmode="lin" valueType="num">
                                      <p:cBhvr>
                                        <p:cTn id="59" dur="1000" fill="hold"/>
                                        <p:tgtEl>
                                          <p:spTgt spid="106"/>
                                        </p:tgtEl>
                                        <p:attrNameLst>
                                          <p:attrName>ppt_w</p:attrName>
                                        </p:attrNameLst>
                                      </p:cBhvr>
                                      <p:tavLst>
                                        <p:tav tm="0">
                                          <p:val>
                                            <p:fltVal val="0"/>
                                          </p:val>
                                        </p:tav>
                                        <p:tav tm="100000">
                                          <p:val>
                                            <p:strVal val="#ppt_w"/>
                                          </p:val>
                                        </p:tav>
                                      </p:tavLst>
                                    </p:anim>
                                    <p:anim calcmode="lin" valueType="num">
                                      <p:cBhvr>
                                        <p:cTn id="60" dur="1000" fill="hold"/>
                                        <p:tgtEl>
                                          <p:spTgt spid="106"/>
                                        </p:tgtEl>
                                        <p:attrNameLst>
                                          <p:attrName>ppt_h</p:attrName>
                                        </p:attrNameLst>
                                      </p:cBhvr>
                                      <p:tavLst>
                                        <p:tav tm="0">
                                          <p:val>
                                            <p:fltVal val="0"/>
                                          </p:val>
                                        </p:tav>
                                        <p:tav tm="100000">
                                          <p:val>
                                            <p:strVal val="#ppt_h"/>
                                          </p:val>
                                        </p:tav>
                                      </p:tavLst>
                                    </p:anim>
                                    <p:anim calcmode="lin" valueType="num">
                                      <p:cBhvr>
                                        <p:cTn id="61" dur="1000" fill="hold"/>
                                        <p:tgtEl>
                                          <p:spTgt spid="106"/>
                                        </p:tgtEl>
                                        <p:attrNameLst>
                                          <p:attrName>ppt_x</p:attrName>
                                        </p:attrNameLst>
                                      </p:cBhvr>
                                      <p:tavLst>
                                        <p:tav tm="0" fmla="#ppt_x+(cos(-2*pi*(1-$))*-#ppt_x-sin(-2*pi*(1-$))*(1-#ppt_y))*(1-$)">
                                          <p:val>
                                            <p:fltVal val="0"/>
                                          </p:val>
                                        </p:tav>
                                        <p:tav tm="100000">
                                          <p:val>
                                            <p:fltVal val="1"/>
                                          </p:val>
                                        </p:tav>
                                      </p:tavLst>
                                    </p:anim>
                                    <p:anim calcmode="lin" valueType="num">
                                      <p:cBhvr>
                                        <p:cTn id="62" dur="1000" fill="hold"/>
                                        <p:tgtEl>
                                          <p:spTgt spid="106"/>
                                        </p:tgtEl>
                                        <p:attrNameLst>
                                          <p:attrName>ppt_y</p:attrName>
                                        </p:attrNameLst>
                                      </p:cBhvr>
                                      <p:tavLst>
                                        <p:tav tm="0" fmla="#ppt_y+(sin(-2*pi*(1-$))*-#ppt_x+cos(-2*pi*(1-$))*(1-#ppt_y))*(1-$)">
                                          <p:val>
                                            <p:fltVal val="0"/>
                                          </p:val>
                                        </p:tav>
                                        <p:tav tm="100000">
                                          <p:val>
                                            <p:fltVal val="1"/>
                                          </p:val>
                                        </p:tav>
                                      </p:tavLst>
                                    </p:anim>
                                  </p:childTnLst>
                                </p:cTn>
                              </p:par>
                            </p:childTnLst>
                          </p:cTn>
                        </p:par>
                        <p:par>
                          <p:cTn id="63" fill="hold">
                            <p:stCondLst>
                              <p:cond delay="7500"/>
                            </p:stCondLst>
                            <p:childTnLst>
                              <p:par>
                                <p:cTn id="64" presetID="15" presetClass="entr" presetSubtype="0" fill="hold" nodeType="afterEffect">
                                  <p:stCondLst>
                                    <p:cond delay="0"/>
                                  </p:stCondLst>
                                  <p:childTnLst>
                                    <p:set>
                                      <p:cBhvr>
                                        <p:cTn id="65" dur="1" fill="hold">
                                          <p:stCondLst>
                                            <p:cond delay="0"/>
                                          </p:stCondLst>
                                        </p:cTn>
                                        <p:tgtEl>
                                          <p:spTgt spid="3"/>
                                        </p:tgtEl>
                                        <p:attrNameLst>
                                          <p:attrName>style.visibility</p:attrName>
                                        </p:attrNameLst>
                                      </p:cBhvr>
                                      <p:to>
                                        <p:strVal val="visible"/>
                                      </p:to>
                                    </p:set>
                                    <p:anim calcmode="lin" valueType="num">
                                      <p:cBhvr>
                                        <p:cTn id="66" dur="1000" fill="hold"/>
                                        <p:tgtEl>
                                          <p:spTgt spid="3"/>
                                        </p:tgtEl>
                                        <p:attrNameLst>
                                          <p:attrName>ppt_w</p:attrName>
                                        </p:attrNameLst>
                                      </p:cBhvr>
                                      <p:tavLst>
                                        <p:tav tm="0">
                                          <p:val>
                                            <p:fltVal val="0"/>
                                          </p:val>
                                        </p:tav>
                                        <p:tav tm="100000">
                                          <p:val>
                                            <p:strVal val="#ppt_w"/>
                                          </p:val>
                                        </p:tav>
                                      </p:tavLst>
                                    </p:anim>
                                    <p:anim calcmode="lin" valueType="num">
                                      <p:cBhvr>
                                        <p:cTn id="67" dur="1000" fill="hold"/>
                                        <p:tgtEl>
                                          <p:spTgt spid="3"/>
                                        </p:tgtEl>
                                        <p:attrNameLst>
                                          <p:attrName>ppt_h</p:attrName>
                                        </p:attrNameLst>
                                      </p:cBhvr>
                                      <p:tavLst>
                                        <p:tav tm="0">
                                          <p:val>
                                            <p:fltVal val="0"/>
                                          </p:val>
                                        </p:tav>
                                        <p:tav tm="100000">
                                          <p:val>
                                            <p:strVal val="#ppt_h"/>
                                          </p:val>
                                        </p:tav>
                                      </p:tavLst>
                                    </p:anim>
                                    <p:anim calcmode="lin" valueType="num">
                                      <p:cBhvr>
                                        <p:cTn id="68" dur="1000" fill="hold"/>
                                        <p:tgtEl>
                                          <p:spTgt spid="3"/>
                                        </p:tgtEl>
                                        <p:attrNameLst>
                                          <p:attrName>ppt_x</p:attrName>
                                        </p:attrNameLst>
                                      </p:cBhvr>
                                      <p:tavLst>
                                        <p:tav tm="0" fmla="#ppt_x+(cos(-2*pi*(1-$))*-#ppt_x-sin(-2*pi*(1-$))*(1-#ppt_y))*(1-$)">
                                          <p:val>
                                            <p:fltVal val="0"/>
                                          </p:val>
                                        </p:tav>
                                        <p:tav tm="100000">
                                          <p:val>
                                            <p:fltVal val="1"/>
                                          </p:val>
                                        </p:tav>
                                      </p:tavLst>
                                    </p:anim>
                                    <p:anim calcmode="lin" valueType="num">
                                      <p:cBhvr>
                                        <p:cTn id="69" dur="1000" fill="hold"/>
                                        <p:tgtEl>
                                          <p:spTgt spid="3"/>
                                        </p:tgtEl>
                                        <p:attrNameLst>
                                          <p:attrName>ppt_y</p:attrName>
                                        </p:attrNameLst>
                                      </p:cBhvr>
                                      <p:tavLst>
                                        <p:tav tm="0" fmla="#ppt_y+(sin(-2*pi*(1-$))*-#ppt_x+cos(-2*pi*(1-$))*(1-#ppt_y))*(1-$)">
                                          <p:val>
                                            <p:fltVal val="0"/>
                                          </p:val>
                                        </p:tav>
                                        <p:tav tm="100000">
                                          <p:val>
                                            <p:fltVal val="1"/>
                                          </p:val>
                                        </p:tav>
                                      </p:tavLst>
                                    </p:anim>
                                  </p:childTnLst>
                                </p:cTn>
                              </p:par>
                            </p:childTnLst>
                          </p:cTn>
                        </p:par>
                        <p:par>
                          <p:cTn id="70" fill="hold">
                            <p:stCondLst>
                              <p:cond delay="8500"/>
                            </p:stCondLst>
                            <p:childTnLst>
                              <p:par>
                                <p:cTn id="71" presetID="53" presetClass="entr" presetSubtype="16" fill="hold" grpId="0" nodeType="afterEffect">
                                  <p:stCondLst>
                                    <p:cond delay="0"/>
                                  </p:stCondLst>
                                  <p:childTnLst>
                                    <p:set>
                                      <p:cBhvr>
                                        <p:cTn id="72" dur="1" fill="hold">
                                          <p:stCondLst>
                                            <p:cond delay="0"/>
                                          </p:stCondLst>
                                        </p:cTn>
                                        <p:tgtEl>
                                          <p:spTgt spid="13"/>
                                        </p:tgtEl>
                                        <p:attrNameLst>
                                          <p:attrName>style.visibility</p:attrName>
                                        </p:attrNameLst>
                                      </p:cBhvr>
                                      <p:to>
                                        <p:strVal val="visible"/>
                                      </p:to>
                                    </p:set>
                                    <p:anim calcmode="lin" valueType="num">
                                      <p:cBhvr>
                                        <p:cTn id="73" dur="500" fill="hold"/>
                                        <p:tgtEl>
                                          <p:spTgt spid="13"/>
                                        </p:tgtEl>
                                        <p:attrNameLst>
                                          <p:attrName>ppt_w</p:attrName>
                                        </p:attrNameLst>
                                      </p:cBhvr>
                                      <p:tavLst>
                                        <p:tav tm="0">
                                          <p:val>
                                            <p:fltVal val="0"/>
                                          </p:val>
                                        </p:tav>
                                        <p:tav tm="100000">
                                          <p:val>
                                            <p:strVal val="#ppt_w"/>
                                          </p:val>
                                        </p:tav>
                                      </p:tavLst>
                                    </p:anim>
                                    <p:anim calcmode="lin" valueType="num">
                                      <p:cBhvr>
                                        <p:cTn id="74" dur="500" fill="hold"/>
                                        <p:tgtEl>
                                          <p:spTgt spid="13"/>
                                        </p:tgtEl>
                                        <p:attrNameLst>
                                          <p:attrName>ppt_h</p:attrName>
                                        </p:attrNameLst>
                                      </p:cBhvr>
                                      <p:tavLst>
                                        <p:tav tm="0">
                                          <p:val>
                                            <p:fltVal val="0"/>
                                          </p:val>
                                        </p:tav>
                                        <p:tav tm="100000">
                                          <p:val>
                                            <p:strVal val="#ppt_h"/>
                                          </p:val>
                                        </p:tav>
                                      </p:tavLst>
                                    </p:anim>
                                    <p:animEffect transition="in" filter="fade">
                                      <p:cBhvr>
                                        <p:cTn id="75" dur="500"/>
                                        <p:tgtEl>
                                          <p:spTgt spid="13"/>
                                        </p:tgtEl>
                                      </p:cBhvr>
                                    </p:animEffect>
                                  </p:childTnLst>
                                </p:cTn>
                              </p:par>
                            </p:childTnLst>
                          </p:cTn>
                        </p:par>
                        <p:par>
                          <p:cTn id="76" fill="hold">
                            <p:stCondLst>
                              <p:cond delay="9000"/>
                            </p:stCondLst>
                            <p:childTnLst>
                              <p:par>
                                <p:cTn id="77" presetID="15" presetClass="entr" presetSubtype="0" fill="hold" grpId="0" nodeType="afterEffect">
                                  <p:stCondLst>
                                    <p:cond delay="0"/>
                                  </p:stCondLst>
                                  <p:childTnLst>
                                    <p:set>
                                      <p:cBhvr>
                                        <p:cTn id="78" dur="1" fill="hold">
                                          <p:stCondLst>
                                            <p:cond delay="0"/>
                                          </p:stCondLst>
                                        </p:cTn>
                                        <p:tgtEl>
                                          <p:spTgt spid="107"/>
                                        </p:tgtEl>
                                        <p:attrNameLst>
                                          <p:attrName>style.visibility</p:attrName>
                                        </p:attrNameLst>
                                      </p:cBhvr>
                                      <p:to>
                                        <p:strVal val="visible"/>
                                      </p:to>
                                    </p:set>
                                    <p:anim calcmode="lin" valueType="num">
                                      <p:cBhvr>
                                        <p:cTn id="79" dur="1000" fill="hold"/>
                                        <p:tgtEl>
                                          <p:spTgt spid="107"/>
                                        </p:tgtEl>
                                        <p:attrNameLst>
                                          <p:attrName>ppt_w</p:attrName>
                                        </p:attrNameLst>
                                      </p:cBhvr>
                                      <p:tavLst>
                                        <p:tav tm="0">
                                          <p:val>
                                            <p:fltVal val="0"/>
                                          </p:val>
                                        </p:tav>
                                        <p:tav tm="100000">
                                          <p:val>
                                            <p:strVal val="#ppt_w"/>
                                          </p:val>
                                        </p:tav>
                                      </p:tavLst>
                                    </p:anim>
                                    <p:anim calcmode="lin" valueType="num">
                                      <p:cBhvr>
                                        <p:cTn id="80" dur="1000" fill="hold"/>
                                        <p:tgtEl>
                                          <p:spTgt spid="107"/>
                                        </p:tgtEl>
                                        <p:attrNameLst>
                                          <p:attrName>ppt_h</p:attrName>
                                        </p:attrNameLst>
                                      </p:cBhvr>
                                      <p:tavLst>
                                        <p:tav tm="0">
                                          <p:val>
                                            <p:fltVal val="0"/>
                                          </p:val>
                                        </p:tav>
                                        <p:tav tm="100000">
                                          <p:val>
                                            <p:strVal val="#ppt_h"/>
                                          </p:val>
                                        </p:tav>
                                      </p:tavLst>
                                    </p:anim>
                                    <p:anim calcmode="lin" valueType="num">
                                      <p:cBhvr>
                                        <p:cTn id="81" dur="1000" fill="hold"/>
                                        <p:tgtEl>
                                          <p:spTgt spid="107"/>
                                        </p:tgtEl>
                                        <p:attrNameLst>
                                          <p:attrName>ppt_x</p:attrName>
                                        </p:attrNameLst>
                                      </p:cBhvr>
                                      <p:tavLst>
                                        <p:tav tm="0" fmla="#ppt_x+(cos(-2*pi*(1-$))*-#ppt_x-sin(-2*pi*(1-$))*(1-#ppt_y))*(1-$)">
                                          <p:val>
                                            <p:fltVal val="0"/>
                                          </p:val>
                                        </p:tav>
                                        <p:tav tm="100000">
                                          <p:val>
                                            <p:fltVal val="1"/>
                                          </p:val>
                                        </p:tav>
                                      </p:tavLst>
                                    </p:anim>
                                    <p:anim calcmode="lin" valueType="num">
                                      <p:cBhvr>
                                        <p:cTn id="82" dur="1000" fill="hold"/>
                                        <p:tgtEl>
                                          <p:spTgt spid="107"/>
                                        </p:tgtEl>
                                        <p:attrNameLst>
                                          <p:attrName>ppt_y</p:attrName>
                                        </p:attrNameLst>
                                      </p:cBhvr>
                                      <p:tavLst>
                                        <p:tav tm="0" fmla="#ppt_y+(sin(-2*pi*(1-$))*-#ppt_x+cos(-2*pi*(1-$))*(1-#ppt_y))*(1-$)">
                                          <p:val>
                                            <p:fltVal val="0"/>
                                          </p:val>
                                        </p:tav>
                                        <p:tav tm="100000">
                                          <p:val>
                                            <p:fltVal val="1"/>
                                          </p:val>
                                        </p:tav>
                                      </p:tavLst>
                                    </p:anim>
                                  </p:childTnLst>
                                </p:cTn>
                              </p:par>
                            </p:childTnLst>
                          </p:cTn>
                        </p:par>
                        <p:par>
                          <p:cTn id="83" fill="hold">
                            <p:stCondLst>
                              <p:cond delay="10000"/>
                            </p:stCondLst>
                            <p:childTnLst>
                              <p:par>
                                <p:cTn id="84" presetID="15" presetClass="entr" presetSubtype="0"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1000" fill="hold"/>
                                        <p:tgtEl>
                                          <p:spTgt spid="4"/>
                                        </p:tgtEl>
                                        <p:attrNameLst>
                                          <p:attrName>ppt_w</p:attrName>
                                        </p:attrNameLst>
                                      </p:cBhvr>
                                      <p:tavLst>
                                        <p:tav tm="0">
                                          <p:val>
                                            <p:fltVal val="0"/>
                                          </p:val>
                                        </p:tav>
                                        <p:tav tm="100000">
                                          <p:val>
                                            <p:strVal val="#ppt_w"/>
                                          </p:val>
                                        </p:tav>
                                      </p:tavLst>
                                    </p:anim>
                                    <p:anim calcmode="lin" valueType="num">
                                      <p:cBhvr>
                                        <p:cTn id="87" dur="1000" fill="hold"/>
                                        <p:tgtEl>
                                          <p:spTgt spid="4"/>
                                        </p:tgtEl>
                                        <p:attrNameLst>
                                          <p:attrName>ppt_h</p:attrName>
                                        </p:attrNameLst>
                                      </p:cBhvr>
                                      <p:tavLst>
                                        <p:tav tm="0">
                                          <p:val>
                                            <p:fltVal val="0"/>
                                          </p:val>
                                        </p:tav>
                                        <p:tav tm="100000">
                                          <p:val>
                                            <p:strVal val="#ppt_h"/>
                                          </p:val>
                                        </p:tav>
                                      </p:tavLst>
                                    </p:anim>
                                    <p:anim calcmode="lin" valueType="num">
                                      <p:cBhvr>
                                        <p:cTn id="88" dur="1000" fill="hold"/>
                                        <p:tgtEl>
                                          <p:spTgt spid="4"/>
                                        </p:tgtEl>
                                        <p:attrNameLst>
                                          <p:attrName>ppt_x</p:attrName>
                                        </p:attrNameLst>
                                      </p:cBhvr>
                                      <p:tavLst>
                                        <p:tav tm="0" fmla="#ppt_x+(cos(-2*pi*(1-$))*-#ppt_x-sin(-2*pi*(1-$))*(1-#ppt_y))*(1-$)">
                                          <p:val>
                                            <p:fltVal val="0"/>
                                          </p:val>
                                        </p:tav>
                                        <p:tav tm="100000">
                                          <p:val>
                                            <p:fltVal val="1"/>
                                          </p:val>
                                        </p:tav>
                                      </p:tavLst>
                                    </p:anim>
                                    <p:anim calcmode="lin" valueType="num">
                                      <p:cBhvr>
                                        <p:cTn id="89" dur="1000" fill="hold"/>
                                        <p:tgtEl>
                                          <p:spTgt spid="4"/>
                                        </p:tgtEl>
                                        <p:attrNameLst>
                                          <p:attrName>ppt_y</p:attrName>
                                        </p:attrNameLst>
                                      </p:cBhvr>
                                      <p:tavLst>
                                        <p:tav tm="0" fmla="#ppt_y+(sin(-2*pi*(1-$))*-#ppt_x+cos(-2*pi*(1-$))*(1-#ppt_y))*(1-$)">
                                          <p:val>
                                            <p:fltVal val="0"/>
                                          </p:val>
                                        </p:tav>
                                        <p:tav tm="100000">
                                          <p:val>
                                            <p:fltVal val="1"/>
                                          </p:val>
                                        </p:tav>
                                      </p:tavLst>
                                    </p:anim>
                                  </p:childTnLst>
                                </p:cTn>
                              </p:par>
                            </p:childTnLst>
                          </p:cTn>
                        </p:par>
                        <p:par>
                          <p:cTn id="90" fill="hold">
                            <p:stCondLst>
                              <p:cond delay="11000"/>
                            </p:stCondLst>
                            <p:childTnLst>
                              <p:par>
                                <p:cTn id="91" presetID="53" presetClass="entr" presetSubtype="16" fill="hold" grpId="0" nodeType="afterEffect">
                                  <p:stCondLst>
                                    <p:cond delay="0"/>
                                  </p:stCondLst>
                                  <p:childTnLst>
                                    <p:set>
                                      <p:cBhvr>
                                        <p:cTn id="92" dur="1" fill="hold">
                                          <p:stCondLst>
                                            <p:cond delay="0"/>
                                          </p:stCondLst>
                                        </p:cTn>
                                        <p:tgtEl>
                                          <p:spTgt spid="16"/>
                                        </p:tgtEl>
                                        <p:attrNameLst>
                                          <p:attrName>style.visibility</p:attrName>
                                        </p:attrNameLst>
                                      </p:cBhvr>
                                      <p:to>
                                        <p:strVal val="visible"/>
                                      </p:to>
                                    </p:set>
                                    <p:anim calcmode="lin" valueType="num">
                                      <p:cBhvr>
                                        <p:cTn id="93" dur="500" fill="hold"/>
                                        <p:tgtEl>
                                          <p:spTgt spid="16"/>
                                        </p:tgtEl>
                                        <p:attrNameLst>
                                          <p:attrName>ppt_w</p:attrName>
                                        </p:attrNameLst>
                                      </p:cBhvr>
                                      <p:tavLst>
                                        <p:tav tm="0">
                                          <p:val>
                                            <p:fltVal val="0"/>
                                          </p:val>
                                        </p:tav>
                                        <p:tav tm="100000">
                                          <p:val>
                                            <p:strVal val="#ppt_w"/>
                                          </p:val>
                                        </p:tav>
                                      </p:tavLst>
                                    </p:anim>
                                    <p:anim calcmode="lin" valueType="num">
                                      <p:cBhvr>
                                        <p:cTn id="94" dur="500" fill="hold"/>
                                        <p:tgtEl>
                                          <p:spTgt spid="16"/>
                                        </p:tgtEl>
                                        <p:attrNameLst>
                                          <p:attrName>ppt_h</p:attrName>
                                        </p:attrNameLst>
                                      </p:cBhvr>
                                      <p:tavLst>
                                        <p:tav tm="0">
                                          <p:val>
                                            <p:fltVal val="0"/>
                                          </p:val>
                                        </p:tav>
                                        <p:tav tm="100000">
                                          <p:val>
                                            <p:strVal val="#ppt_h"/>
                                          </p:val>
                                        </p:tav>
                                      </p:tavLst>
                                    </p:anim>
                                    <p:animEffect transition="in" filter="fade">
                                      <p:cBhvr>
                                        <p:cTn id="95" dur="500"/>
                                        <p:tgtEl>
                                          <p:spTgt spid="16"/>
                                        </p:tgtEl>
                                      </p:cBhvr>
                                    </p:animEffect>
                                  </p:childTnLst>
                                </p:cTn>
                              </p:par>
                            </p:childTnLst>
                          </p:cTn>
                        </p:par>
                        <p:par>
                          <p:cTn id="96" fill="hold">
                            <p:stCondLst>
                              <p:cond delay="11500"/>
                            </p:stCondLst>
                            <p:childTnLst>
                              <p:par>
                                <p:cTn id="97" presetID="15" presetClass="entr" presetSubtype="0" fill="hold" grpId="0" nodeType="afterEffect">
                                  <p:stCondLst>
                                    <p:cond delay="0"/>
                                  </p:stCondLst>
                                  <p:childTnLst>
                                    <p:set>
                                      <p:cBhvr>
                                        <p:cTn id="98" dur="1" fill="hold">
                                          <p:stCondLst>
                                            <p:cond delay="0"/>
                                          </p:stCondLst>
                                        </p:cTn>
                                        <p:tgtEl>
                                          <p:spTgt spid="108"/>
                                        </p:tgtEl>
                                        <p:attrNameLst>
                                          <p:attrName>style.visibility</p:attrName>
                                        </p:attrNameLst>
                                      </p:cBhvr>
                                      <p:to>
                                        <p:strVal val="visible"/>
                                      </p:to>
                                    </p:set>
                                    <p:anim calcmode="lin" valueType="num">
                                      <p:cBhvr>
                                        <p:cTn id="99" dur="1000" fill="hold"/>
                                        <p:tgtEl>
                                          <p:spTgt spid="108"/>
                                        </p:tgtEl>
                                        <p:attrNameLst>
                                          <p:attrName>ppt_w</p:attrName>
                                        </p:attrNameLst>
                                      </p:cBhvr>
                                      <p:tavLst>
                                        <p:tav tm="0">
                                          <p:val>
                                            <p:fltVal val="0"/>
                                          </p:val>
                                        </p:tav>
                                        <p:tav tm="100000">
                                          <p:val>
                                            <p:strVal val="#ppt_w"/>
                                          </p:val>
                                        </p:tav>
                                      </p:tavLst>
                                    </p:anim>
                                    <p:anim calcmode="lin" valueType="num">
                                      <p:cBhvr>
                                        <p:cTn id="100" dur="1000" fill="hold"/>
                                        <p:tgtEl>
                                          <p:spTgt spid="108"/>
                                        </p:tgtEl>
                                        <p:attrNameLst>
                                          <p:attrName>ppt_h</p:attrName>
                                        </p:attrNameLst>
                                      </p:cBhvr>
                                      <p:tavLst>
                                        <p:tav tm="0">
                                          <p:val>
                                            <p:fltVal val="0"/>
                                          </p:val>
                                        </p:tav>
                                        <p:tav tm="100000">
                                          <p:val>
                                            <p:strVal val="#ppt_h"/>
                                          </p:val>
                                        </p:tav>
                                      </p:tavLst>
                                    </p:anim>
                                    <p:anim calcmode="lin" valueType="num">
                                      <p:cBhvr>
                                        <p:cTn id="101" dur="1000" fill="hold"/>
                                        <p:tgtEl>
                                          <p:spTgt spid="108"/>
                                        </p:tgtEl>
                                        <p:attrNameLst>
                                          <p:attrName>ppt_x</p:attrName>
                                        </p:attrNameLst>
                                      </p:cBhvr>
                                      <p:tavLst>
                                        <p:tav tm="0" fmla="#ppt_x+(cos(-2*pi*(1-$))*-#ppt_x-sin(-2*pi*(1-$))*(1-#ppt_y))*(1-$)">
                                          <p:val>
                                            <p:fltVal val="0"/>
                                          </p:val>
                                        </p:tav>
                                        <p:tav tm="100000">
                                          <p:val>
                                            <p:fltVal val="1"/>
                                          </p:val>
                                        </p:tav>
                                      </p:tavLst>
                                    </p:anim>
                                    <p:anim calcmode="lin" valueType="num">
                                      <p:cBhvr>
                                        <p:cTn id="102" dur="1000" fill="hold"/>
                                        <p:tgtEl>
                                          <p:spTgt spid="108"/>
                                        </p:tgtEl>
                                        <p:attrNameLst>
                                          <p:attrName>ppt_y</p:attrName>
                                        </p:attrNameLst>
                                      </p:cBhvr>
                                      <p:tavLst>
                                        <p:tav tm="0" fmla="#ppt_y+(sin(-2*pi*(1-$))*-#ppt_x+cos(-2*pi*(1-$))*(1-#ppt_y))*(1-$)">
                                          <p:val>
                                            <p:fltVal val="0"/>
                                          </p:val>
                                        </p:tav>
                                        <p:tav tm="100000">
                                          <p:val>
                                            <p:fltVal val="1"/>
                                          </p:val>
                                        </p:tav>
                                      </p:tavLst>
                                    </p:anim>
                                  </p:childTnLst>
                                </p:cTn>
                              </p:par>
                            </p:childTnLst>
                          </p:cTn>
                        </p:par>
                        <p:par>
                          <p:cTn id="103" fill="hold">
                            <p:stCondLst>
                              <p:cond delay="12500"/>
                            </p:stCondLst>
                            <p:childTnLst>
                              <p:par>
                                <p:cTn id="104" presetID="15" presetClass="entr" presetSubtype="0" fill="hold" nodeType="afterEffect">
                                  <p:stCondLst>
                                    <p:cond delay="0"/>
                                  </p:stCondLst>
                                  <p:childTnLst>
                                    <p:set>
                                      <p:cBhvr>
                                        <p:cTn id="105" dur="1" fill="hold">
                                          <p:stCondLst>
                                            <p:cond delay="0"/>
                                          </p:stCondLst>
                                        </p:cTn>
                                        <p:tgtEl>
                                          <p:spTgt spid="6"/>
                                        </p:tgtEl>
                                        <p:attrNameLst>
                                          <p:attrName>style.visibility</p:attrName>
                                        </p:attrNameLst>
                                      </p:cBhvr>
                                      <p:to>
                                        <p:strVal val="visible"/>
                                      </p:to>
                                    </p:set>
                                    <p:anim calcmode="lin" valueType="num">
                                      <p:cBhvr>
                                        <p:cTn id="106" dur="1000" fill="hold"/>
                                        <p:tgtEl>
                                          <p:spTgt spid="6"/>
                                        </p:tgtEl>
                                        <p:attrNameLst>
                                          <p:attrName>ppt_w</p:attrName>
                                        </p:attrNameLst>
                                      </p:cBhvr>
                                      <p:tavLst>
                                        <p:tav tm="0">
                                          <p:val>
                                            <p:fltVal val="0"/>
                                          </p:val>
                                        </p:tav>
                                        <p:tav tm="100000">
                                          <p:val>
                                            <p:strVal val="#ppt_w"/>
                                          </p:val>
                                        </p:tav>
                                      </p:tavLst>
                                    </p:anim>
                                    <p:anim calcmode="lin" valueType="num">
                                      <p:cBhvr>
                                        <p:cTn id="107" dur="1000" fill="hold"/>
                                        <p:tgtEl>
                                          <p:spTgt spid="6"/>
                                        </p:tgtEl>
                                        <p:attrNameLst>
                                          <p:attrName>ppt_h</p:attrName>
                                        </p:attrNameLst>
                                      </p:cBhvr>
                                      <p:tavLst>
                                        <p:tav tm="0">
                                          <p:val>
                                            <p:fltVal val="0"/>
                                          </p:val>
                                        </p:tav>
                                        <p:tav tm="100000">
                                          <p:val>
                                            <p:strVal val="#ppt_h"/>
                                          </p:val>
                                        </p:tav>
                                      </p:tavLst>
                                    </p:anim>
                                    <p:anim calcmode="lin" valueType="num">
                                      <p:cBhvr>
                                        <p:cTn id="108" dur="1000" fill="hold"/>
                                        <p:tgtEl>
                                          <p:spTgt spid="6"/>
                                        </p:tgtEl>
                                        <p:attrNameLst>
                                          <p:attrName>ppt_x</p:attrName>
                                        </p:attrNameLst>
                                      </p:cBhvr>
                                      <p:tavLst>
                                        <p:tav tm="0" fmla="#ppt_x+(cos(-2*pi*(1-$))*-#ppt_x-sin(-2*pi*(1-$))*(1-#ppt_y))*(1-$)">
                                          <p:val>
                                            <p:fltVal val="0"/>
                                          </p:val>
                                        </p:tav>
                                        <p:tav tm="100000">
                                          <p:val>
                                            <p:fltVal val="1"/>
                                          </p:val>
                                        </p:tav>
                                      </p:tavLst>
                                    </p:anim>
                                    <p:anim calcmode="lin" valueType="num">
                                      <p:cBhvr>
                                        <p:cTn id="109" dur="1000" fill="hold"/>
                                        <p:tgtEl>
                                          <p:spTgt spid="6"/>
                                        </p:tgtEl>
                                        <p:attrNameLst>
                                          <p:attrName>ppt_y</p:attrName>
                                        </p:attrNameLst>
                                      </p:cBhvr>
                                      <p:tavLst>
                                        <p:tav tm="0" fmla="#ppt_y+(sin(-2*pi*(1-$))*-#ppt_x+cos(-2*pi*(1-$))*(1-#ppt_y))*(1-$)">
                                          <p:val>
                                            <p:fltVal val="0"/>
                                          </p:val>
                                        </p:tav>
                                        <p:tav tm="100000">
                                          <p:val>
                                            <p:fltVal val="1"/>
                                          </p:val>
                                        </p:tav>
                                      </p:tavLst>
                                    </p:anim>
                                  </p:childTnLst>
                                </p:cTn>
                              </p:par>
                            </p:childTnLst>
                          </p:cTn>
                        </p:par>
                        <p:par>
                          <p:cTn id="110" fill="hold">
                            <p:stCondLst>
                              <p:cond delay="13500"/>
                            </p:stCondLst>
                            <p:childTnLst>
                              <p:par>
                                <p:cTn id="111" presetID="53" presetClass="entr" presetSubtype="16" fill="hold" grpId="0" nodeType="afterEffect">
                                  <p:stCondLst>
                                    <p:cond delay="0"/>
                                  </p:stCondLst>
                                  <p:childTnLst>
                                    <p:set>
                                      <p:cBhvr>
                                        <p:cTn id="112" dur="1" fill="hold">
                                          <p:stCondLst>
                                            <p:cond delay="0"/>
                                          </p:stCondLst>
                                        </p:cTn>
                                        <p:tgtEl>
                                          <p:spTgt spid="18"/>
                                        </p:tgtEl>
                                        <p:attrNameLst>
                                          <p:attrName>style.visibility</p:attrName>
                                        </p:attrNameLst>
                                      </p:cBhvr>
                                      <p:to>
                                        <p:strVal val="visible"/>
                                      </p:to>
                                    </p:set>
                                    <p:anim calcmode="lin" valueType="num">
                                      <p:cBhvr>
                                        <p:cTn id="113" dur="500" fill="hold"/>
                                        <p:tgtEl>
                                          <p:spTgt spid="18"/>
                                        </p:tgtEl>
                                        <p:attrNameLst>
                                          <p:attrName>ppt_w</p:attrName>
                                        </p:attrNameLst>
                                      </p:cBhvr>
                                      <p:tavLst>
                                        <p:tav tm="0">
                                          <p:val>
                                            <p:fltVal val="0"/>
                                          </p:val>
                                        </p:tav>
                                        <p:tav tm="100000">
                                          <p:val>
                                            <p:strVal val="#ppt_w"/>
                                          </p:val>
                                        </p:tav>
                                      </p:tavLst>
                                    </p:anim>
                                    <p:anim calcmode="lin" valueType="num">
                                      <p:cBhvr>
                                        <p:cTn id="114" dur="500" fill="hold"/>
                                        <p:tgtEl>
                                          <p:spTgt spid="18"/>
                                        </p:tgtEl>
                                        <p:attrNameLst>
                                          <p:attrName>ppt_h</p:attrName>
                                        </p:attrNameLst>
                                      </p:cBhvr>
                                      <p:tavLst>
                                        <p:tav tm="0">
                                          <p:val>
                                            <p:fltVal val="0"/>
                                          </p:val>
                                        </p:tav>
                                        <p:tav tm="100000">
                                          <p:val>
                                            <p:strVal val="#ppt_h"/>
                                          </p:val>
                                        </p:tav>
                                      </p:tavLst>
                                    </p:anim>
                                    <p:animEffect transition="in" filter="fade">
                                      <p:cBhvr>
                                        <p:cTn id="115" dur="500"/>
                                        <p:tgtEl>
                                          <p:spTgt spid="18"/>
                                        </p:tgtEl>
                                      </p:cBhvr>
                                    </p:animEffect>
                                  </p:childTnLst>
                                </p:cTn>
                              </p:par>
                            </p:childTnLst>
                          </p:cTn>
                        </p:par>
                        <p:par>
                          <p:cTn id="116" fill="hold">
                            <p:stCondLst>
                              <p:cond delay="14000"/>
                            </p:stCondLst>
                            <p:childTnLst>
                              <p:par>
                                <p:cTn id="117" presetID="15" presetClass="entr" presetSubtype="0" fill="hold" grpId="0" nodeType="afterEffect">
                                  <p:stCondLst>
                                    <p:cond delay="0"/>
                                  </p:stCondLst>
                                  <p:childTnLst>
                                    <p:set>
                                      <p:cBhvr>
                                        <p:cTn id="118" dur="1" fill="hold">
                                          <p:stCondLst>
                                            <p:cond delay="0"/>
                                          </p:stCondLst>
                                        </p:cTn>
                                        <p:tgtEl>
                                          <p:spTgt spid="109"/>
                                        </p:tgtEl>
                                        <p:attrNameLst>
                                          <p:attrName>style.visibility</p:attrName>
                                        </p:attrNameLst>
                                      </p:cBhvr>
                                      <p:to>
                                        <p:strVal val="visible"/>
                                      </p:to>
                                    </p:set>
                                    <p:anim calcmode="lin" valueType="num">
                                      <p:cBhvr>
                                        <p:cTn id="119" dur="1000" fill="hold"/>
                                        <p:tgtEl>
                                          <p:spTgt spid="109"/>
                                        </p:tgtEl>
                                        <p:attrNameLst>
                                          <p:attrName>ppt_w</p:attrName>
                                        </p:attrNameLst>
                                      </p:cBhvr>
                                      <p:tavLst>
                                        <p:tav tm="0">
                                          <p:val>
                                            <p:fltVal val="0"/>
                                          </p:val>
                                        </p:tav>
                                        <p:tav tm="100000">
                                          <p:val>
                                            <p:strVal val="#ppt_w"/>
                                          </p:val>
                                        </p:tav>
                                      </p:tavLst>
                                    </p:anim>
                                    <p:anim calcmode="lin" valueType="num">
                                      <p:cBhvr>
                                        <p:cTn id="120" dur="1000" fill="hold"/>
                                        <p:tgtEl>
                                          <p:spTgt spid="109"/>
                                        </p:tgtEl>
                                        <p:attrNameLst>
                                          <p:attrName>ppt_h</p:attrName>
                                        </p:attrNameLst>
                                      </p:cBhvr>
                                      <p:tavLst>
                                        <p:tav tm="0">
                                          <p:val>
                                            <p:fltVal val="0"/>
                                          </p:val>
                                        </p:tav>
                                        <p:tav tm="100000">
                                          <p:val>
                                            <p:strVal val="#ppt_h"/>
                                          </p:val>
                                        </p:tav>
                                      </p:tavLst>
                                    </p:anim>
                                    <p:anim calcmode="lin" valueType="num">
                                      <p:cBhvr>
                                        <p:cTn id="121" dur="1000" fill="hold"/>
                                        <p:tgtEl>
                                          <p:spTgt spid="109"/>
                                        </p:tgtEl>
                                        <p:attrNameLst>
                                          <p:attrName>ppt_x</p:attrName>
                                        </p:attrNameLst>
                                      </p:cBhvr>
                                      <p:tavLst>
                                        <p:tav tm="0" fmla="#ppt_x+(cos(-2*pi*(1-$))*-#ppt_x-sin(-2*pi*(1-$))*(1-#ppt_y))*(1-$)">
                                          <p:val>
                                            <p:fltVal val="0"/>
                                          </p:val>
                                        </p:tav>
                                        <p:tav tm="100000">
                                          <p:val>
                                            <p:fltVal val="1"/>
                                          </p:val>
                                        </p:tav>
                                      </p:tavLst>
                                    </p:anim>
                                    <p:anim calcmode="lin" valueType="num">
                                      <p:cBhvr>
                                        <p:cTn id="122" dur="1000" fill="hold"/>
                                        <p:tgtEl>
                                          <p:spTgt spid="109"/>
                                        </p:tgtEl>
                                        <p:attrNameLst>
                                          <p:attrName>ppt_y</p:attrName>
                                        </p:attrNameLst>
                                      </p:cBhvr>
                                      <p:tavLst>
                                        <p:tav tm="0" fmla="#ppt_y+(sin(-2*pi*(1-$))*-#ppt_x+cos(-2*pi*(1-$))*(1-#ppt_y))*(1-$)">
                                          <p:val>
                                            <p:fltVal val="0"/>
                                          </p:val>
                                        </p:tav>
                                        <p:tav tm="100000">
                                          <p:val>
                                            <p:fltVal val="1"/>
                                          </p:val>
                                        </p:tav>
                                      </p:tavLst>
                                    </p:anim>
                                  </p:childTnLst>
                                </p:cTn>
                              </p:par>
                            </p:childTnLst>
                          </p:cTn>
                        </p:par>
                        <p:par>
                          <p:cTn id="123" fill="hold">
                            <p:stCondLst>
                              <p:cond delay="15000"/>
                            </p:stCondLst>
                            <p:childTnLst>
                              <p:par>
                                <p:cTn id="124" presetID="15" presetClass="entr" presetSubtype="0" fill="hold" nodeType="afterEffect">
                                  <p:stCondLst>
                                    <p:cond delay="0"/>
                                  </p:stCondLst>
                                  <p:childTnLst>
                                    <p:set>
                                      <p:cBhvr>
                                        <p:cTn id="125" dur="1" fill="hold">
                                          <p:stCondLst>
                                            <p:cond delay="0"/>
                                          </p:stCondLst>
                                        </p:cTn>
                                        <p:tgtEl>
                                          <p:spTgt spid="7"/>
                                        </p:tgtEl>
                                        <p:attrNameLst>
                                          <p:attrName>style.visibility</p:attrName>
                                        </p:attrNameLst>
                                      </p:cBhvr>
                                      <p:to>
                                        <p:strVal val="visible"/>
                                      </p:to>
                                    </p:set>
                                    <p:anim calcmode="lin" valueType="num">
                                      <p:cBhvr>
                                        <p:cTn id="126" dur="1000" fill="hold"/>
                                        <p:tgtEl>
                                          <p:spTgt spid="7"/>
                                        </p:tgtEl>
                                        <p:attrNameLst>
                                          <p:attrName>ppt_w</p:attrName>
                                        </p:attrNameLst>
                                      </p:cBhvr>
                                      <p:tavLst>
                                        <p:tav tm="0">
                                          <p:val>
                                            <p:fltVal val="0"/>
                                          </p:val>
                                        </p:tav>
                                        <p:tav tm="100000">
                                          <p:val>
                                            <p:strVal val="#ppt_w"/>
                                          </p:val>
                                        </p:tav>
                                      </p:tavLst>
                                    </p:anim>
                                    <p:anim calcmode="lin" valueType="num">
                                      <p:cBhvr>
                                        <p:cTn id="127" dur="1000" fill="hold"/>
                                        <p:tgtEl>
                                          <p:spTgt spid="7"/>
                                        </p:tgtEl>
                                        <p:attrNameLst>
                                          <p:attrName>ppt_h</p:attrName>
                                        </p:attrNameLst>
                                      </p:cBhvr>
                                      <p:tavLst>
                                        <p:tav tm="0">
                                          <p:val>
                                            <p:fltVal val="0"/>
                                          </p:val>
                                        </p:tav>
                                        <p:tav tm="100000">
                                          <p:val>
                                            <p:strVal val="#ppt_h"/>
                                          </p:val>
                                        </p:tav>
                                      </p:tavLst>
                                    </p:anim>
                                    <p:anim calcmode="lin" valueType="num">
                                      <p:cBhvr>
                                        <p:cTn id="128" dur="1000" fill="hold"/>
                                        <p:tgtEl>
                                          <p:spTgt spid="7"/>
                                        </p:tgtEl>
                                        <p:attrNameLst>
                                          <p:attrName>ppt_x</p:attrName>
                                        </p:attrNameLst>
                                      </p:cBhvr>
                                      <p:tavLst>
                                        <p:tav tm="0" fmla="#ppt_x+(cos(-2*pi*(1-$))*-#ppt_x-sin(-2*pi*(1-$))*(1-#ppt_y))*(1-$)">
                                          <p:val>
                                            <p:fltVal val="0"/>
                                          </p:val>
                                        </p:tav>
                                        <p:tav tm="100000">
                                          <p:val>
                                            <p:fltVal val="1"/>
                                          </p:val>
                                        </p:tav>
                                      </p:tavLst>
                                    </p:anim>
                                    <p:anim calcmode="lin" valueType="num">
                                      <p:cBhvr>
                                        <p:cTn id="129" dur="1000" fill="hold"/>
                                        <p:tgtEl>
                                          <p:spTgt spid="7"/>
                                        </p:tgtEl>
                                        <p:attrNameLst>
                                          <p:attrName>ppt_y</p:attrName>
                                        </p:attrNameLst>
                                      </p:cBhvr>
                                      <p:tavLst>
                                        <p:tav tm="0" fmla="#ppt_y+(sin(-2*pi*(1-$))*-#ppt_x+cos(-2*pi*(1-$))*(1-#ppt_y))*(1-$)">
                                          <p:val>
                                            <p:fltVal val="0"/>
                                          </p:val>
                                        </p:tav>
                                        <p:tav tm="100000">
                                          <p:val>
                                            <p:fltVal val="1"/>
                                          </p:val>
                                        </p:tav>
                                      </p:tavLst>
                                    </p:anim>
                                  </p:childTnLst>
                                </p:cTn>
                              </p:par>
                            </p:childTnLst>
                          </p:cTn>
                        </p:par>
                        <p:par>
                          <p:cTn id="130" fill="hold">
                            <p:stCondLst>
                              <p:cond delay="16000"/>
                            </p:stCondLst>
                            <p:childTnLst>
                              <p:par>
                                <p:cTn id="131" presetID="2" presetClass="entr" presetSubtype="4" fill="hold" nodeType="afterEffect">
                                  <p:stCondLst>
                                    <p:cond delay="0"/>
                                  </p:stCondLst>
                                  <p:childTnLst>
                                    <p:set>
                                      <p:cBhvr>
                                        <p:cTn id="132" dur="1" fill="hold">
                                          <p:stCondLst>
                                            <p:cond delay="0"/>
                                          </p:stCondLst>
                                        </p:cTn>
                                        <p:tgtEl>
                                          <p:spTgt spid="86"/>
                                        </p:tgtEl>
                                        <p:attrNameLst>
                                          <p:attrName>style.visibility</p:attrName>
                                        </p:attrNameLst>
                                      </p:cBhvr>
                                      <p:to>
                                        <p:strVal val="visible"/>
                                      </p:to>
                                    </p:set>
                                    <p:anim calcmode="lin" valueType="num">
                                      <p:cBhvr additive="base">
                                        <p:cTn id="133" dur="500" fill="hold"/>
                                        <p:tgtEl>
                                          <p:spTgt spid="86"/>
                                        </p:tgtEl>
                                        <p:attrNameLst>
                                          <p:attrName>ppt_x</p:attrName>
                                        </p:attrNameLst>
                                      </p:cBhvr>
                                      <p:tavLst>
                                        <p:tav tm="0">
                                          <p:val>
                                            <p:strVal val="#ppt_x"/>
                                          </p:val>
                                        </p:tav>
                                        <p:tav tm="100000">
                                          <p:val>
                                            <p:strVal val="#ppt_x"/>
                                          </p:val>
                                        </p:tav>
                                      </p:tavLst>
                                    </p:anim>
                                    <p:anim calcmode="lin" valueType="num">
                                      <p:cBhvr additive="base">
                                        <p:cTn id="134" dur="500" fill="hold"/>
                                        <p:tgtEl>
                                          <p:spTgt spid="86"/>
                                        </p:tgtEl>
                                        <p:attrNameLst>
                                          <p:attrName>ppt_y</p:attrName>
                                        </p:attrNameLst>
                                      </p:cBhvr>
                                      <p:tavLst>
                                        <p:tav tm="0">
                                          <p:val>
                                            <p:strVal val="1+#ppt_h/2"/>
                                          </p:val>
                                        </p:tav>
                                        <p:tav tm="100000">
                                          <p:val>
                                            <p:strVal val="#ppt_y"/>
                                          </p:val>
                                        </p:tav>
                                      </p:tavLst>
                                    </p:anim>
                                  </p:childTnLst>
                                </p:cTn>
                              </p:par>
                            </p:childTnLst>
                          </p:cTn>
                        </p:par>
                        <p:par>
                          <p:cTn id="135" fill="hold">
                            <p:stCondLst>
                              <p:cond delay="16500"/>
                            </p:stCondLst>
                            <p:childTnLst>
                              <p:par>
                                <p:cTn id="136" presetID="42" presetClass="entr" presetSubtype="0" fill="hold" nodeType="afterEffect">
                                  <p:stCondLst>
                                    <p:cond delay="0"/>
                                  </p:stCondLst>
                                  <p:childTnLst>
                                    <p:set>
                                      <p:cBhvr>
                                        <p:cTn id="137" dur="1" fill="hold">
                                          <p:stCondLst>
                                            <p:cond delay="0"/>
                                          </p:stCondLst>
                                        </p:cTn>
                                        <p:tgtEl>
                                          <p:spTgt spid="52"/>
                                        </p:tgtEl>
                                        <p:attrNameLst>
                                          <p:attrName>style.visibility</p:attrName>
                                        </p:attrNameLst>
                                      </p:cBhvr>
                                      <p:to>
                                        <p:strVal val="visible"/>
                                      </p:to>
                                    </p:set>
                                    <p:animEffect transition="in" filter="fade">
                                      <p:cBhvr>
                                        <p:cTn id="138" dur="1000"/>
                                        <p:tgtEl>
                                          <p:spTgt spid="52"/>
                                        </p:tgtEl>
                                      </p:cBhvr>
                                    </p:animEffect>
                                    <p:anim calcmode="lin" valueType="num">
                                      <p:cBhvr>
                                        <p:cTn id="139" dur="1000" fill="hold"/>
                                        <p:tgtEl>
                                          <p:spTgt spid="52"/>
                                        </p:tgtEl>
                                        <p:attrNameLst>
                                          <p:attrName>ppt_x</p:attrName>
                                        </p:attrNameLst>
                                      </p:cBhvr>
                                      <p:tavLst>
                                        <p:tav tm="0">
                                          <p:val>
                                            <p:strVal val="#ppt_x"/>
                                          </p:val>
                                        </p:tav>
                                        <p:tav tm="100000">
                                          <p:val>
                                            <p:strVal val="#ppt_x"/>
                                          </p:val>
                                        </p:tav>
                                      </p:tavLst>
                                    </p:anim>
                                    <p:anim calcmode="lin" valueType="num">
                                      <p:cBhvr>
                                        <p:cTn id="140" dur="1000" fill="hold"/>
                                        <p:tgtEl>
                                          <p:spTgt spid="52"/>
                                        </p:tgtEl>
                                        <p:attrNameLst>
                                          <p:attrName>ppt_y</p:attrName>
                                        </p:attrNameLst>
                                      </p:cBhvr>
                                      <p:tavLst>
                                        <p:tav tm="0">
                                          <p:val>
                                            <p:strVal val="#ppt_y+.1"/>
                                          </p:val>
                                        </p:tav>
                                        <p:tav tm="100000">
                                          <p:val>
                                            <p:strVal val="#ppt_y"/>
                                          </p:val>
                                        </p:tav>
                                      </p:tavLst>
                                    </p:anim>
                                  </p:childTnLst>
                                </p:cTn>
                              </p:par>
                            </p:childTnLst>
                          </p:cTn>
                        </p:par>
                        <p:par>
                          <p:cTn id="141" fill="hold">
                            <p:stCondLst>
                              <p:cond delay="17500"/>
                            </p:stCondLst>
                            <p:childTnLst>
                              <p:par>
                                <p:cTn id="142" presetID="16" presetClass="entr" presetSubtype="37" fill="hold" nodeType="afterEffect">
                                  <p:stCondLst>
                                    <p:cond delay="0"/>
                                  </p:stCondLst>
                                  <p:childTnLst>
                                    <p:set>
                                      <p:cBhvr>
                                        <p:cTn id="143" dur="1" fill="hold">
                                          <p:stCondLst>
                                            <p:cond delay="0"/>
                                          </p:stCondLst>
                                        </p:cTn>
                                        <p:tgtEl>
                                          <p:spTgt spid="58"/>
                                        </p:tgtEl>
                                        <p:attrNameLst>
                                          <p:attrName>style.visibility</p:attrName>
                                        </p:attrNameLst>
                                      </p:cBhvr>
                                      <p:to>
                                        <p:strVal val="visible"/>
                                      </p:to>
                                    </p:set>
                                    <p:animEffect transition="in" filter="barn(outVertical)">
                                      <p:cBhvr>
                                        <p:cTn id="144" dur="500"/>
                                        <p:tgtEl>
                                          <p:spTgt spid="58"/>
                                        </p:tgtEl>
                                      </p:cBhvr>
                                    </p:animEffect>
                                  </p:childTnLst>
                                </p:cTn>
                              </p:par>
                            </p:childTnLst>
                          </p:cTn>
                        </p:par>
                        <p:par>
                          <p:cTn id="145" fill="hold">
                            <p:stCondLst>
                              <p:cond delay="18000"/>
                            </p:stCondLst>
                            <p:childTnLst>
                              <p:par>
                                <p:cTn id="146" presetID="42" presetClass="entr" presetSubtype="0" fill="hold" nodeType="afterEffect">
                                  <p:stCondLst>
                                    <p:cond delay="0"/>
                                  </p:stCondLst>
                                  <p:childTnLst>
                                    <p:set>
                                      <p:cBhvr>
                                        <p:cTn id="147" dur="1" fill="hold">
                                          <p:stCondLst>
                                            <p:cond delay="0"/>
                                          </p:stCondLst>
                                        </p:cTn>
                                        <p:tgtEl>
                                          <p:spTgt spid="55"/>
                                        </p:tgtEl>
                                        <p:attrNameLst>
                                          <p:attrName>style.visibility</p:attrName>
                                        </p:attrNameLst>
                                      </p:cBhvr>
                                      <p:to>
                                        <p:strVal val="visible"/>
                                      </p:to>
                                    </p:set>
                                    <p:animEffect transition="in" filter="fade">
                                      <p:cBhvr>
                                        <p:cTn id="148" dur="1000"/>
                                        <p:tgtEl>
                                          <p:spTgt spid="55"/>
                                        </p:tgtEl>
                                      </p:cBhvr>
                                    </p:animEffect>
                                    <p:anim calcmode="lin" valueType="num">
                                      <p:cBhvr>
                                        <p:cTn id="149" dur="1000" fill="hold"/>
                                        <p:tgtEl>
                                          <p:spTgt spid="55"/>
                                        </p:tgtEl>
                                        <p:attrNameLst>
                                          <p:attrName>ppt_x</p:attrName>
                                        </p:attrNameLst>
                                      </p:cBhvr>
                                      <p:tavLst>
                                        <p:tav tm="0">
                                          <p:val>
                                            <p:strVal val="#ppt_x"/>
                                          </p:val>
                                        </p:tav>
                                        <p:tav tm="100000">
                                          <p:val>
                                            <p:strVal val="#ppt_x"/>
                                          </p:val>
                                        </p:tav>
                                      </p:tavLst>
                                    </p:anim>
                                    <p:anim calcmode="lin" valueType="num">
                                      <p:cBhvr>
                                        <p:cTn id="150" dur="1000" fill="hold"/>
                                        <p:tgtEl>
                                          <p:spTgt spid="5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7" grpId="0" animBg="1"/>
      <p:bldP spid="12" grpId="0" animBg="1"/>
      <p:bldP spid="13" grpId="0" animBg="1"/>
      <p:bldP spid="16" grpId="0" animBg="1"/>
      <p:bldP spid="17" grpId="0" animBg="1"/>
      <p:bldP spid="18" grpId="0" animBg="1"/>
      <p:bldP spid="19" grpId="0" animBg="1"/>
      <p:bldP spid="5" grpId="0" animBg="1"/>
      <p:bldP spid="96" grpId="0" animBg="1"/>
      <p:bldP spid="79" grpId="0" animBg="1"/>
      <p:bldP spid="106" grpId="0" animBg="1"/>
      <p:bldP spid="107" grpId="0" animBg="1"/>
      <p:bldP spid="108" grpId="0" animBg="1"/>
      <p:bldP spid="109"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4" name="Rectangle 33"/>
          <p:cNvSpPr/>
          <p:nvPr/>
        </p:nvSpPr>
        <p:spPr bwMode="auto">
          <a:xfrm>
            <a:off x="0" y="1188720"/>
            <a:ext cx="12192000" cy="5429250"/>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5" name="Shape 2215"/>
          <p:cNvSpPr/>
          <p:nvPr/>
        </p:nvSpPr>
        <p:spPr>
          <a:xfrm>
            <a:off x="1610044" y="2236613"/>
            <a:ext cx="3482107" cy="3309820"/>
          </a:xfrm>
          <a:prstGeom prst="pentagon">
            <a:avLst/>
          </a:prstGeom>
          <a:solidFill>
            <a:schemeClr val="bg1">
              <a:lumMod val="75000"/>
            </a:schemeClr>
          </a:solidFill>
          <a:ln w="12700">
            <a:noFill/>
            <a:miter lim="400000"/>
          </a:ln>
        </p:spPr>
        <p:txBody>
          <a:bodyPr lIns="60959" rIns="60959" anchor="ctr"/>
          <a:lstStyle/>
          <a:p>
            <a:pPr defTabSz="607476">
              <a:defRPr sz="2400">
                <a:latin typeface="Calibri"/>
                <a:ea typeface="Calibri"/>
                <a:cs typeface="Calibri"/>
                <a:sym typeface="Calibri"/>
              </a:defRPr>
            </a:pPr>
            <a:endParaRPr sz="3200"/>
          </a:p>
        </p:txBody>
      </p:sp>
      <p:sp>
        <p:nvSpPr>
          <p:cNvPr id="47" name="Shape 2217"/>
          <p:cNvSpPr/>
          <p:nvPr/>
        </p:nvSpPr>
        <p:spPr>
          <a:xfrm>
            <a:off x="2380747" y="1279969"/>
            <a:ext cx="2026311" cy="1112272"/>
          </a:xfrm>
          <a:custGeom>
            <a:avLst/>
            <a:gdLst/>
            <a:ahLst/>
            <a:cxnLst>
              <a:cxn ang="0">
                <a:pos x="wd2" y="hd2"/>
              </a:cxn>
              <a:cxn ang="5400000">
                <a:pos x="wd2" y="hd2"/>
              </a:cxn>
              <a:cxn ang="10800000">
                <a:pos x="wd2" y="hd2"/>
              </a:cxn>
              <a:cxn ang="16200000">
                <a:pos x="wd2" y="hd2"/>
              </a:cxn>
            </a:cxnLst>
            <a:rect l="0" t="0" r="r" b="b"/>
            <a:pathLst>
              <a:path w="21600" h="21600" extrusionOk="0">
                <a:moveTo>
                  <a:pt x="0" y="14018"/>
                </a:moveTo>
                <a:lnTo>
                  <a:pt x="2949" y="21600"/>
                </a:lnTo>
                <a:lnTo>
                  <a:pt x="10504" y="11804"/>
                </a:lnTo>
                <a:lnTo>
                  <a:pt x="16111" y="19352"/>
                </a:lnTo>
                <a:lnTo>
                  <a:pt x="15268" y="21267"/>
                </a:lnTo>
                <a:lnTo>
                  <a:pt x="21600" y="20862"/>
                </a:lnTo>
                <a:lnTo>
                  <a:pt x="19905" y="9818"/>
                </a:lnTo>
                <a:lnTo>
                  <a:pt x="19125" y="11799"/>
                </a:lnTo>
                <a:lnTo>
                  <a:pt x="10380" y="0"/>
                </a:lnTo>
                <a:lnTo>
                  <a:pt x="0" y="14018"/>
                </a:lnTo>
                <a:close/>
              </a:path>
            </a:pathLst>
          </a:custGeom>
          <a:solidFill>
            <a:srgbClr val="00B0F0"/>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8" name="Shape 2218"/>
          <p:cNvSpPr/>
          <p:nvPr/>
        </p:nvSpPr>
        <p:spPr>
          <a:xfrm>
            <a:off x="4736682" y="2489233"/>
            <a:ext cx="1269414" cy="2037937"/>
          </a:xfrm>
          <a:custGeom>
            <a:avLst/>
            <a:gdLst/>
            <a:ahLst/>
            <a:cxnLst>
              <a:cxn ang="0">
                <a:pos x="wd2" y="hd2"/>
              </a:cxn>
              <a:cxn ang="5400000">
                <a:pos x="wd2" y="hd2"/>
              </a:cxn>
              <a:cxn ang="10800000">
                <a:pos x="wd2" y="hd2"/>
              </a:cxn>
              <a:cxn ang="16200000">
                <a:pos x="wd2" y="hd2"/>
              </a:cxn>
            </a:cxnLst>
            <a:rect l="0" t="0" r="r" b="b"/>
            <a:pathLst>
              <a:path w="21600" h="21600" extrusionOk="0">
                <a:moveTo>
                  <a:pt x="0" y="4124"/>
                </a:moveTo>
                <a:lnTo>
                  <a:pt x="4790" y="0"/>
                </a:lnTo>
                <a:lnTo>
                  <a:pt x="21600" y="7547"/>
                </a:lnTo>
                <a:lnTo>
                  <a:pt x="16324" y="17630"/>
                </a:lnTo>
                <a:lnTo>
                  <a:pt x="18403" y="18094"/>
                </a:lnTo>
                <a:lnTo>
                  <a:pt x="9975" y="21600"/>
                </a:lnTo>
                <a:lnTo>
                  <a:pt x="6447" y="15709"/>
                </a:lnTo>
                <a:lnTo>
                  <a:pt x="8571" y="16181"/>
                </a:lnTo>
                <a:lnTo>
                  <a:pt x="11932" y="9490"/>
                </a:lnTo>
                <a:lnTo>
                  <a:pt x="0" y="4124"/>
                </a:lnTo>
                <a:close/>
              </a:path>
            </a:pathLst>
          </a:custGeom>
          <a:solidFill>
            <a:srgbClr val="ED7D31"/>
          </a:solidFill>
          <a:ln w="12700">
            <a:miter lim="400000"/>
          </a:ln>
          <a:effectLst>
            <a:outerShdw blurRad="50800" dist="38100" dir="8100000" algn="t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49" name="Shape 2219"/>
          <p:cNvSpPr/>
          <p:nvPr/>
        </p:nvSpPr>
        <p:spPr>
          <a:xfrm>
            <a:off x="3514916" y="5027081"/>
            <a:ext cx="1846605" cy="1432695"/>
          </a:xfrm>
          <a:custGeom>
            <a:avLst/>
            <a:gdLst/>
            <a:ahLst/>
            <a:cxnLst>
              <a:cxn ang="0">
                <a:pos x="wd2" y="hd2"/>
              </a:cxn>
              <a:cxn ang="5400000">
                <a:pos x="wd2" y="hd2"/>
              </a:cxn>
              <a:cxn ang="10800000">
                <a:pos x="wd2" y="hd2"/>
              </a:cxn>
              <a:cxn ang="16200000">
                <a:pos x="wd2" y="hd2"/>
              </a:cxn>
            </a:cxnLst>
            <a:rect l="0" t="0" r="r" b="b"/>
            <a:pathLst>
              <a:path w="21600" h="21600" extrusionOk="0">
                <a:moveTo>
                  <a:pt x="16186" y="0"/>
                </a:moveTo>
                <a:lnTo>
                  <a:pt x="21600" y="2314"/>
                </a:lnTo>
                <a:lnTo>
                  <a:pt x="17145" y="19702"/>
                </a:lnTo>
                <a:lnTo>
                  <a:pt x="5407" y="19702"/>
                </a:lnTo>
                <a:lnTo>
                  <a:pt x="5407" y="21600"/>
                </a:lnTo>
                <a:lnTo>
                  <a:pt x="0" y="16012"/>
                </a:lnTo>
                <a:lnTo>
                  <a:pt x="5391" y="10547"/>
                </a:lnTo>
                <a:lnTo>
                  <a:pt x="5391" y="12343"/>
                </a:lnTo>
                <a:lnTo>
                  <a:pt x="13031" y="12343"/>
                </a:lnTo>
                <a:lnTo>
                  <a:pt x="16186" y="0"/>
                </a:lnTo>
                <a:close/>
              </a:path>
            </a:pathLst>
          </a:custGeom>
          <a:solidFill>
            <a:srgbClr val="2F5698"/>
          </a:solidFill>
          <a:ln w="12700">
            <a:miter lim="400000"/>
          </a:ln>
          <a:effectLst>
            <a:outerShdw blurRad="50800" dist="38100" dir="13500000" algn="br"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0" name="Shape 2220"/>
          <p:cNvSpPr/>
          <p:nvPr/>
        </p:nvSpPr>
        <p:spPr>
          <a:xfrm>
            <a:off x="1295539" y="4847582"/>
            <a:ext cx="1640265" cy="1479557"/>
          </a:xfrm>
          <a:custGeom>
            <a:avLst/>
            <a:gdLst/>
            <a:ahLst/>
            <a:cxnLst>
              <a:cxn ang="0">
                <a:pos x="wd2" y="hd2"/>
              </a:cxn>
              <a:cxn ang="5400000">
                <a:pos x="wd2" y="hd2"/>
              </a:cxn>
              <a:cxn ang="10800000">
                <a:pos x="wd2" y="hd2"/>
              </a:cxn>
              <a:cxn ang="16200000">
                <a:pos x="wd2" y="hd2"/>
              </a:cxn>
            </a:cxnLst>
            <a:rect l="0" t="0" r="r" b="b"/>
            <a:pathLst>
              <a:path w="21600" h="21600" extrusionOk="0">
                <a:moveTo>
                  <a:pt x="2603" y="0"/>
                </a:moveTo>
                <a:lnTo>
                  <a:pt x="9183" y="4831"/>
                </a:lnTo>
                <a:lnTo>
                  <a:pt x="7522" y="5386"/>
                </a:lnTo>
                <a:lnTo>
                  <a:pt x="10276" y="14545"/>
                </a:lnTo>
                <a:lnTo>
                  <a:pt x="21600" y="14545"/>
                </a:lnTo>
                <a:lnTo>
                  <a:pt x="21600" y="21600"/>
                </a:lnTo>
                <a:lnTo>
                  <a:pt x="5541" y="21600"/>
                </a:lnTo>
                <a:lnTo>
                  <a:pt x="1446" y="7683"/>
                </a:lnTo>
                <a:lnTo>
                  <a:pt x="0" y="8096"/>
                </a:lnTo>
                <a:lnTo>
                  <a:pt x="2603" y="0"/>
                </a:lnTo>
                <a:close/>
              </a:path>
            </a:pathLst>
          </a:custGeom>
          <a:solidFill>
            <a:srgbClr val="FFC000"/>
          </a:solidFill>
          <a:ln w="12700">
            <a:miter lim="400000"/>
          </a:ln>
          <a:effectLst>
            <a:outerShdw blurRad="50800" dist="38100" dir="18900000" algn="b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sp>
        <p:nvSpPr>
          <p:cNvPr id="53" name="Shape 2221"/>
          <p:cNvSpPr/>
          <p:nvPr/>
        </p:nvSpPr>
        <p:spPr>
          <a:xfrm>
            <a:off x="702576" y="2506944"/>
            <a:ext cx="1335559" cy="1848152"/>
          </a:xfrm>
          <a:custGeom>
            <a:avLst/>
            <a:gdLst/>
            <a:ahLst/>
            <a:cxnLst>
              <a:cxn ang="0">
                <a:pos x="wd2" y="hd2"/>
              </a:cxn>
              <a:cxn ang="5400000">
                <a:pos x="wd2" y="hd2"/>
              </a:cxn>
              <a:cxn ang="10800000">
                <a:pos x="wd2" y="hd2"/>
              </a:cxn>
              <a:cxn ang="16200000">
                <a:pos x="wd2" y="hd2"/>
              </a:cxn>
            </a:cxnLst>
            <a:rect l="0" t="0" r="r" b="b"/>
            <a:pathLst>
              <a:path w="21600" h="21600" extrusionOk="0">
                <a:moveTo>
                  <a:pt x="11973" y="0"/>
                </a:moveTo>
                <a:lnTo>
                  <a:pt x="21600" y="298"/>
                </a:lnTo>
                <a:lnTo>
                  <a:pt x="18951" y="7088"/>
                </a:lnTo>
                <a:lnTo>
                  <a:pt x="17855" y="5911"/>
                </a:lnTo>
                <a:lnTo>
                  <a:pt x="9121" y="10295"/>
                </a:lnTo>
                <a:lnTo>
                  <a:pt x="13505" y="19849"/>
                </a:lnTo>
                <a:lnTo>
                  <a:pt x="6204" y="21600"/>
                </a:lnTo>
                <a:lnTo>
                  <a:pt x="0" y="8223"/>
                </a:lnTo>
                <a:lnTo>
                  <a:pt x="13317" y="1242"/>
                </a:lnTo>
                <a:lnTo>
                  <a:pt x="11973" y="0"/>
                </a:lnTo>
                <a:close/>
              </a:path>
            </a:pathLst>
          </a:custGeom>
          <a:solidFill>
            <a:schemeClr val="accent6">
              <a:lumMod val="50000"/>
            </a:schemeClr>
          </a:solidFill>
          <a:ln w="12700">
            <a:miter lim="400000"/>
          </a:ln>
          <a:effectLst>
            <a:outerShdw blurRad="50800" dist="38100" dir="2700000" algn="tl" rotWithShape="0">
              <a:prstClr val="black">
                <a:alpha val="40000"/>
              </a:prstClr>
            </a:outerShdw>
          </a:effectLst>
        </p:spPr>
        <p:txBody>
          <a:bodyPr lIns="67733" tIns="67733" rIns="67733" bIns="67733" anchor="ctr"/>
          <a:lstStyle/>
          <a:p>
            <a:pPr defTabSz="1100656">
              <a:defRPr sz="3200">
                <a:solidFill>
                  <a:srgbClr val="000000"/>
                </a:solidFill>
                <a:latin typeface="+mn-lt"/>
                <a:ea typeface="+mn-ea"/>
                <a:cs typeface="+mn-cs"/>
                <a:sym typeface="Helvetica Light"/>
              </a:defRPr>
            </a:pPr>
            <a:endParaRPr sz="4267"/>
          </a:p>
        </p:txBody>
      </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66" name="Group 65"/>
          <p:cNvGrpSpPr/>
          <p:nvPr/>
        </p:nvGrpSpPr>
        <p:grpSpPr>
          <a:xfrm>
            <a:off x="7300567" y="2316806"/>
            <a:ext cx="3480585" cy="984188"/>
            <a:chOff x="1270277" y="1165408"/>
            <a:chExt cx="2610439" cy="738141"/>
          </a:xfrm>
        </p:grpSpPr>
        <p:sp>
          <p:nvSpPr>
            <p:cNvPr id="80" name="Text Placeholder 3"/>
            <p:cNvSpPr txBox="1">
              <a:spLocks/>
            </p:cNvSpPr>
            <p:nvPr/>
          </p:nvSpPr>
          <p:spPr>
            <a:xfrm>
              <a:off x="1270277" y="1165408"/>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ED7D31"/>
                  </a:solidFill>
                  <a:latin typeface="+mj-lt"/>
                </a:rPr>
                <a:t>Lorem ipsum</a:t>
              </a:r>
            </a:p>
          </p:txBody>
        </p:sp>
        <p:sp>
          <p:nvSpPr>
            <p:cNvPr id="81"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7" name="Group 66"/>
          <p:cNvGrpSpPr/>
          <p:nvPr/>
        </p:nvGrpSpPr>
        <p:grpSpPr>
          <a:xfrm>
            <a:off x="7300567" y="3300994"/>
            <a:ext cx="3480585" cy="984188"/>
            <a:chOff x="1270277" y="2087120"/>
            <a:chExt cx="2610439" cy="738141"/>
          </a:xfrm>
        </p:grpSpPr>
        <p:sp>
          <p:nvSpPr>
            <p:cNvPr id="78" name="Text Placeholder 3"/>
            <p:cNvSpPr txBox="1">
              <a:spLocks/>
            </p:cNvSpPr>
            <p:nvPr/>
          </p:nvSpPr>
          <p:spPr>
            <a:xfrm>
              <a:off x="1270277" y="2087120"/>
              <a:ext cx="886253"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2F5698"/>
                  </a:solidFill>
                  <a:latin typeface="+mj-lt"/>
                </a:rPr>
                <a:t>Lorem ipsum</a:t>
              </a:r>
            </a:p>
          </p:txBody>
        </p:sp>
        <p:sp>
          <p:nvSpPr>
            <p:cNvPr id="79"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8" name="Group 67"/>
          <p:cNvGrpSpPr/>
          <p:nvPr/>
        </p:nvGrpSpPr>
        <p:grpSpPr>
          <a:xfrm>
            <a:off x="7300567" y="4317016"/>
            <a:ext cx="3480585" cy="984188"/>
            <a:chOff x="1270277" y="3008832"/>
            <a:chExt cx="2610439" cy="738141"/>
          </a:xfrm>
        </p:grpSpPr>
        <p:sp>
          <p:nvSpPr>
            <p:cNvPr id="7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FFC000"/>
                  </a:solidFill>
                  <a:latin typeface="+mj-lt"/>
                </a:rPr>
                <a:t>Lorem ipsum</a:t>
              </a:r>
            </a:p>
          </p:txBody>
        </p:sp>
        <p:sp>
          <p:nvSpPr>
            <p:cNvPr id="7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grpSp>
        <p:nvGrpSpPr>
          <p:cNvPr id="69" name="Group 68"/>
          <p:cNvGrpSpPr/>
          <p:nvPr/>
        </p:nvGrpSpPr>
        <p:grpSpPr>
          <a:xfrm>
            <a:off x="7300567" y="5311116"/>
            <a:ext cx="3480585" cy="984188"/>
            <a:chOff x="1270277" y="3008832"/>
            <a:chExt cx="2610439" cy="738141"/>
          </a:xfrm>
        </p:grpSpPr>
        <p:sp>
          <p:nvSpPr>
            <p:cNvPr id="74"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6">
                      <a:lumMod val="50000"/>
                    </a:schemeClr>
                  </a:solidFill>
                  <a:latin typeface="+mj-lt"/>
                </a:rPr>
                <a:t>Lorem ipsum</a:t>
              </a:r>
            </a:p>
          </p:txBody>
        </p:sp>
        <p:sp>
          <p:nvSpPr>
            <p:cNvPr id="75"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70" name="Freeform 45"/>
          <p:cNvSpPr>
            <a:spLocks noEditPoints="1"/>
          </p:cNvSpPr>
          <p:nvPr/>
        </p:nvSpPr>
        <p:spPr bwMode="auto">
          <a:xfrm>
            <a:off x="6772369" y="275539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1" name="Freeform 45"/>
          <p:cNvSpPr>
            <a:spLocks noEditPoints="1"/>
          </p:cNvSpPr>
          <p:nvPr/>
        </p:nvSpPr>
        <p:spPr bwMode="auto">
          <a:xfrm>
            <a:off x="6772369" y="373276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2F569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solidFill>
                <a:srgbClr val="A5A5A5"/>
              </a:solidFill>
            </a:endParaRPr>
          </a:p>
        </p:txBody>
      </p:sp>
      <p:sp>
        <p:nvSpPr>
          <p:cNvPr id="72" name="Freeform 45"/>
          <p:cNvSpPr>
            <a:spLocks noEditPoints="1"/>
          </p:cNvSpPr>
          <p:nvPr/>
        </p:nvSpPr>
        <p:spPr bwMode="auto">
          <a:xfrm>
            <a:off x="6772369" y="4741970"/>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FFC00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3" name="Freeform 45"/>
          <p:cNvSpPr>
            <a:spLocks noEditPoints="1"/>
          </p:cNvSpPr>
          <p:nvPr/>
        </p:nvSpPr>
        <p:spPr bwMode="auto">
          <a:xfrm>
            <a:off x="6772369" y="5744516"/>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6">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nvGrpSpPr>
          <p:cNvPr id="82" name="Group 81"/>
          <p:cNvGrpSpPr/>
          <p:nvPr/>
        </p:nvGrpSpPr>
        <p:grpSpPr>
          <a:xfrm>
            <a:off x="7300567" y="1332618"/>
            <a:ext cx="3480585" cy="984188"/>
            <a:chOff x="1270277" y="1165408"/>
            <a:chExt cx="2610439" cy="738141"/>
          </a:xfrm>
        </p:grpSpPr>
        <p:sp>
          <p:nvSpPr>
            <p:cNvPr id="83" name="Text Placeholder 3"/>
            <p:cNvSpPr txBox="1">
              <a:spLocks/>
            </p:cNvSpPr>
            <p:nvPr/>
          </p:nvSpPr>
          <p:spPr>
            <a:xfrm>
              <a:off x="1270277" y="1165408"/>
              <a:ext cx="904286" cy="207749"/>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00" b="1" dirty="0">
                  <a:solidFill>
                    <a:srgbClr val="00B0F0"/>
                  </a:solidFill>
                  <a:latin typeface="+mj-lt"/>
                </a:rPr>
                <a:t>Lorem ipsum</a:t>
              </a:r>
            </a:p>
          </p:txBody>
        </p:sp>
        <p:sp>
          <p:nvSpPr>
            <p:cNvPr id="84"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85000"/>
                    </a:schemeClr>
                  </a:solidFill>
                </a:rPr>
                <a:t>Lorem ipsum dolor sit amet, consectetur adipiscing elit, sed do eiusmod tempor incididunt ut labore et dolore</a:t>
              </a:r>
            </a:p>
          </p:txBody>
        </p:sp>
      </p:grpSp>
      <p:sp>
        <p:nvSpPr>
          <p:cNvPr id="85" name="Freeform 45"/>
          <p:cNvSpPr>
            <a:spLocks noEditPoints="1"/>
          </p:cNvSpPr>
          <p:nvPr/>
        </p:nvSpPr>
        <p:spPr bwMode="auto">
          <a:xfrm>
            <a:off x="6772369" y="1771203"/>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106" name="Shape 2215"/>
          <p:cNvSpPr>
            <a:spLocks noChangeAspect="1"/>
          </p:cNvSpPr>
          <p:nvPr/>
        </p:nvSpPr>
        <p:spPr>
          <a:xfrm>
            <a:off x="1842337" y="2505966"/>
            <a:ext cx="3017520" cy="2868218"/>
          </a:xfrm>
          <a:prstGeom prst="pentagon">
            <a:avLst/>
          </a:prstGeom>
          <a:blipFill>
            <a:blip r:embed="rId3"/>
            <a:stretch>
              <a:fillRect/>
            </a:stretch>
          </a:blipFill>
          <a:ln w="12700">
            <a:noFill/>
            <a:miter lim="400000"/>
          </a:ln>
          <a:effectLst>
            <a:outerShdw blurRad="63500" sx="102000" sy="102000" algn="ctr" rotWithShape="0">
              <a:prstClr val="black">
                <a:alpha val="40000"/>
              </a:prstClr>
            </a:outerShdw>
          </a:effectLst>
        </p:spPr>
        <p:txBody>
          <a:bodyPr lIns="60959" rIns="60959" anchor="ctr"/>
          <a:lstStyle/>
          <a:p>
            <a:pPr defTabSz="607476">
              <a:defRPr sz="2400">
                <a:latin typeface="Calibri"/>
                <a:ea typeface="Calibri"/>
                <a:cs typeface="Calibri"/>
                <a:sym typeface="Calibri"/>
              </a:defRPr>
            </a:pPr>
            <a:endParaRPr sz="3200"/>
          </a:p>
        </p:txBody>
      </p:sp>
    </p:spTree>
    <p:extLst>
      <p:ext uri="{BB962C8B-B14F-4D97-AF65-F5344CB8AC3E}">
        <p14:creationId xmlns:p14="http://schemas.microsoft.com/office/powerpoint/2010/main" val="17053924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4"/>
                                        </p:tgtEl>
                                        <p:attrNameLst>
                                          <p:attrName>style.visibility</p:attrName>
                                        </p:attrNameLst>
                                      </p:cBhvr>
                                      <p:to>
                                        <p:strVal val="visible"/>
                                      </p:to>
                                    </p:set>
                                    <p:animEffect transition="in" filter="barn(inVertical)">
                                      <p:cBhvr>
                                        <p:cTn id="7" dur="1000"/>
                                        <p:tgtEl>
                                          <p:spTgt spid="3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45"/>
                                        </p:tgtEl>
                                        <p:attrNameLst>
                                          <p:attrName>style.visibility</p:attrName>
                                        </p:attrNameLst>
                                      </p:cBhvr>
                                      <p:to>
                                        <p:strVal val="visible"/>
                                      </p:to>
                                    </p:set>
                                    <p:anim calcmode="lin" valueType="num">
                                      <p:cBhvr>
                                        <p:cTn id="11" dur="500" fill="hold"/>
                                        <p:tgtEl>
                                          <p:spTgt spid="45"/>
                                        </p:tgtEl>
                                        <p:attrNameLst>
                                          <p:attrName>ppt_w</p:attrName>
                                        </p:attrNameLst>
                                      </p:cBhvr>
                                      <p:tavLst>
                                        <p:tav tm="0">
                                          <p:val>
                                            <p:fltVal val="0"/>
                                          </p:val>
                                        </p:tav>
                                        <p:tav tm="100000">
                                          <p:val>
                                            <p:strVal val="#ppt_w"/>
                                          </p:val>
                                        </p:tav>
                                      </p:tavLst>
                                    </p:anim>
                                    <p:anim calcmode="lin" valueType="num">
                                      <p:cBhvr>
                                        <p:cTn id="12" dur="500" fill="hold"/>
                                        <p:tgtEl>
                                          <p:spTgt spid="45"/>
                                        </p:tgtEl>
                                        <p:attrNameLst>
                                          <p:attrName>ppt_h</p:attrName>
                                        </p:attrNameLst>
                                      </p:cBhvr>
                                      <p:tavLst>
                                        <p:tav tm="0">
                                          <p:val>
                                            <p:fltVal val="0"/>
                                          </p:val>
                                        </p:tav>
                                        <p:tav tm="100000">
                                          <p:val>
                                            <p:strVal val="#ppt_h"/>
                                          </p:val>
                                        </p:tav>
                                      </p:tavLst>
                                    </p:anim>
                                    <p:animEffect transition="in" filter="fade">
                                      <p:cBhvr>
                                        <p:cTn id="13" dur="500"/>
                                        <p:tgtEl>
                                          <p:spTgt spid="4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106"/>
                                        </p:tgtEl>
                                        <p:attrNameLst>
                                          <p:attrName>style.visibility</p:attrName>
                                        </p:attrNameLst>
                                      </p:cBhvr>
                                      <p:to>
                                        <p:strVal val="visible"/>
                                      </p:to>
                                    </p:set>
                                    <p:anim calcmode="lin" valueType="num">
                                      <p:cBhvr>
                                        <p:cTn id="17" dur="500" fill="hold"/>
                                        <p:tgtEl>
                                          <p:spTgt spid="106"/>
                                        </p:tgtEl>
                                        <p:attrNameLst>
                                          <p:attrName>ppt_w</p:attrName>
                                        </p:attrNameLst>
                                      </p:cBhvr>
                                      <p:tavLst>
                                        <p:tav tm="0">
                                          <p:val>
                                            <p:fltVal val="0"/>
                                          </p:val>
                                        </p:tav>
                                        <p:tav tm="100000">
                                          <p:val>
                                            <p:strVal val="#ppt_w"/>
                                          </p:val>
                                        </p:tav>
                                      </p:tavLst>
                                    </p:anim>
                                    <p:anim calcmode="lin" valueType="num">
                                      <p:cBhvr>
                                        <p:cTn id="18" dur="500" fill="hold"/>
                                        <p:tgtEl>
                                          <p:spTgt spid="106"/>
                                        </p:tgtEl>
                                        <p:attrNameLst>
                                          <p:attrName>ppt_h</p:attrName>
                                        </p:attrNameLst>
                                      </p:cBhvr>
                                      <p:tavLst>
                                        <p:tav tm="0">
                                          <p:val>
                                            <p:fltVal val="0"/>
                                          </p:val>
                                        </p:tav>
                                        <p:tav tm="100000">
                                          <p:val>
                                            <p:strVal val="#ppt_h"/>
                                          </p:val>
                                        </p:tav>
                                      </p:tavLst>
                                    </p:anim>
                                    <p:animEffect transition="in" filter="fade">
                                      <p:cBhvr>
                                        <p:cTn id="19" dur="500"/>
                                        <p:tgtEl>
                                          <p:spTgt spid="106"/>
                                        </p:tgtEl>
                                      </p:cBhvr>
                                    </p:animEffect>
                                  </p:childTnLst>
                                </p:cTn>
                              </p:par>
                            </p:childTnLst>
                          </p:cTn>
                        </p:par>
                        <p:par>
                          <p:cTn id="20" fill="hold">
                            <p:stCondLst>
                              <p:cond delay="2000"/>
                            </p:stCondLst>
                            <p:childTnLst>
                              <p:par>
                                <p:cTn id="21" presetID="49" presetClass="entr" presetSubtype="0" decel="100000" fill="hold" grpId="0" nodeType="afterEffect">
                                  <p:stCondLst>
                                    <p:cond delay="0"/>
                                  </p:stCondLst>
                                  <p:childTnLst>
                                    <p:set>
                                      <p:cBhvr>
                                        <p:cTn id="22" dur="1" fill="hold">
                                          <p:stCondLst>
                                            <p:cond delay="0"/>
                                          </p:stCondLst>
                                        </p:cTn>
                                        <p:tgtEl>
                                          <p:spTgt spid="47"/>
                                        </p:tgtEl>
                                        <p:attrNameLst>
                                          <p:attrName>style.visibility</p:attrName>
                                        </p:attrNameLst>
                                      </p:cBhvr>
                                      <p:to>
                                        <p:strVal val="visible"/>
                                      </p:to>
                                    </p:set>
                                    <p:anim calcmode="lin" valueType="num">
                                      <p:cBhvr>
                                        <p:cTn id="23" dur="500" fill="hold"/>
                                        <p:tgtEl>
                                          <p:spTgt spid="47"/>
                                        </p:tgtEl>
                                        <p:attrNameLst>
                                          <p:attrName>ppt_w</p:attrName>
                                        </p:attrNameLst>
                                      </p:cBhvr>
                                      <p:tavLst>
                                        <p:tav tm="0">
                                          <p:val>
                                            <p:fltVal val="0"/>
                                          </p:val>
                                        </p:tav>
                                        <p:tav tm="100000">
                                          <p:val>
                                            <p:strVal val="#ppt_w"/>
                                          </p:val>
                                        </p:tav>
                                      </p:tavLst>
                                    </p:anim>
                                    <p:anim calcmode="lin" valueType="num">
                                      <p:cBhvr>
                                        <p:cTn id="24" dur="500" fill="hold"/>
                                        <p:tgtEl>
                                          <p:spTgt spid="47"/>
                                        </p:tgtEl>
                                        <p:attrNameLst>
                                          <p:attrName>ppt_h</p:attrName>
                                        </p:attrNameLst>
                                      </p:cBhvr>
                                      <p:tavLst>
                                        <p:tav tm="0">
                                          <p:val>
                                            <p:fltVal val="0"/>
                                          </p:val>
                                        </p:tav>
                                        <p:tav tm="100000">
                                          <p:val>
                                            <p:strVal val="#ppt_h"/>
                                          </p:val>
                                        </p:tav>
                                      </p:tavLst>
                                    </p:anim>
                                    <p:anim calcmode="lin" valueType="num">
                                      <p:cBhvr>
                                        <p:cTn id="25" dur="500" fill="hold"/>
                                        <p:tgtEl>
                                          <p:spTgt spid="47"/>
                                        </p:tgtEl>
                                        <p:attrNameLst>
                                          <p:attrName>style.rotation</p:attrName>
                                        </p:attrNameLst>
                                      </p:cBhvr>
                                      <p:tavLst>
                                        <p:tav tm="0">
                                          <p:val>
                                            <p:fltVal val="360"/>
                                          </p:val>
                                        </p:tav>
                                        <p:tav tm="100000">
                                          <p:val>
                                            <p:fltVal val="0"/>
                                          </p:val>
                                        </p:tav>
                                      </p:tavLst>
                                    </p:anim>
                                    <p:animEffect transition="in" filter="fade">
                                      <p:cBhvr>
                                        <p:cTn id="26" dur="500"/>
                                        <p:tgtEl>
                                          <p:spTgt spid="47"/>
                                        </p:tgtEl>
                                      </p:cBhvr>
                                    </p:animEffect>
                                  </p:childTnLst>
                                </p:cTn>
                              </p:par>
                            </p:childTnLst>
                          </p:cTn>
                        </p:par>
                        <p:par>
                          <p:cTn id="27" fill="hold">
                            <p:stCondLst>
                              <p:cond delay="2500"/>
                            </p:stCondLst>
                            <p:childTnLst>
                              <p:par>
                                <p:cTn id="28" presetID="52" presetClass="entr" presetSubtype="0" fill="hold" grpId="0" nodeType="afterEffect">
                                  <p:stCondLst>
                                    <p:cond delay="0"/>
                                  </p:stCondLst>
                                  <p:childTnLst>
                                    <p:set>
                                      <p:cBhvr>
                                        <p:cTn id="29" dur="1" fill="hold">
                                          <p:stCondLst>
                                            <p:cond delay="0"/>
                                          </p:stCondLst>
                                        </p:cTn>
                                        <p:tgtEl>
                                          <p:spTgt spid="85"/>
                                        </p:tgtEl>
                                        <p:attrNameLst>
                                          <p:attrName>style.visibility</p:attrName>
                                        </p:attrNameLst>
                                      </p:cBhvr>
                                      <p:to>
                                        <p:strVal val="visible"/>
                                      </p:to>
                                    </p:set>
                                    <p:animScale>
                                      <p:cBhvr>
                                        <p:cTn id="30" dur="1000" decel="50000" fill="hold">
                                          <p:stCondLst>
                                            <p:cond delay="0"/>
                                          </p:stCondLst>
                                        </p:cTn>
                                        <p:tgtEl>
                                          <p:spTgt spid="85"/>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1" dur="1000" decel="50000" fill="hold">
                                          <p:stCondLst>
                                            <p:cond delay="0"/>
                                          </p:stCondLst>
                                        </p:cTn>
                                        <p:tgtEl>
                                          <p:spTgt spid="85"/>
                                        </p:tgtEl>
                                        <p:attrNameLst>
                                          <p:attrName>ppt_x</p:attrName>
                                          <p:attrName>ppt_y</p:attrName>
                                        </p:attrNameLst>
                                      </p:cBhvr>
                                    </p:animMotion>
                                    <p:animEffect transition="in" filter="fade">
                                      <p:cBhvr>
                                        <p:cTn id="32" dur="1000"/>
                                        <p:tgtEl>
                                          <p:spTgt spid="85"/>
                                        </p:tgtEl>
                                      </p:cBhvr>
                                    </p:animEffect>
                                  </p:childTnLst>
                                </p:cTn>
                              </p:par>
                            </p:childTnLst>
                          </p:cTn>
                        </p:par>
                        <p:par>
                          <p:cTn id="33" fill="hold">
                            <p:stCondLst>
                              <p:cond delay="3500"/>
                            </p:stCondLst>
                            <p:childTnLst>
                              <p:par>
                                <p:cTn id="34" presetID="52" presetClass="entr" presetSubtype="0" fill="hold" nodeType="afterEffect">
                                  <p:stCondLst>
                                    <p:cond delay="0"/>
                                  </p:stCondLst>
                                  <p:childTnLst>
                                    <p:set>
                                      <p:cBhvr>
                                        <p:cTn id="35" dur="1" fill="hold">
                                          <p:stCondLst>
                                            <p:cond delay="0"/>
                                          </p:stCondLst>
                                        </p:cTn>
                                        <p:tgtEl>
                                          <p:spTgt spid="82"/>
                                        </p:tgtEl>
                                        <p:attrNameLst>
                                          <p:attrName>style.visibility</p:attrName>
                                        </p:attrNameLst>
                                      </p:cBhvr>
                                      <p:to>
                                        <p:strVal val="visible"/>
                                      </p:to>
                                    </p:set>
                                    <p:animScale>
                                      <p:cBhvr>
                                        <p:cTn id="36" dur="1000" decel="50000" fill="hold">
                                          <p:stCondLst>
                                            <p:cond delay="0"/>
                                          </p:stCondLst>
                                        </p:cTn>
                                        <p:tgtEl>
                                          <p:spTgt spid="8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37" dur="1000" decel="50000" fill="hold">
                                          <p:stCondLst>
                                            <p:cond delay="0"/>
                                          </p:stCondLst>
                                        </p:cTn>
                                        <p:tgtEl>
                                          <p:spTgt spid="82"/>
                                        </p:tgtEl>
                                        <p:attrNameLst>
                                          <p:attrName>ppt_x</p:attrName>
                                          <p:attrName>ppt_y</p:attrName>
                                        </p:attrNameLst>
                                      </p:cBhvr>
                                    </p:animMotion>
                                    <p:animEffect transition="in" filter="fade">
                                      <p:cBhvr>
                                        <p:cTn id="38" dur="1000"/>
                                        <p:tgtEl>
                                          <p:spTgt spid="82"/>
                                        </p:tgtEl>
                                      </p:cBhvr>
                                    </p:animEffect>
                                  </p:childTnLst>
                                </p:cTn>
                              </p:par>
                            </p:childTnLst>
                          </p:cTn>
                        </p:par>
                        <p:par>
                          <p:cTn id="39" fill="hold">
                            <p:stCondLst>
                              <p:cond delay="4500"/>
                            </p:stCondLst>
                            <p:childTnLst>
                              <p:par>
                                <p:cTn id="40" presetID="49" presetClass="entr" presetSubtype="0" decel="100000" fill="hold" grpId="0" nodeType="afterEffect">
                                  <p:stCondLst>
                                    <p:cond delay="0"/>
                                  </p:stCondLst>
                                  <p:childTnLst>
                                    <p:set>
                                      <p:cBhvr>
                                        <p:cTn id="41" dur="1" fill="hold">
                                          <p:stCondLst>
                                            <p:cond delay="0"/>
                                          </p:stCondLst>
                                        </p:cTn>
                                        <p:tgtEl>
                                          <p:spTgt spid="48"/>
                                        </p:tgtEl>
                                        <p:attrNameLst>
                                          <p:attrName>style.visibility</p:attrName>
                                        </p:attrNameLst>
                                      </p:cBhvr>
                                      <p:to>
                                        <p:strVal val="visible"/>
                                      </p:to>
                                    </p:set>
                                    <p:anim calcmode="lin" valueType="num">
                                      <p:cBhvr>
                                        <p:cTn id="42" dur="500" fill="hold"/>
                                        <p:tgtEl>
                                          <p:spTgt spid="48"/>
                                        </p:tgtEl>
                                        <p:attrNameLst>
                                          <p:attrName>ppt_w</p:attrName>
                                        </p:attrNameLst>
                                      </p:cBhvr>
                                      <p:tavLst>
                                        <p:tav tm="0">
                                          <p:val>
                                            <p:fltVal val="0"/>
                                          </p:val>
                                        </p:tav>
                                        <p:tav tm="100000">
                                          <p:val>
                                            <p:strVal val="#ppt_w"/>
                                          </p:val>
                                        </p:tav>
                                      </p:tavLst>
                                    </p:anim>
                                    <p:anim calcmode="lin" valueType="num">
                                      <p:cBhvr>
                                        <p:cTn id="43" dur="500" fill="hold"/>
                                        <p:tgtEl>
                                          <p:spTgt spid="48"/>
                                        </p:tgtEl>
                                        <p:attrNameLst>
                                          <p:attrName>ppt_h</p:attrName>
                                        </p:attrNameLst>
                                      </p:cBhvr>
                                      <p:tavLst>
                                        <p:tav tm="0">
                                          <p:val>
                                            <p:fltVal val="0"/>
                                          </p:val>
                                        </p:tav>
                                        <p:tav tm="100000">
                                          <p:val>
                                            <p:strVal val="#ppt_h"/>
                                          </p:val>
                                        </p:tav>
                                      </p:tavLst>
                                    </p:anim>
                                    <p:anim calcmode="lin" valueType="num">
                                      <p:cBhvr>
                                        <p:cTn id="44" dur="500" fill="hold"/>
                                        <p:tgtEl>
                                          <p:spTgt spid="48"/>
                                        </p:tgtEl>
                                        <p:attrNameLst>
                                          <p:attrName>style.rotation</p:attrName>
                                        </p:attrNameLst>
                                      </p:cBhvr>
                                      <p:tavLst>
                                        <p:tav tm="0">
                                          <p:val>
                                            <p:fltVal val="360"/>
                                          </p:val>
                                        </p:tav>
                                        <p:tav tm="100000">
                                          <p:val>
                                            <p:fltVal val="0"/>
                                          </p:val>
                                        </p:tav>
                                      </p:tavLst>
                                    </p:anim>
                                    <p:animEffect transition="in" filter="fade">
                                      <p:cBhvr>
                                        <p:cTn id="45" dur="500"/>
                                        <p:tgtEl>
                                          <p:spTgt spid="48"/>
                                        </p:tgtEl>
                                      </p:cBhvr>
                                    </p:animEffect>
                                  </p:childTnLst>
                                </p:cTn>
                              </p:par>
                            </p:childTnLst>
                          </p:cTn>
                        </p:par>
                        <p:par>
                          <p:cTn id="46" fill="hold">
                            <p:stCondLst>
                              <p:cond delay="5000"/>
                            </p:stCondLst>
                            <p:childTnLst>
                              <p:par>
                                <p:cTn id="47" presetID="52" presetClass="entr" presetSubtype="0" fill="hold" grpId="0" nodeType="afterEffect">
                                  <p:stCondLst>
                                    <p:cond delay="0"/>
                                  </p:stCondLst>
                                  <p:childTnLst>
                                    <p:set>
                                      <p:cBhvr>
                                        <p:cTn id="48" dur="1" fill="hold">
                                          <p:stCondLst>
                                            <p:cond delay="0"/>
                                          </p:stCondLst>
                                        </p:cTn>
                                        <p:tgtEl>
                                          <p:spTgt spid="70"/>
                                        </p:tgtEl>
                                        <p:attrNameLst>
                                          <p:attrName>style.visibility</p:attrName>
                                        </p:attrNameLst>
                                      </p:cBhvr>
                                      <p:to>
                                        <p:strVal val="visible"/>
                                      </p:to>
                                    </p:set>
                                    <p:animScale>
                                      <p:cBhvr>
                                        <p:cTn id="49" dur="1000" decel="50000" fill="hold">
                                          <p:stCondLst>
                                            <p:cond delay="0"/>
                                          </p:stCondLst>
                                        </p:cTn>
                                        <p:tgtEl>
                                          <p:spTgt spid="70"/>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0" dur="1000" decel="50000" fill="hold">
                                          <p:stCondLst>
                                            <p:cond delay="0"/>
                                          </p:stCondLst>
                                        </p:cTn>
                                        <p:tgtEl>
                                          <p:spTgt spid="70"/>
                                        </p:tgtEl>
                                        <p:attrNameLst>
                                          <p:attrName>ppt_x</p:attrName>
                                          <p:attrName>ppt_y</p:attrName>
                                        </p:attrNameLst>
                                      </p:cBhvr>
                                    </p:animMotion>
                                    <p:animEffect transition="in" filter="fade">
                                      <p:cBhvr>
                                        <p:cTn id="51" dur="1000"/>
                                        <p:tgtEl>
                                          <p:spTgt spid="70"/>
                                        </p:tgtEl>
                                      </p:cBhvr>
                                    </p:animEffect>
                                  </p:childTnLst>
                                </p:cTn>
                              </p:par>
                            </p:childTnLst>
                          </p:cTn>
                        </p:par>
                        <p:par>
                          <p:cTn id="52" fill="hold">
                            <p:stCondLst>
                              <p:cond delay="6000"/>
                            </p:stCondLst>
                            <p:childTnLst>
                              <p:par>
                                <p:cTn id="53" presetID="52" presetClass="entr" presetSubtype="0" fill="hold" nodeType="afterEffect">
                                  <p:stCondLst>
                                    <p:cond delay="0"/>
                                  </p:stCondLst>
                                  <p:childTnLst>
                                    <p:set>
                                      <p:cBhvr>
                                        <p:cTn id="54" dur="1" fill="hold">
                                          <p:stCondLst>
                                            <p:cond delay="0"/>
                                          </p:stCondLst>
                                        </p:cTn>
                                        <p:tgtEl>
                                          <p:spTgt spid="66"/>
                                        </p:tgtEl>
                                        <p:attrNameLst>
                                          <p:attrName>style.visibility</p:attrName>
                                        </p:attrNameLst>
                                      </p:cBhvr>
                                      <p:to>
                                        <p:strVal val="visible"/>
                                      </p:to>
                                    </p:set>
                                    <p:animScale>
                                      <p:cBhvr>
                                        <p:cTn id="55" dur="1000" decel="50000" fill="hold">
                                          <p:stCondLst>
                                            <p:cond delay="0"/>
                                          </p:stCondLst>
                                        </p:cTn>
                                        <p:tgtEl>
                                          <p:spTgt spid="66"/>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56" dur="1000" decel="50000" fill="hold">
                                          <p:stCondLst>
                                            <p:cond delay="0"/>
                                          </p:stCondLst>
                                        </p:cTn>
                                        <p:tgtEl>
                                          <p:spTgt spid="66"/>
                                        </p:tgtEl>
                                        <p:attrNameLst>
                                          <p:attrName>ppt_x</p:attrName>
                                          <p:attrName>ppt_y</p:attrName>
                                        </p:attrNameLst>
                                      </p:cBhvr>
                                    </p:animMotion>
                                    <p:animEffect transition="in" filter="fade">
                                      <p:cBhvr>
                                        <p:cTn id="57" dur="1000"/>
                                        <p:tgtEl>
                                          <p:spTgt spid="66"/>
                                        </p:tgtEl>
                                      </p:cBhvr>
                                    </p:animEffect>
                                  </p:childTnLst>
                                </p:cTn>
                              </p:par>
                            </p:childTnLst>
                          </p:cTn>
                        </p:par>
                        <p:par>
                          <p:cTn id="58" fill="hold">
                            <p:stCondLst>
                              <p:cond delay="7000"/>
                            </p:stCondLst>
                            <p:childTnLst>
                              <p:par>
                                <p:cTn id="59" presetID="49" presetClass="entr" presetSubtype="0" decel="100000" fill="hold" grpId="0" nodeType="afterEffect">
                                  <p:stCondLst>
                                    <p:cond delay="0"/>
                                  </p:stCondLst>
                                  <p:childTnLst>
                                    <p:set>
                                      <p:cBhvr>
                                        <p:cTn id="60" dur="1" fill="hold">
                                          <p:stCondLst>
                                            <p:cond delay="0"/>
                                          </p:stCondLst>
                                        </p:cTn>
                                        <p:tgtEl>
                                          <p:spTgt spid="49"/>
                                        </p:tgtEl>
                                        <p:attrNameLst>
                                          <p:attrName>style.visibility</p:attrName>
                                        </p:attrNameLst>
                                      </p:cBhvr>
                                      <p:to>
                                        <p:strVal val="visible"/>
                                      </p:to>
                                    </p:set>
                                    <p:anim calcmode="lin" valueType="num">
                                      <p:cBhvr>
                                        <p:cTn id="61" dur="500" fill="hold"/>
                                        <p:tgtEl>
                                          <p:spTgt spid="49"/>
                                        </p:tgtEl>
                                        <p:attrNameLst>
                                          <p:attrName>ppt_w</p:attrName>
                                        </p:attrNameLst>
                                      </p:cBhvr>
                                      <p:tavLst>
                                        <p:tav tm="0">
                                          <p:val>
                                            <p:fltVal val="0"/>
                                          </p:val>
                                        </p:tav>
                                        <p:tav tm="100000">
                                          <p:val>
                                            <p:strVal val="#ppt_w"/>
                                          </p:val>
                                        </p:tav>
                                      </p:tavLst>
                                    </p:anim>
                                    <p:anim calcmode="lin" valueType="num">
                                      <p:cBhvr>
                                        <p:cTn id="62" dur="500" fill="hold"/>
                                        <p:tgtEl>
                                          <p:spTgt spid="49"/>
                                        </p:tgtEl>
                                        <p:attrNameLst>
                                          <p:attrName>ppt_h</p:attrName>
                                        </p:attrNameLst>
                                      </p:cBhvr>
                                      <p:tavLst>
                                        <p:tav tm="0">
                                          <p:val>
                                            <p:fltVal val="0"/>
                                          </p:val>
                                        </p:tav>
                                        <p:tav tm="100000">
                                          <p:val>
                                            <p:strVal val="#ppt_h"/>
                                          </p:val>
                                        </p:tav>
                                      </p:tavLst>
                                    </p:anim>
                                    <p:anim calcmode="lin" valueType="num">
                                      <p:cBhvr>
                                        <p:cTn id="63" dur="500" fill="hold"/>
                                        <p:tgtEl>
                                          <p:spTgt spid="49"/>
                                        </p:tgtEl>
                                        <p:attrNameLst>
                                          <p:attrName>style.rotation</p:attrName>
                                        </p:attrNameLst>
                                      </p:cBhvr>
                                      <p:tavLst>
                                        <p:tav tm="0">
                                          <p:val>
                                            <p:fltVal val="360"/>
                                          </p:val>
                                        </p:tav>
                                        <p:tav tm="100000">
                                          <p:val>
                                            <p:fltVal val="0"/>
                                          </p:val>
                                        </p:tav>
                                      </p:tavLst>
                                    </p:anim>
                                    <p:animEffect transition="in" filter="fade">
                                      <p:cBhvr>
                                        <p:cTn id="64" dur="500"/>
                                        <p:tgtEl>
                                          <p:spTgt spid="49"/>
                                        </p:tgtEl>
                                      </p:cBhvr>
                                    </p:animEffect>
                                  </p:childTnLst>
                                </p:cTn>
                              </p:par>
                            </p:childTnLst>
                          </p:cTn>
                        </p:par>
                        <p:par>
                          <p:cTn id="65" fill="hold">
                            <p:stCondLst>
                              <p:cond delay="7500"/>
                            </p:stCondLst>
                            <p:childTnLst>
                              <p:par>
                                <p:cTn id="66" presetID="52" presetClass="entr" presetSubtype="0" fill="hold" grpId="0" nodeType="afterEffect">
                                  <p:stCondLst>
                                    <p:cond delay="0"/>
                                  </p:stCondLst>
                                  <p:childTnLst>
                                    <p:set>
                                      <p:cBhvr>
                                        <p:cTn id="67" dur="1" fill="hold">
                                          <p:stCondLst>
                                            <p:cond delay="0"/>
                                          </p:stCondLst>
                                        </p:cTn>
                                        <p:tgtEl>
                                          <p:spTgt spid="71"/>
                                        </p:tgtEl>
                                        <p:attrNameLst>
                                          <p:attrName>style.visibility</p:attrName>
                                        </p:attrNameLst>
                                      </p:cBhvr>
                                      <p:to>
                                        <p:strVal val="visible"/>
                                      </p:to>
                                    </p:set>
                                    <p:animScale>
                                      <p:cBhvr>
                                        <p:cTn id="68" dur="1000" decel="50000" fill="hold">
                                          <p:stCondLst>
                                            <p:cond delay="0"/>
                                          </p:stCondLst>
                                        </p:cTn>
                                        <p:tgtEl>
                                          <p:spTgt spid="71"/>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69" dur="1000" decel="50000" fill="hold">
                                          <p:stCondLst>
                                            <p:cond delay="0"/>
                                          </p:stCondLst>
                                        </p:cTn>
                                        <p:tgtEl>
                                          <p:spTgt spid="71"/>
                                        </p:tgtEl>
                                        <p:attrNameLst>
                                          <p:attrName>ppt_x</p:attrName>
                                          <p:attrName>ppt_y</p:attrName>
                                        </p:attrNameLst>
                                      </p:cBhvr>
                                    </p:animMotion>
                                    <p:animEffect transition="in" filter="fade">
                                      <p:cBhvr>
                                        <p:cTn id="70" dur="1000"/>
                                        <p:tgtEl>
                                          <p:spTgt spid="71"/>
                                        </p:tgtEl>
                                      </p:cBhvr>
                                    </p:animEffect>
                                  </p:childTnLst>
                                </p:cTn>
                              </p:par>
                            </p:childTnLst>
                          </p:cTn>
                        </p:par>
                        <p:par>
                          <p:cTn id="71" fill="hold">
                            <p:stCondLst>
                              <p:cond delay="8500"/>
                            </p:stCondLst>
                            <p:childTnLst>
                              <p:par>
                                <p:cTn id="72" presetID="52" presetClass="entr" presetSubtype="0" fill="hold" nodeType="afterEffect">
                                  <p:stCondLst>
                                    <p:cond delay="0"/>
                                  </p:stCondLst>
                                  <p:childTnLst>
                                    <p:set>
                                      <p:cBhvr>
                                        <p:cTn id="73" dur="1" fill="hold">
                                          <p:stCondLst>
                                            <p:cond delay="0"/>
                                          </p:stCondLst>
                                        </p:cTn>
                                        <p:tgtEl>
                                          <p:spTgt spid="67"/>
                                        </p:tgtEl>
                                        <p:attrNameLst>
                                          <p:attrName>style.visibility</p:attrName>
                                        </p:attrNameLst>
                                      </p:cBhvr>
                                      <p:to>
                                        <p:strVal val="visible"/>
                                      </p:to>
                                    </p:set>
                                    <p:animScale>
                                      <p:cBhvr>
                                        <p:cTn id="74" dur="1000" decel="50000" fill="hold">
                                          <p:stCondLst>
                                            <p:cond delay="0"/>
                                          </p:stCondLst>
                                        </p:cTn>
                                        <p:tgtEl>
                                          <p:spTgt spid="67"/>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75" dur="1000" decel="50000" fill="hold">
                                          <p:stCondLst>
                                            <p:cond delay="0"/>
                                          </p:stCondLst>
                                        </p:cTn>
                                        <p:tgtEl>
                                          <p:spTgt spid="67"/>
                                        </p:tgtEl>
                                        <p:attrNameLst>
                                          <p:attrName>ppt_x</p:attrName>
                                          <p:attrName>ppt_y</p:attrName>
                                        </p:attrNameLst>
                                      </p:cBhvr>
                                    </p:animMotion>
                                    <p:animEffect transition="in" filter="fade">
                                      <p:cBhvr>
                                        <p:cTn id="76" dur="1000"/>
                                        <p:tgtEl>
                                          <p:spTgt spid="67"/>
                                        </p:tgtEl>
                                      </p:cBhvr>
                                    </p:animEffect>
                                  </p:childTnLst>
                                </p:cTn>
                              </p:par>
                            </p:childTnLst>
                          </p:cTn>
                        </p:par>
                        <p:par>
                          <p:cTn id="77" fill="hold">
                            <p:stCondLst>
                              <p:cond delay="9500"/>
                            </p:stCondLst>
                            <p:childTnLst>
                              <p:par>
                                <p:cTn id="78" presetID="49" presetClass="entr" presetSubtype="0" decel="100000" fill="hold" grpId="0" nodeType="afterEffect">
                                  <p:stCondLst>
                                    <p:cond delay="0"/>
                                  </p:stCondLst>
                                  <p:childTnLst>
                                    <p:set>
                                      <p:cBhvr>
                                        <p:cTn id="79" dur="1" fill="hold">
                                          <p:stCondLst>
                                            <p:cond delay="0"/>
                                          </p:stCondLst>
                                        </p:cTn>
                                        <p:tgtEl>
                                          <p:spTgt spid="50"/>
                                        </p:tgtEl>
                                        <p:attrNameLst>
                                          <p:attrName>style.visibility</p:attrName>
                                        </p:attrNameLst>
                                      </p:cBhvr>
                                      <p:to>
                                        <p:strVal val="visible"/>
                                      </p:to>
                                    </p:set>
                                    <p:anim calcmode="lin" valueType="num">
                                      <p:cBhvr>
                                        <p:cTn id="80" dur="500" fill="hold"/>
                                        <p:tgtEl>
                                          <p:spTgt spid="50"/>
                                        </p:tgtEl>
                                        <p:attrNameLst>
                                          <p:attrName>ppt_w</p:attrName>
                                        </p:attrNameLst>
                                      </p:cBhvr>
                                      <p:tavLst>
                                        <p:tav tm="0">
                                          <p:val>
                                            <p:fltVal val="0"/>
                                          </p:val>
                                        </p:tav>
                                        <p:tav tm="100000">
                                          <p:val>
                                            <p:strVal val="#ppt_w"/>
                                          </p:val>
                                        </p:tav>
                                      </p:tavLst>
                                    </p:anim>
                                    <p:anim calcmode="lin" valueType="num">
                                      <p:cBhvr>
                                        <p:cTn id="81" dur="500" fill="hold"/>
                                        <p:tgtEl>
                                          <p:spTgt spid="50"/>
                                        </p:tgtEl>
                                        <p:attrNameLst>
                                          <p:attrName>ppt_h</p:attrName>
                                        </p:attrNameLst>
                                      </p:cBhvr>
                                      <p:tavLst>
                                        <p:tav tm="0">
                                          <p:val>
                                            <p:fltVal val="0"/>
                                          </p:val>
                                        </p:tav>
                                        <p:tav tm="100000">
                                          <p:val>
                                            <p:strVal val="#ppt_h"/>
                                          </p:val>
                                        </p:tav>
                                      </p:tavLst>
                                    </p:anim>
                                    <p:anim calcmode="lin" valueType="num">
                                      <p:cBhvr>
                                        <p:cTn id="82" dur="500" fill="hold"/>
                                        <p:tgtEl>
                                          <p:spTgt spid="50"/>
                                        </p:tgtEl>
                                        <p:attrNameLst>
                                          <p:attrName>style.rotation</p:attrName>
                                        </p:attrNameLst>
                                      </p:cBhvr>
                                      <p:tavLst>
                                        <p:tav tm="0">
                                          <p:val>
                                            <p:fltVal val="360"/>
                                          </p:val>
                                        </p:tav>
                                        <p:tav tm="100000">
                                          <p:val>
                                            <p:fltVal val="0"/>
                                          </p:val>
                                        </p:tav>
                                      </p:tavLst>
                                    </p:anim>
                                    <p:animEffect transition="in" filter="fade">
                                      <p:cBhvr>
                                        <p:cTn id="83" dur="500"/>
                                        <p:tgtEl>
                                          <p:spTgt spid="50"/>
                                        </p:tgtEl>
                                      </p:cBhvr>
                                    </p:animEffect>
                                  </p:childTnLst>
                                </p:cTn>
                              </p:par>
                            </p:childTnLst>
                          </p:cTn>
                        </p:par>
                        <p:par>
                          <p:cTn id="84" fill="hold">
                            <p:stCondLst>
                              <p:cond delay="10000"/>
                            </p:stCondLst>
                            <p:childTnLst>
                              <p:par>
                                <p:cTn id="85" presetID="52" presetClass="entr" presetSubtype="0" fill="hold" grpId="0" nodeType="afterEffect">
                                  <p:stCondLst>
                                    <p:cond delay="0"/>
                                  </p:stCondLst>
                                  <p:childTnLst>
                                    <p:set>
                                      <p:cBhvr>
                                        <p:cTn id="86" dur="1" fill="hold">
                                          <p:stCondLst>
                                            <p:cond delay="0"/>
                                          </p:stCondLst>
                                        </p:cTn>
                                        <p:tgtEl>
                                          <p:spTgt spid="72"/>
                                        </p:tgtEl>
                                        <p:attrNameLst>
                                          <p:attrName>style.visibility</p:attrName>
                                        </p:attrNameLst>
                                      </p:cBhvr>
                                      <p:to>
                                        <p:strVal val="visible"/>
                                      </p:to>
                                    </p:set>
                                    <p:animScale>
                                      <p:cBhvr>
                                        <p:cTn id="87" dur="1000" decel="50000" fill="hold">
                                          <p:stCondLst>
                                            <p:cond delay="0"/>
                                          </p:stCondLst>
                                        </p:cTn>
                                        <p:tgtEl>
                                          <p:spTgt spid="72"/>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88" dur="1000" decel="50000" fill="hold">
                                          <p:stCondLst>
                                            <p:cond delay="0"/>
                                          </p:stCondLst>
                                        </p:cTn>
                                        <p:tgtEl>
                                          <p:spTgt spid="72"/>
                                        </p:tgtEl>
                                        <p:attrNameLst>
                                          <p:attrName>ppt_x</p:attrName>
                                          <p:attrName>ppt_y</p:attrName>
                                        </p:attrNameLst>
                                      </p:cBhvr>
                                    </p:animMotion>
                                    <p:animEffect transition="in" filter="fade">
                                      <p:cBhvr>
                                        <p:cTn id="89" dur="1000"/>
                                        <p:tgtEl>
                                          <p:spTgt spid="72"/>
                                        </p:tgtEl>
                                      </p:cBhvr>
                                    </p:animEffect>
                                  </p:childTnLst>
                                </p:cTn>
                              </p:par>
                            </p:childTnLst>
                          </p:cTn>
                        </p:par>
                        <p:par>
                          <p:cTn id="90" fill="hold">
                            <p:stCondLst>
                              <p:cond delay="11000"/>
                            </p:stCondLst>
                            <p:childTnLst>
                              <p:par>
                                <p:cTn id="91" presetID="52" presetClass="entr" presetSubtype="0" fill="hold" nodeType="afterEffect">
                                  <p:stCondLst>
                                    <p:cond delay="0"/>
                                  </p:stCondLst>
                                  <p:childTnLst>
                                    <p:set>
                                      <p:cBhvr>
                                        <p:cTn id="92" dur="1" fill="hold">
                                          <p:stCondLst>
                                            <p:cond delay="0"/>
                                          </p:stCondLst>
                                        </p:cTn>
                                        <p:tgtEl>
                                          <p:spTgt spid="68"/>
                                        </p:tgtEl>
                                        <p:attrNameLst>
                                          <p:attrName>style.visibility</p:attrName>
                                        </p:attrNameLst>
                                      </p:cBhvr>
                                      <p:to>
                                        <p:strVal val="visible"/>
                                      </p:to>
                                    </p:set>
                                    <p:animScale>
                                      <p:cBhvr>
                                        <p:cTn id="93" dur="1000" decel="50000" fill="hold">
                                          <p:stCondLst>
                                            <p:cond delay="0"/>
                                          </p:stCondLst>
                                        </p:cTn>
                                        <p:tgtEl>
                                          <p:spTgt spid="68"/>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94" dur="1000" decel="50000" fill="hold">
                                          <p:stCondLst>
                                            <p:cond delay="0"/>
                                          </p:stCondLst>
                                        </p:cTn>
                                        <p:tgtEl>
                                          <p:spTgt spid="68"/>
                                        </p:tgtEl>
                                        <p:attrNameLst>
                                          <p:attrName>ppt_x</p:attrName>
                                          <p:attrName>ppt_y</p:attrName>
                                        </p:attrNameLst>
                                      </p:cBhvr>
                                    </p:animMotion>
                                    <p:animEffect transition="in" filter="fade">
                                      <p:cBhvr>
                                        <p:cTn id="95" dur="1000"/>
                                        <p:tgtEl>
                                          <p:spTgt spid="68"/>
                                        </p:tgtEl>
                                      </p:cBhvr>
                                    </p:animEffect>
                                  </p:childTnLst>
                                </p:cTn>
                              </p:par>
                            </p:childTnLst>
                          </p:cTn>
                        </p:par>
                        <p:par>
                          <p:cTn id="96" fill="hold">
                            <p:stCondLst>
                              <p:cond delay="12000"/>
                            </p:stCondLst>
                            <p:childTnLst>
                              <p:par>
                                <p:cTn id="97" presetID="49" presetClass="entr" presetSubtype="0" decel="100000" fill="hold" grpId="0" nodeType="afterEffect">
                                  <p:stCondLst>
                                    <p:cond delay="0"/>
                                  </p:stCondLst>
                                  <p:childTnLst>
                                    <p:set>
                                      <p:cBhvr>
                                        <p:cTn id="98" dur="1" fill="hold">
                                          <p:stCondLst>
                                            <p:cond delay="0"/>
                                          </p:stCondLst>
                                        </p:cTn>
                                        <p:tgtEl>
                                          <p:spTgt spid="53"/>
                                        </p:tgtEl>
                                        <p:attrNameLst>
                                          <p:attrName>style.visibility</p:attrName>
                                        </p:attrNameLst>
                                      </p:cBhvr>
                                      <p:to>
                                        <p:strVal val="visible"/>
                                      </p:to>
                                    </p:set>
                                    <p:anim calcmode="lin" valueType="num">
                                      <p:cBhvr>
                                        <p:cTn id="99" dur="500" fill="hold"/>
                                        <p:tgtEl>
                                          <p:spTgt spid="53"/>
                                        </p:tgtEl>
                                        <p:attrNameLst>
                                          <p:attrName>ppt_w</p:attrName>
                                        </p:attrNameLst>
                                      </p:cBhvr>
                                      <p:tavLst>
                                        <p:tav tm="0">
                                          <p:val>
                                            <p:fltVal val="0"/>
                                          </p:val>
                                        </p:tav>
                                        <p:tav tm="100000">
                                          <p:val>
                                            <p:strVal val="#ppt_w"/>
                                          </p:val>
                                        </p:tav>
                                      </p:tavLst>
                                    </p:anim>
                                    <p:anim calcmode="lin" valueType="num">
                                      <p:cBhvr>
                                        <p:cTn id="100" dur="500" fill="hold"/>
                                        <p:tgtEl>
                                          <p:spTgt spid="53"/>
                                        </p:tgtEl>
                                        <p:attrNameLst>
                                          <p:attrName>ppt_h</p:attrName>
                                        </p:attrNameLst>
                                      </p:cBhvr>
                                      <p:tavLst>
                                        <p:tav tm="0">
                                          <p:val>
                                            <p:fltVal val="0"/>
                                          </p:val>
                                        </p:tav>
                                        <p:tav tm="100000">
                                          <p:val>
                                            <p:strVal val="#ppt_h"/>
                                          </p:val>
                                        </p:tav>
                                      </p:tavLst>
                                    </p:anim>
                                    <p:anim calcmode="lin" valueType="num">
                                      <p:cBhvr>
                                        <p:cTn id="101" dur="500" fill="hold"/>
                                        <p:tgtEl>
                                          <p:spTgt spid="53"/>
                                        </p:tgtEl>
                                        <p:attrNameLst>
                                          <p:attrName>style.rotation</p:attrName>
                                        </p:attrNameLst>
                                      </p:cBhvr>
                                      <p:tavLst>
                                        <p:tav tm="0">
                                          <p:val>
                                            <p:fltVal val="360"/>
                                          </p:val>
                                        </p:tav>
                                        <p:tav tm="100000">
                                          <p:val>
                                            <p:fltVal val="0"/>
                                          </p:val>
                                        </p:tav>
                                      </p:tavLst>
                                    </p:anim>
                                    <p:animEffect transition="in" filter="fade">
                                      <p:cBhvr>
                                        <p:cTn id="102" dur="500"/>
                                        <p:tgtEl>
                                          <p:spTgt spid="53"/>
                                        </p:tgtEl>
                                      </p:cBhvr>
                                    </p:animEffect>
                                  </p:childTnLst>
                                </p:cTn>
                              </p:par>
                            </p:childTnLst>
                          </p:cTn>
                        </p:par>
                        <p:par>
                          <p:cTn id="103" fill="hold">
                            <p:stCondLst>
                              <p:cond delay="12500"/>
                            </p:stCondLst>
                            <p:childTnLst>
                              <p:par>
                                <p:cTn id="104" presetID="52" presetClass="entr" presetSubtype="0" fill="hold" grpId="0" nodeType="afterEffect">
                                  <p:stCondLst>
                                    <p:cond delay="0"/>
                                  </p:stCondLst>
                                  <p:childTnLst>
                                    <p:set>
                                      <p:cBhvr>
                                        <p:cTn id="105" dur="1" fill="hold">
                                          <p:stCondLst>
                                            <p:cond delay="0"/>
                                          </p:stCondLst>
                                        </p:cTn>
                                        <p:tgtEl>
                                          <p:spTgt spid="73"/>
                                        </p:tgtEl>
                                        <p:attrNameLst>
                                          <p:attrName>style.visibility</p:attrName>
                                        </p:attrNameLst>
                                      </p:cBhvr>
                                      <p:to>
                                        <p:strVal val="visible"/>
                                      </p:to>
                                    </p:set>
                                    <p:animScale>
                                      <p:cBhvr>
                                        <p:cTn id="106" dur="1000" decel="50000" fill="hold">
                                          <p:stCondLst>
                                            <p:cond delay="0"/>
                                          </p:stCondLst>
                                        </p:cTn>
                                        <p:tgtEl>
                                          <p:spTgt spid="73"/>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07" dur="1000" decel="50000" fill="hold">
                                          <p:stCondLst>
                                            <p:cond delay="0"/>
                                          </p:stCondLst>
                                        </p:cTn>
                                        <p:tgtEl>
                                          <p:spTgt spid="73"/>
                                        </p:tgtEl>
                                        <p:attrNameLst>
                                          <p:attrName>ppt_x</p:attrName>
                                          <p:attrName>ppt_y</p:attrName>
                                        </p:attrNameLst>
                                      </p:cBhvr>
                                    </p:animMotion>
                                    <p:animEffect transition="in" filter="fade">
                                      <p:cBhvr>
                                        <p:cTn id="108" dur="1000"/>
                                        <p:tgtEl>
                                          <p:spTgt spid="73"/>
                                        </p:tgtEl>
                                      </p:cBhvr>
                                    </p:animEffect>
                                  </p:childTnLst>
                                </p:cTn>
                              </p:par>
                            </p:childTnLst>
                          </p:cTn>
                        </p:par>
                        <p:par>
                          <p:cTn id="109" fill="hold">
                            <p:stCondLst>
                              <p:cond delay="13500"/>
                            </p:stCondLst>
                            <p:childTnLst>
                              <p:par>
                                <p:cTn id="110" presetID="52" presetClass="entr" presetSubtype="0" fill="hold" nodeType="afterEffect">
                                  <p:stCondLst>
                                    <p:cond delay="0"/>
                                  </p:stCondLst>
                                  <p:childTnLst>
                                    <p:set>
                                      <p:cBhvr>
                                        <p:cTn id="111" dur="1" fill="hold">
                                          <p:stCondLst>
                                            <p:cond delay="0"/>
                                          </p:stCondLst>
                                        </p:cTn>
                                        <p:tgtEl>
                                          <p:spTgt spid="69"/>
                                        </p:tgtEl>
                                        <p:attrNameLst>
                                          <p:attrName>style.visibility</p:attrName>
                                        </p:attrNameLst>
                                      </p:cBhvr>
                                      <p:to>
                                        <p:strVal val="visible"/>
                                      </p:to>
                                    </p:set>
                                    <p:animScale>
                                      <p:cBhvr>
                                        <p:cTn id="112" dur="1000" decel="50000" fill="hold">
                                          <p:stCondLst>
                                            <p:cond delay="0"/>
                                          </p:stCondLst>
                                        </p:cTn>
                                        <p:tgtEl>
                                          <p:spTgt spid="69"/>
                                        </p:tgtEl>
                                      </p:cBhvr>
                                      <p:from x="250000" y="250000"/>
                                      <p:to x="100000" y="100000"/>
                                    </p:animScale>
                                    <p:animMotion origin="layout" path="M -0.46736 0.92887  C -0.37517 0.88508  -0.02552 0.75279  0.0908 0.66613  C  0.20747 0.57948  0.21649 0.50394  0.23177 0.40825  C 0.24705 0.31256  0.22118 0.15964   0.18264 0.09152  C 0.1441 0.02341  0.03802 0.0  0.0 0.0  " pathEditMode="relative" ptsTypes="">
                                      <p:cBhvr>
                                        <p:cTn id="113" dur="1000" decel="50000" fill="hold">
                                          <p:stCondLst>
                                            <p:cond delay="0"/>
                                          </p:stCondLst>
                                        </p:cTn>
                                        <p:tgtEl>
                                          <p:spTgt spid="69"/>
                                        </p:tgtEl>
                                        <p:attrNameLst>
                                          <p:attrName>ppt_x</p:attrName>
                                          <p:attrName>ppt_y</p:attrName>
                                        </p:attrNameLst>
                                      </p:cBhvr>
                                    </p:animMotion>
                                    <p:animEffect transition="in" filter="fade">
                                      <p:cBhvr>
                                        <p:cTn id="114" dur="1000"/>
                                        <p:tgtEl>
                                          <p:spTgt spid="6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4" grpId="0" animBg="1"/>
      <p:bldP spid="45" grpId="0" animBg="1"/>
      <p:bldP spid="47" grpId="0" animBg="1"/>
      <p:bldP spid="48" grpId="0" animBg="1"/>
      <p:bldP spid="49" grpId="0" animBg="1"/>
      <p:bldP spid="50" grpId="0" animBg="1"/>
      <p:bldP spid="53" grpId="0" animBg="1"/>
      <p:bldP spid="70" grpId="0" animBg="1"/>
      <p:bldP spid="71" grpId="0" animBg="1"/>
      <p:bldP spid="72" grpId="0" animBg="1"/>
      <p:bldP spid="73" grpId="0" animBg="1"/>
      <p:bldP spid="85" grpId="0" animBg="1"/>
      <p:bldP spid="106" grpId="0" animBg="1"/>
    </p:bld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8" name="Rectangle 3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7" name="Freeform 46"/>
          <p:cNvSpPr/>
          <p:nvPr/>
        </p:nvSpPr>
        <p:spPr bwMode="auto">
          <a:xfrm rot="10800000">
            <a:off x="8085281" y="3991528"/>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3"/>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5" name="Freeform 44"/>
          <p:cNvSpPr/>
          <p:nvPr/>
        </p:nvSpPr>
        <p:spPr bwMode="auto">
          <a:xfrm>
            <a:off x="4370683" y="148372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4"/>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sp>
        <p:nvSpPr>
          <p:cNvPr id="46" name="Freeform 45"/>
          <p:cNvSpPr/>
          <p:nvPr/>
        </p:nvSpPr>
        <p:spPr bwMode="auto">
          <a:xfrm rot="10800000">
            <a:off x="594729" y="3998240"/>
            <a:ext cx="3469533" cy="2351680"/>
          </a:xfrm>
          <a:custGeom>
            <a:avLst/>
            <a:gdLst>
              <a:gd name="connsiteX0" fmla="*/ 0 w 3469533"/>
              <a:gd name="connsiteY0" fmla="*/ 0 h 2351680"/>
              <a:gd name="connsiteX1" fmla="*/ 3469533 w 3469533"/>
              <a:gd name="connsiteY1" fmla="*/ 0 h 2351680"/>
              <a:gd name="connsiteX2" fmla="*/ 3469533 w 3469533"/>
              <a:gd name="connsiteY2" fmla="*/ 2185651 h 2351680"/>
              <a:gd name="connsiteX3" fmla="*/ 1920784 w 3469533"/>
              <a:gd name="connsiteY3" fmla="*/ 2185651 h 2351680"/>
              <a:gd name="connsiteX4" fmla="*/ 1734767 w 3469533"/>
              <a:gd name="connsiteY4" fmla="*/ 2351680 h 2351680"/>
              <a:gd name="connsiteX5" fmla="*/ 1548749 w 3469533"/>
              <a:gd name="connsiteY5" fmla="*/ 2185651 h 2351680"/>
              <a:gd name="connsiteX6" fmla="*/ 0 w 3469533"/>
              <a:gd name="connsiteY6" fmla="*/ 2185651 h 235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3469533" h="2351680">
                <a:moveTo>
                  <a:pt x="0" y="0"/>
                </a:moveTo>
                <a:lnTo>
                  <a:pt x="3469533" y="0"/>
                </a:lnTo>
                <a:lnTo>
                  <a:pt x="3469533" y="2185651"/>
                </a:lnTo>
                <a:lnTo>
                  <a:pt x="1920784" y="2185651"/>
                </a:lnTo>
                <a:lnTo>
                  <a:pt x="1734767" y="2351680"/>
                </a:lnTo>
                <a:lnTo>
                  <a:pt x="1548749" y="2185651"/>
                </a:lnTo>
                <a:lnTo>
                  <a:pt x="0" y="2185651"/>
                </a:lnTo>
                <a:close/>
              </a:path>
            </a:pathLst>
          </a:custGeom>
          <a:blipFill dpi="0" rotWithShape="0">
            <a:blip r:embed="rId5"/>
            <a:srcRect/>
            <a:stretch>
              <a:fillRect l="-4000" t="-2000" r="-4000" b="-2000"/>
            </a:stretch>
          </a:blipFill>
          <a:ln w="6350">
            <a:noFill/>
            <a:round/>
            <a:headEnd/>
            <a:tailEnd/>
          </a:ln>
        </p:spPr>
        <p:txBody>
          <a:bodyPr vert="horz" wrap="square" lIns="121920" tIns="60960" rIns="121920" bIns="60960" numCol="1" rtlCol="0" anchor="ctr" anchorCtr="1" compatLnSpc="1">
            <a:prstTxWarp prst="textNoShape">
              <a:avLst/>
            </a:prstTxWarp>
            <a:noAutofit/>
          </a:bodyPr>
          <a:lstStyle/>
          <a:p>
            <a:pPr algn="ctr"/>
            <a:endParaRPr lang="en-US" sz="1600" b="1" dirty="0">
              <a:solidFill>
                <a:schemeClr val="tx1">
                  <a:lumMod val="75000"/>
                  <a:lumOff val="25000"/>
                </a:schemeClr>
              </a:solidFill>
            </a:endParaRPr>
          </a:p>
        </p:txBody>
      </p:sp>
      <p:grpSp>
        <p:nvGrpSpPr>
          <p:cNvPr id="10" name="Group 9"/>
          <p:cNvGrpSpPr/>
          <p:nvPr/>
        </p:nvGrpSpPr>
        <p:grpSpPr>
          <a:xfrm>
            <a:off x="322201" y="3844575"/>
            <a:ext cx="545053" cy="545053"/>
            <a:chOff x="729898" y="2848255"/>
            <a:chExt cx="454211" cy="454211"/>
          </a:xfrm>
          <a:effectLst>
            <a:outerShdw blurRad="50800" dist="38100" dir="2700000" algn="tl" rotWithShape="0">
              <a:prstClr val="black">
                <a:alpha val="40000"/>
              </a:prstClr>
            </a:outerShdw>
          </a:effectLst>
        </p:grpSpPr>
        <p:sp>
          <p:nvSpPr>
            <p:cNvPr id="19" name="Капля 18"/>
            <p:cNvSpPr/>
            <p:nvPr/>
          </p:nvSpPr>
          <p:spPr>
            <a:xfrm rot="5400000">
              <a:off x="729898" y="2848255"/>
              <a:ext cx="454211" cy="454211"/>
            </a:xfrm>
            <a:prstGeom prst="teardrop">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0" name="TextBox 19"/>
            <p:cNvSpPr txBox="1"/>
            <p:nvPr/>
          </p:nvSpPr>
          <p:spPr>
            <a:xfrm>
              <a:off x="729899"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1</a:t>
              </a:r>
            </a:p>
          </p:txBody>
        </p:sp>
      </p:grpSp>
      <p:grpSp>
        <p:nvGrpSpPr>
          <p:cNvPr id="9" name="Group 8"/>
          <p:cNvGrpSpPr/>
          <p:nvPr/>
        </p:nvGrpSpPr>
        <p:grpSpPr>
          <a:xfrm>
            <a:off x="4124522" y="1135305"/>
            <a:ext cx="545053" cy="545053"/>
            <a:chOff x="3627257" y="1522972"/>
            <a:chExt cx="454211" cy="454211"/>
          </a:xfrm>
          <a:effectLst>
            <a:outerShdw blurRad="50800" dist="38100" dir="2700000" algn="tl" rotWithShape="0">
              <a:prstClr val="black">
                <a:alpha val="40000"/>
              </a:prstClr>
            </a:outerShdw>
          </a:effectLst>
        </p:grpSpPr>
        <p:sp>
          <p:nvSpPr>
            <p:cNvPr id="26" name="Капля 25"/>
            <p:cNvSpPr/>
            <p:nvPr/>
          </p:nvSpPr>
          <p:spPr>
            <a:xfrm rot="5400000">
              <a:off x="3627257" y="1522972"/>
              <a:ext cx="454211" cy="454211"/>
            </a:xfrm>
            <a:prstGeom prst="teardrop">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27" name="TextBox 26"/>
            <p:cNvSpPr txBox="1"/>
            <p:nvPr/>
          </p:nvSpPr>
          <p:spPr>
            <a:xfrm>
              <a:off x="3627258" y="1556496"/>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2</a:t>
              </a:r>
            </a:p>
          </p:txBody>
        </p:sp>
      </p:grpSp>
      <p:grpSp>
        <p:nvGrpSpPr>
          <p:cNvPr id="11" name="Group 10"/>
          <p:cNvGrpSpPr/>
          <p:nvPr/>
        </p:nvGrpSpPr>
        <p:grpSpPr>
          <a:xfrm>
            <a:off x="7812754" y="3860310"/>
            <a:ext cx="545053" cy="545053"/>
            <a:chOff x="6524616" y="2848255"/>
            <a:chExt cx="454211" cy="454211"/>
          </a:xfrm>
          <a:effectLst>
            <a:outerShdw blurRad="50800" dist="38100" dir="2700000" algn="tl" rotWithShape="0">
              <a:prstClr val="black">
                <a:alpha val="40000"/>
              </a:prstClr>
            </a:outerShdw>
          </a:effectLst>
        </p:grpSpPr>
        <p:sp>
          <p:nvSpPr>
            <p:cNvPr id="33" name="Капля 32"/>
            <p:cNvSpPr/>
            <p:nvPr/>
          </p:nvSpPr>
          <p:spPr>
            <a:xfrm rot="5400000">
              <a:off x="6524616" y="2848255"/>
              <a:ext cx="454211" cy="454211"/>
            </a:xfrm>
            <a:prstGeom prst="teardrop">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ot="0" spcFirstLastPara="0" vertOverflow="overflow" horzOverflow="overflow" vert="horz" wrap="square" lIns="121920" tIns="60960" rIns="121920" bIns="60960" numCol="1" spcCol="0" rtlCol="0" fromWordArt="0" anchor="ctr" anchorCtr="0" forceAA="0" compatLnSpc="1">
              <a:prstTxWarp prst="textNoShape">
                <a:avLst/>
              </a:prstTxWarp>
              <a:noAutofit/>
            </a:bodyPr>
            <a:lstStyle/>
            <a:p>
              <a:pPr algn="ctr"/>
              <a:endParaRPr lang="ru-RU" sz="1872"/>
            </a:p>
          </p:txBody>
        </p:sp>
        <p:sp>
          <p:nvSpPr>
            <p:cNvPr id="34" name="TextBox 33"/>
            <p:cNvSpPr txBox="1"/>
            <p:nvPr/>
          </p:nvSpPr>
          <p:spPr>
            <a:xfrm>
              <a:off x="6524617" y="2881779"/>
              <a:ext cx="454210" cy="350630"/>
            </a:xfrm>
            <a:prstGeom prst="rect">
              <a:avLst/>
            </a:prstGeom>
            <a:noFill/>
          </p:spPr>
          <p:txBody>
            <a:bodyPr wrap="square" rtlCol="0">
              <a:spAutoFit/>
            </a:bodyPr>
            <a:lstStyle/>
            <a:p>
              <a:pPr algn="ctr"/>
              <a:r>
                <a:rPr lang="ru-RU" sz="2134" dirty="0">
                  <a:solidFill>
                    <a:schemeClr val="bg1"/>
                  </a:solidFill>
                  <a:latin typeface="+mj-lt"/>
                  <a:ea typeface="Roboto Light" panose="02000000000000000000" pitchFamily="2" charset="0"/>
                </a:rPr>
                <a:t>3</a:t>
              </a:r>
            </a:p>
          </p:txBody>
        </p:sp>
      </p:grpSp>
      <p:grpSp>
        <p:nvGrpSpPr>
          <p:cNvPr id="39" name="Group 38"/>
          <p:cNvGrpSpPr/>
          <p:nvPr/>
        </p:nvGrpSpPr>
        <p:grpSpPr>
          <a:xfrm>
            <a:off x="127357" y="-21594"/>
            <a:ext cx="2524868" cy="613385"/>
            <a:chOff x="127357" y="-6354"/>
            <a:chExt cx="2524868" cy="613385"/>
          </a:xfrm>
        </p:grpSpPr>
        <p:sp>
          <p:nvSpPr>
            <p:cNvPr id="40" name="Round Same Side Corner Rectangle 3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1" name="TextBox 4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8" name="Text Box 10"/>
          <p:cNvSpPr txBox="1">
            <a:spLocks noChangeArrowheads="1"/>
          </p:cNvSpPr>
          <p:nvPr/>
        </p:nvSpPr>
        <p:spPr bwMode="auto">
          <a:xfrm>
            <a:off x="829274"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49" name="Text Box 10"/>
          <p:cNvSpPr txBox="1">
            <a:spLocks noChangeArrowheads="1"/>
          </p:cNvSpPr>
          <p:nvPr/>
        </p:nvSpPr>
        <p:spPr bwMode="auto">
          <a:xfrm>
            <a:off x="4615746" y="4095182"/>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
        <p:nvSpPr>
          <p:cNvPr id="50" name="Text Box 10"/>
          <p:cNvSpPr txBox="1">
            <a:spLocks noChangeArrowheads="1"/>
          </p:cNvSpPr>
          <p:nvPr/>
        </p:nvSpPr>
        <p:spPr bwMode="auto">
          <a:xfrm>
            <a:off x="8316956" y="1823511"/>
            <a:ext cx="3000442" cy="1889748"/>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139960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8"/>
                                        </p:tgtEl>
                                        <p:attrNameLst>
                                          <p:attrName>style.visibility</p:attrName>
                                        </p:attrNameLst>
                                      </p:cBhvr>
                                      <p:to>
                                        <p:strVal val="visible"/>
                                      </p:to>
                                    </p:set>
                                    <p:animEffect transition="in" filter="barn(inVertical)">
                                      <p:cBhvr>
                                        <p:cTn id="7" dur="1000"/>
                                        <p:tgtEl>
                                          <p:spTgt spid="38"/>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500" fill="hold"/>
                                        <p:tgtEl>
                                          <p:spTgt spid="10"/>
                                        </p:tgtEl>
                                        <p:attrNameLst>
                                          <p:attrName>ppt_w</p:attrName>
                                        </p:attrNameLst>
                                      </p:cBhvr>
                                      <p:tavLst>
                                        <p:tav tm="0">
                                          <p:val>
                                            <p:fltVal val="0"/>
                                          </p:val>
                                        </p:tav>
                                        <p:tav tm="100000">
                                          <p:val>
                                            <p:strVal val="#ppt_w"/>
                                          </p:val>
                                        </p:tav>
                                      </p:tavLst>
                                    </p:anim>
                                    <p:anim calcmode="lin" valueType="num">
                                      <p:cBhvr>
                                        <p:cTn id="12" dur="500" fill="hold"/>
                                        <p:tgtEl>
                                          <p:spTgt spid="10"/>
                                        </p:tgtEl>
                                        <p:attrNameLst>
                                          <p:attrName>ppt_h</p:attrName>
                                        </p:attrNameLst>
                                      </p:cBhvr>
                                      <p:tavLst>
                                        <p:tav tm="0">
                                          <p:val>
                                            <p:fltVal val="0"/>
                                          </p:val>
                                        </p:tav>
                                        <p:tav tm="100000">
                                          <p:val>
                                            <p:strVal val="#ppt_h"/>
                                          </p:val>
                                        </p:tav>
                                      </p:tavLst>
                                    </p:anim>
                                    <p:animEffect transition="in" filter="fade">
                                      <p:cBhvr>
                                        <p:cTn id="13" dur="500"/>
                                        <p:tgtEl>
                                          <p:spTgt spid="10"/>
                                        </p:tgtEl>
                                      </p:cBhvr>
                                    </p:animEffect>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750"/>
                                        <p:tgtEl>
                                          <p:spTgt spid="48"/>
                                        </p:tgtEl>
                                      </p:cBhvr>
                                    </p:animEffect>
                                  </p:childTnLst>
                                </p:cTn>
                              </p:par>
                            </p:childTnLst>
                          </p:cTn>
                        </p:par>
                        <p:par>
                          <p:cTn id="24" fill="hold">
                            <p:stCondLst>
                              <p:cond delay="3250"/>
                            </p:stCondLst>
                            <p:childTnLst>
                              <p:par>
                                <p:cTn id="25" presetID="53" presetClass="entr" presetSubtype="16" fill="hold" nodeType="afterEffect">
                                  <p:stCondLst>
                                    <p:cond delay="0"/>
                                  </p:stCondLst>
                                  <p:childTnLst>
                                    <p:set>
                                      <p:cBhvr>
                                        <p:cTn id="26" dur="1" fill="hold">
                                          <p:stCondLst>
                                            <p:cond delay="0"/>
                                          </p:stCondLst>
                                        </p:cTn>
                                        <p:tgtEl>
                                          <p:spTgt spid="9"/>
                                        </p:tgtEl>
                                        <p:attrNameLst>
                                          <p:attrName>style.visibility</p:attrName>
                                        </p:attrNameLst>
                                      </p:cBhvr>
                                      <p:to>
                                        <p:strVal val="visible"/>
                                      </p:to>
                                    </p:set>
                                    <p:anim calcmode="lin" valueType="num">
                                      <p:cBhvr>
                                        <p:cTn id="27" dur="500" fill="hold"/>
                                        <p:tgtEl>
                                          <p:spTgt spid="9"/>
                                        </p:tgtEl>
                                        <p:attrNameLst>
                                          <p:attrName>ppt_w</p:attrName>
                                        </p:attrNameLst>
                                      </p:cBhvr>
                                      <p:tavLst>
                                        <p:tav tm="0">
                                          <p:val>
                                            <p:fltVal val="0"/>
                                          </p:val>
                                        </p:tav>
                                        <p:tav tm="100000">
                                          <p:val>
                                            <p:strVal val="#ppt_w"/>
                                          </p:val>
                                        </p:tav>
                                      </p:tavLst>
                                    </p:anim>
                                    <p:anim calcmode="lin" valueType="num">
                                      <p:cBhvr>
                                        <p:cTn id="28" dur="500" fill="hold"/>
                                        <p:tgtEl>
                                          <p:spTgt spid="9"/>
                                        </p:tgtEl>
                                        <p:attrNameLst>
                                          <p:attrName>ppt_h</p:attrName>
                                        </p:attrNameLst>
                                      </p:cBhvr>
                                      <p:tavLst>
                                        <p:tav tm="0">
                                          <p:val>
                                            <p:fltVal val="0"/>
                                          </p:val>
                                        </p:tav>
                                        <p:tav tm="100000">
                                          <p:val>
                                            <p:strVal val="#ppt_h"/>
                                          </p:val>
                                        </p:tav>
                                      </p:tavLst>
                                    </p:anim>
                                    <p:animEffect transition="in" filter="fade">
                                      <p:cBhvr>
                                        <p:cTn id="29" dur="500"/>
                                        <p:tgtEl>
                                          <p:spTgt spid="9"/>
                                        </p:tgtEl>
                                      </p:cBhvr>
                                    </p:animEffect>
                                  </p:childTnLst>
                                </p:cTn>
                              </p:par>
                            </p:childTnLst>
                          </p:cTn>
                        </p:par>
                        <p:par>
                          <p:cTn id="30" fill="hold">
                            <p:stCondLst>
                              <p:cond delay="3750"/>
                            </p:stCondLst>
                            <p:childTnLst>
                              <p:par>
                                <p:cTn id="31" presetID="47" presetClass="entr" presetSubtype="0" fill="hold" grpId="0" nodeType="afterEffect">
                                  <p:stCondLst>
                                    <p:cond delay="0"/>
                                  </p:stCondLst>
                                  <p:childTnLst>
                                    <p:set>
                                      <p:cBhvr>
                                        <p:cTn id="32" dur="1" fill="hold">
                                          <p:stCondLst>
                                            <p:cond delay="0"/>
                                          </p:stCondLst>
                                        </p:cTn>
                                        <p:tgtEl>
                                          <p:spTgt spid="45"/>
                                        </p:tgtEl>
                                        <p:attrNameLst>
                                          <p:attrName>style.visibility</p:attrName>
                                        </p:attrNameLst>
                                      </p:cBhvr>
                                      <p:to>
                                        <p:strVal val="visible"/>
                                      </p:to>
                                    </p:set>
                                    <p:animEffect transition="in" filter="fade">
                                      <p:cBhvr>
                                        <p:cTn id="33" dur="1000"/>
                                        <p:tgtEl>
                                          <p:spTgt spid="45"/>
                                        </p:tgtEl>
                                      </p:cBhvr>
                                    </p:animEffect>
                                    <p:anim calcmode="lin" valueType="num">
                                      <p:cBhvr>
                                        <p:cTn id="34" dur="1000" fill="hold"/>
                                        <p:tgtEl>
                                          <p:spTgt spid="45"/>
                                        </p:tgtEl>
                                        <p:attrNameLst>
                                          <p:attrName>ppt_x</p:attrName>
                                        </p:attrNameLst>
                                      </p:cBhvr>
                                      <p:tavLst>
                                        <p:tav tm="0">
                                          <p:val>
                                            <p:strVal val="#ppt_x"/>
                                          </p:val>
                                        </p:tav>
                                        <p:tav tm="100000">
                                          <p:val>
                                            <p:strVal val="#ppt_x"/>
                                          </p:val>
                                        </p:tav>
                                      </p:tavLst>
                                    </p:anim>
                                    <p:anim calcmode="lin" valueType="num">
                                      <p:cBhvr>
                                        <p:cTn id="35" dur="1000" fill="hold"/>
                                        <p:tgtEl>
                                          <p:spTgt spid="45"/>
                                        </p:tgtEl>
                                        <p:attrNameLst>
                                          <p:attrName>ppt_y</p:attrName>
                                        </p:attrNameLst>
                                      </p:cBhvr>
                                      <p:tavLst>
                                        <p:tav tm="0">
                                          <p:val>
                                            <p:strVal val="#ppt_y-.1"/>
                                          </p:val>
                                        </p:tav>
                                        <p:tav tm="100000">
                                          <p:val>
                                            <p:strVal val="#ppt_y"/>
                                          </p:val>
                                        </p:tav>
                                      </p:tavLst>
                                    </p:anim>
                                  </p:childTnLst>
                                </p:cTn>
                              </p:par>
                            </p:childTnLst>
                          </p:cTn>
                        </p:par>
                        <p:par>
                          <p:cTn id="36" fill="hold">
                            <p:stCondLst>
                              <p:cond delay="4750"/>
                            </p:stCondLst>
                            <p:childTnLst>
                              <p:par>
                                <p:cTn id="37" presetID="22" presetClass="entr" presetSubtype="1" fill="hold" grpId="0" nodeType="afterEffect">
                                  <p:stCondLst>
                                    <p:cond delay="0"/>
                                  </p:stCondLst>
                                  <p:childTnLst>
                                    <p:set>
                                      <p:cBhvr>
                                        <p:cTn id="38" dur="1" fill="hold">
                                          <p:stCondLst>
                                            <p:cond delay="0"/>
                                          </p:stCondLst>
                                        </p:cTn>
                                        <p:tgtEl>
                                          <p:spTgt spid="49"/>
                                        </p:tgtEl>
                                        <p:attrNameLst>
                                          <p:attrName>style.visibility</p:attrName>
                                        </p:attrNameLst>
                                      </p:cBhvr>
                                      <p:to>
                                        <p:strVal val="visible"/>
                                      </p:to>
                                    </p:set>
                                    <p:animEffect transition="in" filter="wipe(up)">
                                      <p:cBhvr>
                                        <p:cTn id="39" dur="750"/>
                                        <p:tgtEl>
                                          <p:spTgt spid="49"/>
                                        </p:tgtEl>
                                      </p:cBhvr>
                                    </p:animEffect>
                                  </p:childTnLst>
                                </p:cTn>
                              </p:par>
                            </p:childTnLst>
                          </p:cTn>
                        </p:par>
                        <p:par>
                          <p:cTn id="40" fill="hold">
                            <p:stCondLst>
                              <p:cond delay="5500"/>
                            </p:stCondLst>
                            <p:childTnLst>
                              <p:par>
                                <p:cTn id="41" presetID="53" presetClass="entr" presetSubtype="16" fill="hold" nodeType="after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p:cTn id="43" dur="500" fill="hold"/>
                                        <p:tgtEl>
                                          <p:spTgt spid="11"/>
                                        </p:tgtEl>
                                        <p:attrNameLst>
                                          <p:attrName>ppt_w</p:attrName>
                                        </p:attrNameLst>
                                      </p:cBhvr>
                                      <p:tavLst>
                                        <p:tav tm="0">
                                          <p:val>
                                            <p:fltVal val="0"/>
                                          </p:val>
                                        </p:tav>
                                        <p:tav tm="100000">
                                          <p:val>
                                            <p:strVal val="#ppt_w"/>
                                          </p:val>
                                        </p:tav>
                                      </p:tavLst>
                                    </p:anim>
                                    <p:anim calcmode="lin" valueType="num">
                                      <p:cBhvr>
                                        <p:cTn id="44" dur="500" fill="hold"/>
                                        <p:tgtEl>
                                          <p:spTgt spid="11"/>
                                        </p:tgtEl>
                                        <p:attrNameLst>
                                          <p:attrName>ppt_h</p:attrName>
                                        </p:attrNameLst>
                                      </p:cBhvr>
                                      <p:tavLst>
                                        <p:tav tm="0">
                                          <p:val>
                                            <p:fltVal val="0"/>
                                          </p:val>
                                        </p:tav>
                                        <p:tav tm="100000">
                                          <p:val>
                                            <p:strVal val="#ppt_h"/>
                                          </p:val>
                                        </p:tav>
                                      </p:tavLst>
                                    </p:anim>
                                    <p:animEffect transition="in" filter="fade">
                                      <p:cBhvr>
                                        <p:cTn id="45" dur="500"/>
                                        <p:tgtEl>
                                          <p:spTgt spid="11"/>
                                        </p:tgtEl>
                                      </p:cBhvr>
                                    </p:animEffect>
                                  </p:childTnLst>
                                </p:cTn>
                              </p:par>
                            </p:childTnLst>
                          </p:cTn>
                        </p:par>
                        <p:par>
                          <p:cTn id="46" fill="hold">
                            <p:stCondLst>
                              <p:cond delay="6000"/>
                            </p:stCondLst>
                            <p:childTnLst>
                              <p:par>
                                <p:cTn id="47" presetID="42" presetClass="entr" presetSubtype="0"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fade">
                                      <p:cBhvr>
                                        <p:cTn id="49" dur="1000"/>
                                        <p:tgtEl>
                                          <p:spTgt spid="47"/>
                                        </p:tgtEl>
                                      </p:cBhvr>
                                    </p:animEffect>
                                    <p:anim calcmode="lin" valueType="num">
                                      <p:cBhvr>
                                        <p:cTn id="50" dur="1000" fill="hold"/>
                                        <p:tgtEl>
                                          <p:spTgt spid="47"/>
                                        </p:tgtEl>
                                        <p:attrNameLst>
                                          <p:attrName>ppt_x</p:attrName>
                                        </p:attrNameLst>
                                      </p:cBhvr>
                                      <p:tavLst>
                                        <p:tav tm="0">
                                          <p:val>
                                            <p:strVal val="#ppt_x"/>
                                          </p:val>
                                        </p:tav>
                                        <p:tav tm="100000">
                                          <p:val>
                                            <p:strVal val="#ppt_x"/>
                                          </p:val>
                                        </p:tav>
                                      </p:tavLst>
                                    </p:anim>
                                    <p:anim calcmode="lin" valueType="num">
                                      <p:cBhvr>
                                        <p:cTn id="51" dur="1000" fill="hold"/>
                                        <p:tgtEl>
                                          <p:spTgt spid="47"/>
                                        </p:tgtEl>
                                        <p:attrNameLst>
                                          <p:attrName>ppt_y</p:attrName>
                                        </p:attrNameLst>
                                      </p:cBhvr>
                                      <p:tavLst>
                                        <p:tav tm="0">
                                          <p:val>
                                            <p:strVal val="#ppt_y+.1"/>
                                          </p:val>
                                        </p:tav>
                                        <p:tav tm="100000">
                                          <p:val>
                                            <p:strVal val="#ppt_y"/>
                                          </p:val>
                                        </p:tav>
                                      </p:tavLst>
                                    </p:anim>
                                  </p:childTnLst>
                                </p:cTn>
                              </p:par>
                            </p:childTnLst>
                          </p:cTn>
                        </p:par>
                        <p:par>
                          <p:cTn id="52" fill="hold">
                            <p:stCondLst>
                              <p:cond delay="7000"/>
                            </p:stCondLst>
                            <p:childTnLst>
                              <p:par>
                                <p:cTn id="53" presetID="22" presetClass="entr" presetSubtype="1" fill="hold" grpId="0" nodeType="afterEffect">
                                  <p:stCondLst>
                                    <p:cond delay="0"/>
                                  </p:stCondLst>
                                  <p:childTnLst>
                                    <p:set>
                                      <p:cBhvr>
                                        <p:cTn id="54" dur="1" fill="hold">
                                          <p:stCondLst>
                                            <p:cond delay="0"/>
                                          </p:stCondLst>
                                        </p:cTn>
                                        <p:tgtEl>
                                          <p:spTgt spid="50"/>
                                        </p:tgtEl>
                                        <p:attrNameLst>
                                          <p:attrName>style.visibility</p:attrName>
                                        </p:attrNameLst>
                                      </p:cBhvr>
                                      <p:to>
                                        <p:strVal val="visible"/>
                                      </p:to>
                                    </p:set>
                                    <p:animEffect transition="in" filter="wipe(up)">
                                      <p:cBhvr>
                                        <p:cTn id="55" dur="75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8" grpId="0" animBg="1"/>
      <p:bldP spid="47" grpId="0" animBg="1"/>
      <p:bldP spid="45" grpId="0" animBg="1"/>
      <p:bldP spid="46" grpId="0" animBg="1"/>
      <p:bldP spid="48" grpId="0"/>
      <p:bldP spid="49" grpId="0"/>
      <p:bldP spid="50" grpId="0"/>
    </p:bld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2" name="Rectangle 51"/>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9" name="Group 8"/>
          <p:cNvGrpSpPr/>
          <p:nvPr/>
        </p:nvGrpSpPr>
        <p:grpSpPr>
          <a:xfrm>
            <a:off x="3288213" y="2776120"/>
            <a:ext cx="2282912" cy="1134812"/>
            <a:chOff x="3288213" y="2776120"/>
            <a:chExt cx="2282912" cy="1134812"/>
          </a:xfrm>
        </p:grpSpPr>
        <p:sp>
          <p:nvSpPr>
            <p:cNvPr id="61" name="Round Single Corner Rectangle 60"/>
            <p:cNvSpPr/>
            <p:nvPr/>
          </p:nvSpPr>
          <p:spPr>
            <a:xfrm rot="10800000" flipH="1">
              <a:off x="3290681" y="2776120"/>
              <a:ext cx="2146026" cy="1134812"/>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4" name="TextBox 63"/>
            <p:cNvSpPr txBox="1"/>
            <p:nvPr/>
          </p:nvSpPr>
          <p:spPr>
            <a:xfrm>
              <a:off x="3288213" y="2873006"/>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10" name="Group 9"/>
          <p:cNvGrpSpPr/>
          <p:nvPr/>
        </p:nvGrpSpPr>
        <p:grpSpPr>
          <a:xfrm>
            <a:off x="6604487" y="2760415"/>
            <a:ext cx="2327591" cy="1150517"/>
            <a:chOff x="6604487" y="2760415"/>
            <a:chExt cx="2327591" cy="1150517"/>
          </a:xfrm>
        </p:grpSpPr>
        <p:sp>
          <p:nvSpPr>
            <p:cNvPr id="58" name="Round Single Corner Rectangle 57"/>
            <p:cNvSpPr/>
            <p:nvPr/>
          </p:nvSpPr>
          <p:spPr>
            <a:xfrm rot="10800000">
              <a:off x="6604487" y="2760415"/>
              <a:ext cx="2278664" cy="1150517"/>
            </a:xfrm>
            <a:prstGeom prst="round1Rect">
              <a:avLst/>
            </a:prstGeom>
            <a:solidFill>
              <a:srgbClr val="A5A5A5">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65" name="TextBox 64"/>
            <p:cNvSpPr txBox="1"/>
            <p:nvPr/>
          </p:nvSpPr>
          <p:spPr>
            <a:xfrm>
              <a:off x="6649166" y="2863895"/>
              <a:ext cx="2282912" cy="954107"/>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grpSp>
        <p:nvGrpSpPr>
          <p:cNvPr id="3" name="Group 40"/>
          <p:cNvGrpSpPr/>
          <p:nvPr/>
        </p:nvGrpSpPr>
        <p:grpSpPr>
          <a:xfrm>
            <a:off x="3158043"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13" name="Round Single Corner Rectangle 12"/>
            <p:cNvSpPr/>
            <p:nvPr/>
          </p:nvSpPr>
          <p:spPr>
            <a:xfrm>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14" name="Rectangle 13"/>
            <p:cNvSpPr/>
            <p:nvPr/>
          </p:nvSpPr>
          <p:spPr>
            <a:xfrm>
              <a:off x="2738166"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sp>
        <p:nvSpPr>
          <p:cNvPr id="16" name="Text Placeholder 3"/>
          <p:cNvSpPr txBox="1">
            <a:spLocks/>
          </p:cNvSpPr>
          <p:nvPr/>
        </p:nvSpPr>
        <p:spPr>
          <a:xfrm>
            <a:off x="4430013" y="4501217"/>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00B0F0"/>
                </a:solidFill>
              </a:rPr>
              <a:t>37%</a:t>
            </a:r>
          </a:p>
        </p:txBody>
      </p:sp>
      <p:cxnSp>
        <p:nvCxnSpPr>
          <p:cNvPr id="20" name="Straight Connector 19"/>
          <p:cNvCxnSpPr/>
          <p:nvPr/>
        </p:nvCxnSpPr>
        <p:spPr>
          <a:xfrm flipH="1">
            <a:off x="0" y="4965185"/>
            <a:ext cx="1920899" cy="0"/>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a:off x="1920899" y="4158690"/>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21" name="Group 40"/>
          <p:cNvGrpSpPr/>
          <p:nvPr/>
        </p:nvGrpSpPr>
        <p:grpSpPr>
          <a:xfrm>
            <a:off x="6604487" y="2084837"/>
            <a:ext cx="2278664" cy="691284"/>
            <a:chOff x="2368532" y="1563627"/>
            <a:chExt cx="1708998" cy="518463"/>
          </a:xfrm>
          <a:solidFill>
            <a:srgbClr val="A5A5A5"/>
          </a:solidFill>
          <a:effectLst>
            <a:outerShdw blurRad="50800" dist="38100" dir="5400000" algn="t" rotWithShape="0">
              <a:prstClr val="black">
                <a:alpha val="40000"/>
              </a:prstClr>
            </a:outerShdw>
          </a:effectLst>
        </p:grpSpPr>
        <p:sp>
          <p:nvSpPr>
            <p:cNvPr id="26" name="Round Single Corner Rectangle 25"/>
            <p:cNvSpPr/>
            <p:nvPr/>
          </p:nvSpPr>
          <p:spPr>
            <a:xfrm flipH="1">
              <a:off x="2368532" y="1563627"/>
              <a:ext cx="1708998" cy="518463"/>
            </a:xfrm>
            <a:prstGeom prst="round1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27" name="Rectangle 26"/>
            <p:cNvSpPr/>
            <p:nvPr/>
          </p:nvSpPr>
          <p:spPr>
            <a:xfrm>
              <a:off x="2738163" y="1715112"/>
              <a:ext cx="969737" cy="215492"/>
            </a:xfrm>
            <a:prstGeom prst="rect">
              <a:avLst/>
            </a:prstGeom>
            <a:grpFill/>
          </p:spPr>
          <p:txBody>
            <a:bodyPr wrap="none" lIns="0" tIns="0" rIns="0" bIns="0" anchor="ctr">
              <a:spAutoFit/>
            </a:bodyPr>
            <a:lstStyle/>
            <a:p>
              <a:pPr algn="ctr"/>
              <a:r>
                <a:rPr lang="en-US" sz="1867" b="1" dirty="0">
                  <a:solidFill>
                    <a:schemeClr val="bg1"/>
                  </a:solidFill>
                </a:rPr>
                <a:t>Lorem Ipsum</a:t>
              </a:r>
            </a:p>
          </p:txBody>
        </p:sp>
      </p:grpSp>
      <p:cxnSp>
        <p:nvCxnSpPr>
          <p:cNvPr id="38" name="Straight Connector 37"/>
          <p:cNvCxnSpPr/>
          <p:nvPr/>
        </p:nvCxnSpPr>
        <p:spPr>
          <a:xfrm flipH="1">
            <a:off x="7972600" y="4965185"/>
            <a:ext cx="2011680" cy="0"/>
          </a:xfrm>
          <a:prstGeom prst="line">
            <a:avLst/>
          </a:prstGeom>
          <a:ln w="19050">
            <a:solidFill>
              <a:srgbClr val="ED7D31"/>
            </a:solidFill>
            <a:prstDash val="sysDot"/>
            <a:headEnd type="none"/>
            <a:tailEnd type="stealth"/>
          </a:ln>
        </p:spPr>
        <p:style>
          <a:lnRef idx="1">
            <a:schemeClr val="accent1"/>
          </a:lnRef>
          <a:fillRef idx="0">
            <a:schemeClr val="accent1"/>
          </a:fillRef>
          <a:effectRef idx="0">
            <a:schemeClr val="accent1"/>
          </a:effectRef>
          <a:fontRef idx="minor">
            <a:schemeClr val="tx1"/>
          </a:fontRef>
        </p:style>
      </p:cxnSp>
      <p:cxnSp>
        <p:nvCxnSpPr>
          <p:cNvPr id="39" name="Straight Connector 38"/>
          <p:cNvCxnSpPr/>
          <p:nvPr/>
        </p:nvCxnSpPr>
        <p:spPr>
          <a:xfrm>
            <a:off x="9978017" y="4180724"/>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sp>
        <p:nvSpPr>
          <p:cNvPr id="40" name="Text Placeholder 3"/>
          <p:cNvSpPr txBox="1">
            <a:spLocks/>
          </p:cNvSpPr>
          <p:nvPr/>
        </p:nvSpPr>
        <p:spPr>
          <a:xfrm>
            <a:off x="6545114" y="4503164"/>
            <a:ext cx="1311256" cy="902876"/>
          </a:xfrm>
          <a:prstGeom prst="rect">
            <a:avLst/>
          </a:prstGeom>
        </p:spPr>
        <p:txBody>
          <a:bodyPr wrap="none" lIns="0" tIns="0" rIns="0" bIns="0" anchor="t">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5867" dirty="0">
                <a:solidFill>
                  <a:srgbClr val="ED7D31"/>
                </a:solidFill>
              </a:rPr>
              <a:t>62%</a:t>
            </a:r>
          </a:p>
        </p:txBody>
      </p:sp>
      <p:cxnSp>
        <p:nvCxnSpPr>
          <p:cNvPr id="44" name="Straight Connector 43"/>
          <p:cNvCxnSpPr/>
          <p:nvPr/>
        </p:nvCxnSpPr>
        <p:spPr>
          <a:xfrm>
            <a:off x="10243704" y="4158690"/>
            <a:ext cx="0" cy="768247"/>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cxnSp>
        <p:nvCxnSpPr>
          <p:cNvPr id="45" name="Straight Connector 44"/>
          <p:cNvCxnSpPr/>
          <p:nvPr/>
        </p:nvCxnSpPr>
        <p:spPr>
          <a:xfrm flipH="1">
            <a:off x="10243704" y="4965185"/>
            <a:ext cx="1920899" cy="0"/>
          </a:xfrm>
          <a:prstGeom prst="line">
            <a:avLst/>
          </a:prstGeom>
          <a:ln w="19050">
            <a:solidFill>
              <a:srgbClr val="ED7D31"/>
            </a:solidFill>
            <a:prstDash val="sysDot"/>
          </a:ln>
        </p:spPr>
        <p:style>
          <a:lnRef idx="1">
            <a:schemeClr val="accent1"/>
          </a:lnRef>
          <a:fillRef idx="0">
            <a:schemeClr val="accent1"/>
          </a:fillRef>
          <a:effectRef idx="0">
            <a:schemeClr val="accent1"/>
          </a:effectRef>
          <a:fontRef idx="minor">
            <a:schemeClr val="tx1"/>
          </a:fontRef>
        </p:style>
      </p:cxnSp>
      <p:grpSp>
        <p:nvGrpSpPr>
          <p:cNvPr id="53" name="Group 52"/>
          <p:cNvGrpSpPr/>
          <p:nvPr/>
        </p:nvGrpSpPr>
        <p:grpSpPr>
          <a:xfrm>
            <a:off x="127357" y="-21594"/>
            <a:ext cx="2524868" cy="613385"/>
            <a:chOff x="127357" y="-6354"/>
            <a:chExt cx="2524868" cy="613385"/>
          </a:xfrm>
        </p:grpSpPr>
        <p:sp>
          <p:nvSpPr>
            <p:cNvPr id="54" name="Round Same Side Corner Rectangle 5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5" name="TextBox 5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8" name="Group 17"/>
          <p:cNvGrpSpPr/>
          <p:nvPr/>
        </p:nvGrpSpPr>
        <p:grpSpPr>
          <a:xfrm>
            <a:off x="8883151" y="1739195"/>
            <a:ext cx="2419495" cy="2419495"/>
            <a:chOff x="8883151" y="1739195"/>
            <a:chExt cx="2419495" cy="2419495"/>
          </a:xfrm>
        </p:grpSpPr>
        <p:sp>
          <p:nvSpPr>
            <p:cNvPr id="28" name="Sev01"/>
            <p:cNvSpPr>
              <a:spLocks noChangeAspect="1"/>
            </p:cNvSpPr>
            <p:nvPr/>
          </p:nvSpPr>
          <p:spPr>
            <a:xfrm>
              <a:off x="8883151" y="1739195"/>
              <a:ext cx="2419495" cy="2419495"/>
            </a:xfrm>
            <a:prstGeom prst="roundRect">
              <a:avLst>
                <a:gd name="adj" fmla="val 7569"/>
              </a:avLst>
            </a:prstGeom>
            <a:solidFill>
              <a:srgbClr val="ED7D31"/>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63" name="Rectangle 62"/>
            <p:cNvSpPr>
              <a:spLocks noChangeAspect="1"/>
            </p:cNvSpPr>
            <p:nvPr/>
          </p:nvSpPr>
          <p:spPr>
            <a:xfrm>
              <a:off x="9178498" y="1958606"/>
              <a:ext cx="1828800" cy="1828800"/>
            </a:xfrm>
            <a:prstGeom prst="rect">
              <a:avLst/>
            </a:prstGeom>
            <a:blipFill>
              <a:blip r:embed="rId4"/>
              <a:stretch>
                <a:fillRect/>
              </a:stretch>
            </a:blipFill>
            <a:ln w="28575">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8" name="Group 7"/>
          <p:cNvGrpSpPr/>
          <p:nvPr/>
        </p:nvGrpSpPr>
        <p:grpSpPr>
          <a:xfrm>
            <a:off x="872966" y="1739195"/>
            <a:ext cx="2419495" cy="2419495"/>
            <a:chOff x="872966" y="1739195"/>
            <a:chExt cx="2419495" cy="2419495"/>
          </a:xfrm>
        </p:grpSpPr>
        <p:sp>
          <p:nvSpPr>
            <p:cNvPr id="33" name="Sev01"/>
            <p:cNvSpPr>
              <a:spLocks noChangeAspect="1"/>
            </p:cNvSpPr>
            <p:nvPr/>
          </p:nvSpPr>
          <p:spPr>
            <a:xfrm>
              <a:off x="872966" y="1739195"/>
              <a:ext cx="2419495" cy="2419495"/>
            </a:xfrm>
            <a:prstGeom prst="roundRect">
              <a:avLst>
                <a:gd name="adj" fmla="val 7569"/>
              </a:avLst>
            </a:prstGeom>
            <a:solidFill>
              <a:srgbClr val="00B0F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sp>
          <p:nvSpPr>
            <p:cNvPr id="56" name="Rectangle 55"/>
            <p:cNvSpPr>
              <a:spLocks noChangeAspect="1"/>
            </p:cNvSpPr>
            <p:nvPr/>
          </p:nvSpPr>
          <p:spPr>
            <a:xfrm>
              <a:off x="1164065" y="1958606"/>
              <a:ext cx="1828800" cy="1828800"/>
            </a:xfrm>
            <a:prstGeom prst="rect">
              <a:avLst/>
            </a:prstGeom>
            <a:blipFill>
              <a:blip r:embed="rId5"/>
              <a:stretch>
                <a:fillRect/>
              </a:stretch>
            </a:blipFill>
            <a:ln w="28575">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grpSp>
        <p:nvGrpSpPr>
          <p:cNvPr id="17" name="Group 16"/>
          <p:cNvGrpSpPr/>
          <p:nvPr/>
        </p:nvGrpSpPr>
        <p:grpSpPr>
          <a:xfrm>
            <a:off x="8585236" y="4532491"/>
            <a:ext cx="864665" cy="865389"/>
            <a:chOff x="8585236" y="4532491"/>
            <a:chExt cx="864665" cy="865389"/>
          </a:xfrm>
        </p:grpSpPr>
        <p:grpSp>
          <p:nvGrpSpPr>
            <p:cNvPr id="41" name="Group 134"/>
            <p:cNvGrpSpPr/>
            <p:nvPr/>
          </p:nvGrpSpPr>
          <p:grpSpPr>
            <a:xfrm>
              <a:off x="8585236" y="4532491"/>
              <a:ext cx="864665" cy="865389"/>
              <a:chOff x="3287425" y="1417883"/>
              <a:chExt cx="648499" cy="649042"/>
            </a:xfrm>
          </p:grpSpPr>
          <p:sp>
            <p:nvSpPr>
              <p:cNvPr id="42" name="Oval 41"/>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43" name="Oval 42"/>
              <p:cNvSpPr>
                <a:spLocks noChangeAspect="1"/>
              </p:cNvSpPr>
              <p:nvPr/>
            </p:nvSpPr>
            <p:spPr>
              <a:xfrm>
                <a:off x="3362252"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7" name="Freeform 211"/>
            <p:cNvSpPr>
              <a:spLocks noChangeAspect="1" noEditPoints="1"/>
            </p:cNvSpPr>
            <p:nvPr/>
          </p:nvSpPr>
          <p:spPr bwMode="auto">
            <a:xfrm>
              <a:off x="8766879" y="4779425"/>
              <a:ext cx="475488" cy="346460"/>
            </a:xfrm>
            <a:custGeom>
              <a:avLst/>
              <a:gdLst>
                <a:gd name="T0" fmla="*/ 47 w 156"/>
                <a:gd name="T1" fmla="*/ 80 h 114"/>
                <a:gd name="T2" fmla="*/ 54 w 156"/>
                <a:gd name="T3" fmla="*/ 80 h 114"/>
                <a:gd name="T4" fmla="*/ 92 w 156"/>
                <a:gd name="T5" fmla="*/ 21 h 114"/>
                <a:gd name="T6" fmla="*/ 7 w 156"/>
                <a:gd name="T7" fmla="*/ 73 h 114"/>
                <a:gd name="T8" fmla="*/ 92 w 156"/>
                <a:gd name="T9" fmla="*/ 73 h 114"/>
                <a:gd name="T10" fmla="*/ 56 w 156"/>
                <a:gd name="T11" fmla="*/ 80 h 114"/>
                <a:gd name="T12" fmla="*/ 44 w 156"/>
                <a:gd name="T13" fmla="*/ 80 h 114"/>
                <a:gd name="T14" fmla="*/ 56 w 156"/>
                <a:gd name="T15" fmla="*/ 80 h 114"/>
                <a:gd name="T16" fmla="*/ 99 w 156"/>
                <a:gd name="T17" fmla="*/ 82 h 114"/>
                <a:gd name="T18" fmla="*/ 60 w 156"/>
                <a:gd name="T19" fmla="*/ 88 h 114"/>
                <a:gd name="T20" fmla="*/ 70 w 156"/>
                <a:gd name="T21" fmla="*/ 108 h 114"/>
                <a:gd name="T22" fmla="*/ 40 w 156"/>
                <a:gd name="T23" fmla="*/ 108 h 114"/>
                <a:gd name="T24" fmla="*/ 30 w 156"/>
                <a:gd name="T25" fmla="*/ 102 h 114"/>
                <a:gd name="T26" fmla="*/ 7 w 156"/>
                <a:gd name="T27" fmla="*/ 88 h 114"/>
                <a:gd name="T28" fmla="*/ 0 w 156"/>
                <a:gd name="T29" fmla="*/ 21 h 114"/>
                <a:gd name="T30" fmla="*/ 93 w 156"/>
                <a:gd name="T31" fmla="*/ 14 h 114"/>
                <a:gd name="T32" fmla="*/ 138 w 156"/>
                <a:gd name="T33" fmla="*/ 76 h 114"/>
                <a:gd name="T34" fmla="*/ 126 w 156"/>
                <a:gd name="T35" fmla="*/ 76 h 114"/>
                <a:gd name="T36" fmla="*/ 138 w 156"/>
                <a:gd name="T37" fmla="*/ 76 h 114"/>
                <a:gd name="T38" fmla="*/ 132 w 156"/>
                <a:gd name="T39" fmla="*/ 85 h 114"/>
                <a:gd name="T40" fmla="*/ 132 w 156"/>
                <a:gd name="T41" fmla="*/ 66 h 114"/>
                <a:gd name="T42" fmla="*/ 147 w 156"/>
                <a:gd name="T43" fmla="*/ 42 h 114"/>
                <a:gd name="T44" fmla="*/ 117 w 156"/>
                <a:gd name="T45" fmla="*/ 46 h 114"/>
                <a:gd name="T46" fmla="*/ 147 w 156"/>
                <a:gd name="T47" fmla="*/ 42 h 114"/>
                <a:gd name="T48" fmla="*/ 113 w 156"/>
                <a:gd name="T49" fmla="*/ 6 h 114"/>
                <a:gd name="T50" fmla="*/ 150 w 156"/>
                <a:gd name="T51" fmla="*/ 108 h 114"/>
                <a:gd name="T52" fmla="*/ 156 w 156"/>
                <a:gd name="T53" fmla="*/ 3 h 114"/>
                <a:gd name="T54" fmla="*/ 153 w 156"/>
                <a:gd name="T55" fmla="*/ 114 h 114"/>
                <a:gd name="T56" fmla="*/ 108 w 156"/>
                <a:gd name="T57" fmla="*/ 111 h 114"/>
                <a:gd name="T58" fmla="*/ 110 w 156"/>
                <a:gd name="T59" fmla="*/ 0 h 114"/>
                <a:gd name="T60" fmla="*/ 156 w 156"/>
                <a:gd name="T61" fmla="*/ 3 h 114"/>
                <a:gd name="T62" fmla="*/ 117 w 156"/>
                <a:gd name="T63" fmla="*/ 14 h 114"/>
                <a:gd name="T64" fmla="*/ 146 w 156"/>
                <a:gd name="T65" fmla="*/ 24 h 114"/>
                <a:gd name="T66" fmla="*/ 147 w 156"/>
                <a:gd name="T67" fmla="*/ 34 h 114"/>
                <a:gd name="T68" fmla="*/ 117 w 156"/>
                <a:gd name="T69" fmla="*/ 39 h 114"/>
                <a:gd name="T70" fmla="*/ 147 w 156"/>
                <a:gd name="T71" fmla="*/ 34 h 114"/>
                <a:gd name="T72" fmla="*/ 117 w 156"/>
                <a:gd name="T73" fmla="*/ 31 h 114"/>
                <a:gd name="T74" fmla="*/ 147 w 156"/>
                <a:gd name="T75" fmla="*/ 27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6" h="114">
                  <a:moveTo>
                    <a:pt x="50" y="77"/>
                  </a:moveTo>
                  <a:cubicBezTo>
                    <a:pt x="48" y="77"/>
                    <a:pt x="47" y="78"/>
                    <a:pt x="47" y="80"/>
                  </a:cubicBezTo>
                  <a:cubicBezTo>
                    <a:pt x="47" y="82"/>
                    <a:pt x="48" y="84"/>
                    <a:pt x="50" y="84"/>
                  </a:cubicBezTo>
                  <a:cubicBezTo>
                    <a:pt x="52" y="84"/>
                    <a:pt x="54" y="82"/>
                    <a:pt x="54" y="80"/>
                  </a:cubicBezTo>
                  <a:cubicBezTo>
                    <a:pt x="54" y="78"/>
                    <a:pt x="52" y="77"/>
                    <a:pt x="50" y="77"/>
                  </a:cubicBezTo>
                  <a:close/>
                  <a:moveTo>
                    <a:pt x="92" y="21"/>
                  </a:moveTo>
                  <a:cubicBezTo>
                    <a:pt x="7" y="21"/>
                    <a:pt x="7" y="21"/>
                    <a:pt x="7" y="21"/>
                  </a:cubicBezTo>
                  <a:cubicBezTo>
                    <a:pt x="7" y="73"/>
                    <a:pt x="7" y="73"/>
                    <a:pt x="7" y="73"/>
                  </a:cubicBezTo>
                  <a:cubicBezTo>
                    <a:pt x="92" y="73"/>
                    <a:pt x="92" y="73"/>
                    <a:pt x="92" y="73"/>
                  </a:cubicBezTo>
                  <a:cubicBezTo>
                    <a:pt x="92" y="73"/>
                    <a:pt x="92" y="73"/>
                    <a:pt x="92" y="73"/>
                  </a:cubicBezTo>
                  <a:cubicBezTo>
                    <a:pt x="92" y="21"/>
                    <a:pt x="92" y="21"/>
                    <a:pt x="92" y="21"/>
                  </a:cubicBezTo>
                  <a:close/>
                  <a:moveTo>
                    <a:pt x="56" y="80"/>
                  </a:moveTo>
                  <a:cubicBezTo>
                    <a:pt x="56" y="77"/>
                    <a:pt x="53" y="75"/>
                    <a:pt x="50" y="75"/>
                  </a:cubicBezTo>
                  <a:cubicBezTo>
                    <a:pt x="47" y="75"/>
                    <a:pt x="44" y="77"/>
                    <a:pt x="44" y="80"/>
                  </a:cubicBezTo>
                  <a:cubicBezTo>
                    <a:pt x="44" y="83"/>
                    <a:pt x="47" y="86"/>
                    <a:pt x="50" y="86"/>
                  </a:cubicBezTo>
                  <a:cubicBezTo>
                    <a:pt x="53" y="86"/>
                    <a:pt x="56" y="83"/>
                    <a:pt x="56" y="80"/>
                  </a:cubicBezTo>
                  <a:close/>
                  <a:moveTo>
                    <a:pt x="99" y="21"/>
                  </a:moveTo>
                  <a:cubicBezTo>
                    <a:pt x="99" y="82"/>
                    <a:pt x="99" y="82"/>
                    <a:pt x="99" y="82"/>
                  </a:cubicBezTo>
                  <a:cubicBezTo>
                    <a:pt x="99" y="85"/>
                    <a:pt x="96" y="88"/>
                    <a:pt x="93" y="88"/>
                  </a:cubicBezTo>
                  <a:cubicBezTo>
                    <a:pt x="60" y="88"/>
                    <a:pt x="60" y="88"/>
                    <a:pt x="60" y="88"/>
                  </a:cubicBezTo>
                  <a:cubicBezTo>
                    <a:pt x="60" y="88"/>
                    <a:pt x="58" y="102"/>
                    <a:pt x="70" y="102"/>
                  </a:cubicBezTo>
                  <a:cubicBezTo>
                    <a:pt x="70" y="108"/>
                    <a:pt x="70" y="108"/>
                    <a:pt x="70" y="108"/>
                  </a:cubicBezTo>
                  <a:cubicBezTo>
                    <a:pt x="60" y="108"/>
                    <a:pt x="60" y="108"/>
                    <a:pt x="60" y="108"/>
                  </a:cubicBezTo>
                  <a:cubicBezTo>
                    <a:pt x="40" y="108"/>
                    <a:pt x="40" y="108"/>
                    <a:pt x="40" y="108"/>
                  </a:cubicBezTo>
                  <a:cubicBezTo>
                    <a:pt x="30" y="108"/>
                    <a:pt x="30" y="108"/>
                    <a:pt x="30" y="108"/>
                  </a:cubicBezTo>
                  <a:cubicBezTo>
                    <a:pt x="30" y="102"/>
                    <a:pt x="30" y="102"/>
                    <a:pt x="30" y="102"/>
                  </a:cubicBezTo>
                  <a:cubicBezTo>
                    <a:pt x="41" y="102"/>
                    <a:pt x="40" y="88"/>
                    <a:pt x="40" y="88"/>
                  </a:cubicBezTo>
                  <a:cubicBezTo>
                    <a:pt x="7" y="88"/>
                    <a:pt x="7" y="88"/>
                    <a:pt x="7" y="88"/>
                  </a:cubicBezTo>
                  <a:cubicBezTo>
                    <a:pt x="3" y="88"/>
                    <a:pt x="0" y="85"/>
                    <a:pt x="0" y="82"/>
                  </a:cubicBezTo>
                  <a:cubicBezTo>
                    <a:pt x="0" y="21"/>
                    <a:pt x="0" y="21"/>
                    <a:pt x="0" y="21"/>
                  </a:cubicBezTo>
                  <a:cubicBezTo>
                    <a:pt x="0" y="17"/>
                    <a:pt x="3" y="14"/>
                    <a:pt x="7" y="14"/>
                  </a:cubicBezTo>
                  <a:cubicBezTo>
                    <a:pt x="93" y="14"/>
                    <a:pt x="93" y="14"/>
                    <a:pt x="93" y="14"/>
                  </a:cubicBezTo>
                  <a:cubicBezTo>
                    <a:pt x="96" y="14"/>
                    <a:pt x="99" y="17"/>
                    <a:pt x="99" y="21"/>
                  </a:cubicBezTo>
                  <a:close/>
                  <a:moveTo>
                    <a:pt x="138" y="76"/>
                  </a:moveTo>
                  <a:cubicBezTo>
                    <a:pt x="138" y="73"/>
                    <a:pt x="136" y="70"/>
                    <a:pt x="132" y="70"/>
                  </a:cubicBezTo>
                  <a:cubicBezTo>
                    <a:pt x="129" y="70"/>
                    <a:pt x="126" y="73"/>
                    <a:pt x="126" y="76"/>
                  </a:cubicBezTo>
                  <a:cubicBezTo>
                    <a:pt x="126" y="79"/>
                    <a:pt x="129" y="82"/>
                    <a:pt x="132" y="82"/>
                  </a:cubicBezTo>
                  <a:cubicBezTo>
                    <a:pt x="136" y="82"/>
                    <a:pt x="138" y="79"/>
                    <a:pt x="138" y="76"/>
                  </a:cubicBezTo>
                  <a:close/>
                  <a:moveTo>
                    <a:pt x="142" y="76"/>
                  </a:moveTo>
                  <a:cubicBezTo>
                    <a:pt x="142" y="81"/>
                    <a:pt x="137" y="85"/>
                    <a:pt x="132" y="85"/>
                  </a:cubicBezTo>
                  <a:cubicBezTo>
                    <a:pt x="127" y="85"/>
                    <a:pt x="123" y="81"/>
                    <a:pt x="123" y="76"/>
                  </a:cubicBezTo>
                  <a:cubicBezTo>
                    <a:pt x="123" y="71"/>
                    <a:pt x="127" y="66"/>
                    <a:pt x="132" y="66"/>
                  </a:cubicBezTo>
                  <a:cubicBezTo>
                    <a:pt x="137" y="66"/>
                    <a:pt x="142" y="71"/>
                    <a:pt x="142" y="76"/>
                  </a:cubicBezTo>
                  <a:close/>
                  <a:moveTo>
                    <a:pt x="147" y="42"/>
                  </a:moveTo>
                  <a:cubicBezTo>
                    <a:pt x="117" y="42"/>
                    <a:pt x="117" y="42"/>
                    <a:pt x="117" y="42"/>
                  </a:cubicBezTo>
                  <a:cubicBezTo>
                    <a:pt x="117" y="46"/>
                    <a:pt x="117" y="46"/>
                    <a:pt x="117" y="46"/>
                  </a:cubicBezTo>
                  <a:cubicBezTo>
                    <a:pt x="147" y="46"/>
                    <a:pt x="147" y="46"/>
                    <a:pt x="147" y="46"/>
                  </a:cubicBezTo>
                  <a:cubicBezTo>
                    <a:pt x="147" y="42"/>
                    <a:pt x="147" y="42"/>
                    <a:pt x="147" y="42"/>
                  </a:cubicBezTo>
                  <a:close/>
                  <a:moveTo>
                    <a:pt x="150" y="6"/>
                  </a:moveTo>
                  <a:cubicBezTo>
                    <a:pt x="113" y="6"/>
                    <a:pt x="113" y="6"/>
                    <a:pt x="113" y="6"/>
                  </a:cubicBezTo>
                  <a:cubicBezTo>
                    <a:pt x="113" y="108"/>
                    <a:pt x="113" y="108"/>
                    <a:pt x="113" y="108"/>
                  </a:cubicBezTo>
                  <a:cubicBezTo>
                    <a:pt x="150" y="108"/>
                    <a:pt x="150" y="108"/>
                    <a:pt x="150" y="108"/>
                  </a:cubicBezTo>
                  <a:cubicBezTo>
                    <a:pt x="150" y="6"/>
                    <a:pt x="150" y="6"/>
                    <a:pt x="150" y="6"/>
                  </a:cubicBezTo>
                  <a:close/>
                  <a:moveTo>
                    <a:pt x="156" y="3"/>
                  </a:moveTo>
                  <a:cubicBezTo>
                    <a:pt x="156" y="111"/>
                    <a:pt x="156" y="111"/>
                    <a:pt x="156" y="111"/>
                  </a:cubicBezTo>
                  <a:cubicBezTo>
                    <a:pt x="156" y="112"/>
                    <a:pt x="155" y="114"/>
                    <a:pt x="153" y="114"/>
                  </a:cubicBezTo>
                  <a:cubicBezTo>
                    <a:pt x="110" y="114"/>
                    <a:pt x="110" y="114"/>
                    <a:pt x="110" y="114"/>
                  </a:cubicBezTo>
                  <a:cubicBezTo>
                    <a:pt x="109" y="114"/>
                    <a:pt x="108" y="112"/>
                    <a:pt x="108" y="111"/>
                  </a:cubicBezTo>
                  <a:cubicBezTo>
                    <a:pt x="108" y="3"/>
                    <a:pt x="108" y="3"/>
                    <a:pt x="108" y="3"/>
                  </a:cubicBezTo>
                  <a:cubicBezTo>
                    <a:pt x="108" y="1"/>
                    <a:pt x="109" y="0"/>
                    <a:pt x="110" y="0"/>
                  </a:cubicBezTo>
                  <a:cubicBezTo>
                    <a:pt x="153" y="0"/>
                    <a:pt x="153" y="0"/>
                    <a:pt x="153" y="0"/>
                  </a:cubicBezTo>
                  <a:cubicBezTo>
                    <a:pt x="155" y="0"/>
                    <a:pt x="156" y="1"/>
                    <a:pt x="156" y="3"/>
                  </a:cubicBezTo>
                  <a:close/>
                  <a:moveTo>
                    <a:pt x="146" y="14"/>
                  </a:moveTo>
                  <a:cubicBezTo>
                    <a:pt x="117" y="14"/>
                    <a:pt x="117" y="14"/>
                    <a:pt x="117" y="14"/>
                  </a:cubicBezTo>
                  <a:cubicBezTo>
                    <a:pt x="117" y="24"/>
                    <a:pt x="117" y="24"/>
                    <a:pt x="117" y="24"/>
                  </a:cubicBezTo>
                  <a:cubicBezTo>
                    <a:pt x="146" y="24"/>
                    <a:pt x="146" y="24"/>
                    <a:pt x="146" y="24"/>
                  </a:cubicBezTo>
                  <a:cubicBezTo>
                    <a:pt x="146" y="14"/>
                    <a:pt x="146" y="14"/>
                    <a:pt x="146" y="14"/>
                  </a:cubicBezTo>
                  <a:close/>
                  <a:moveTo>
                    <a:pt x="147" y="34"/>
                  </a:moveTo>
                  <a:cubicBezTo>
                    <a:pt x="117" y="34"/>
                    <a:pt x="117" y="34"/>
                    <a:pt x="117" y="34"/>
                  </a:cubicBezTo>
                  <a:cubicBezTo>
                    <a:pt x="117" y="39"/>
                    <a:pt x="117" y="39"/>
                    <a:pt x="117" y="39"/>
                  </a:cubicBezTo>
                  <a:cubicBezTo>
                    <a:pt x="147" y="39"/>
                    <a:pt x="147" y="39"/>
                    <a:pt x="147" y="39"/>
                  </a:cubicBezTo>
                  <a:cubicBezTo>
                    <a:pt x="147" y="34"/>
                    <a:pt x="147" y="34"/>
                    <a:pt x="147" y="34"/>
                  </a:cubicBezTo>
                  <a:close/>
                  <a:moveTo>
                    <a:pt x="147" y="31"/>
                  </a:moveTo>
                  <a:cubicBezTo>
                    <a:pt x="117" y="31"/>
                    <a:pt x="117" y="31"/>
                    <a:pt x="117" y="31"/>
                  </a:cubicBezTo>
                  <a:cubicBezTo>
                    <a:pt x="117" y="27"/>
                    <a:pt x="117" y="27"/>
                    <a:pt x="117" y="27"/>
                  </a:cubicBezTo>
                  <a:cubicBezTo>
                    <a:pt x="147" y="27"/>
                    <a:pt x="147" y="27"/>
                    <a:pt x="147" y="27"/>
                  </a:cubicBezTo>
                  <a:cubicBezTo>
                    <a:pt x="147" y="31"/>
                    <a:pt x="147" y="31"/>
                    <a:pt x="147" y="31"/>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cxnSp>
        <p:nvCxnSpPr>
          <p:cNvPr id="68" name="Straight Connector 67"/>
          <p:cNvCxnSpPr/>
          <p:nvPr/>
        </p:nvCxnSpPr>
        <p:spPr>
          <a:xfrm flipH="1">
            <a:off x="2186575" y="4965185"/>
            <a:ext cx="2103120" cy="0"/>
          </a:xfrm>
          <a:prstGeom prst="line">
            <a:avLst/>
          </a:prstGeom>
          <a:ln w="19050">
            <a:solidFill>
              <a:srgbClr val="00B0F0"/>
            </a:solidFill>
            <a:prstDash val="sysDot"/>
            <a:headEnd type="stealth"/>
          </a:ln>
        </p:spPr>
        <p:style>
          <a:lnRef idx="1">
            <a:schemeClr val="accent1"/>
          </a:lnRef>
          <a:fillRef idx="0">
            <a:schemeClr val="accent1"/>
          </a:fillRef>
          <a:effectRef idx="0">
            <a:schemeClr val="accent1"/>
          </a:effectRef>
          <a:fontRef idx="minor">
            <a:schemeClr val="tx1"/>
          </a:fontRef>
        </p:style>
      </p:cxnSp>
      <p:cxnSp>
        <p:nvCxnSpPr>
          <p:cNvPr id="69" name="Straight Connector 68"/>
          <p:cNvCxnSpPr/>
          <p:nvPr/>
        </p:nvCxnSpPr>
        <p:spPr>
          <a:xfrm>
            <a:off x="2176239" y="4169706"/>
            <a:ext cx="0" cy="768247"/>
          </a:xfrm>
          <a:prstGeom prst="line">
            <a:avLst/>
          </a:prstGeom>
          <a:ln w="19050">
            <a:solidFill>
              <a:srgbClr val="00B0F0"/>
            </a:solidFill>
            <a:prstDash val="sysDot"/>
          </a:ln>
        </p:spPr>
        <p:style>
          <a:lnRef idx="1">
            <a:schemeClr val="accent1"/>
          </a:lnRef>
          <a:fillRef idx="0">
            <a:schemeClr val="accent1"/>
          </a:fillRef>
          <a:effectRef idx="0">
            <a:schemeClr val="accent1"/>
          </a:effectRef>
          <a:fontRef idx="minor">
            <a:schemeClr val="tx1"/>
          </a:fontRef>
        </p:style>
      </p:cxnSp>
      <p:grpSp>
        <p:nvGrpSpPr>
          <p:cNvPr id="11" name="Group 10"/>
          <p:cNvGrpSpPr/>
          <p:nvPr/>
        </p:nvGrpSpPr>
        <p:grpSpPr>
          <a:xfrm>
            <a:off x="2682929" y="4532491"/>
            <a:ext cx="864665" cy="865389"/>
            <a:chOff x="2682929" y="4532491"/>
            <a:chExt cx="864665" cy="865389"/>
          </a:xfrm>
        </p:grpSpPr>
        <p:grpSp>
          <p:nvGrpSpPr>
            <p:cNvPr id="5" name="Group 134"/>
            <p:cNvGrpSpPr/>
            <p:nvPr/>
          </p:nvGrpSpPr>
          <p:grpSpPr>
            <a:xfrm>
              <a:off x="2682929" y="4532491"/>
              <a:ext cx="864665" cy="865389"/>
              <a:chOff x="3287425" y="1417883"/>
              <a:chExt cx="648499" cy="649042"/>
            </a:xfrm>
          </p:grpSpPr>
          <p:sp>
            <p:nvSpPr>
              <p:cNvPr id="24" name="Oval 23"/>
              <p:cNvSpPr>
                <a:spLocks noChangeAspect="1"/>
              </p:cNvSpPr>
              <p:nvPr/>
            </p:nvSpPr>
            <p:spPr>
              <a:xfrm>
                <a:off x="3287425" y="1417883"/>
                <a:ext cx="648499" cy="649042"/>
              </a:xfrm>
              <a:prstGeom prst="ellipse">
                <a:avLst/>
              </a:prstGeom>
              <a:solidFill>
                <a:srgbClr val="A5A5A5"/>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sp>
            <p:nvSpPr>
              <p:cNvPr id="25" name="Oval 24"/>
              <p:cNvSpPr>
                <a:spLocks noChangeAspect="1"/>
              </p:cNvSpPr>
              <p:nvPr/>
            </p:nvSpPr>
            <p:spPr>
              <a:xfrm>
                <a:off x="3354087" y="1492773"/>
                <a:ext cx="498845" cy="499263"/>
              </a:xfrm>
              <a:prstGeom prst="ellipse">
                <a:avLst/>
              </a:prstGeom>
              <a:solidFill>
                <a:srgbClr val="7F7F7F"/>
              </a:soli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33" b="1" dirty="0">
                  <a:solidFill>
                    <a:schemeClr val="bg1"/>
                  </a:solidFill>
                  <a:latin typeface="+mj-lt"/>
                </a:endParaRPr>
              </a:p>
            </p:txBody>
          </p:sp>
        </p:grpSp>
        <p:sp>
          <p:nvSpPr>
            <p:cNvPr id="66" name="Freeform 213"/>
            <p:cNvSpPr>
              <a:spLocks noChangeAspect="1" noEditPoints="1"/>
            </p:cNvSpPr>
            <p:nvPr/>
          </p:nvSpPr>
          <p:spPr bwMode="auto">
            <a:xfrm>
              <a:off x="2955914" y="4737790"/>
              <a:ext cx="274320" cy="438912"/>
            </a:xfrm>
            <a:custGeom>
              <a:avLst/>
              <a:gdLst>
                <a:gd name="T0" fmla="*/ 78 w 86"/>
                <a:gd name="T1" fmla="*/ 116 h 138"/>
                <a:gd name="T2" fmla="*/ 9 w 86"/>
                <a:gd name="T3" fmla="*/ 116 h 138"/>
                <a:gd name="T4" fmla="*/ 9 w 86"/>
                <a:gd name="T5" fmla="*/ 21 h 138"/>
                <a:gd name="T6" fmla="*/ 78 w 86"/>
                <a:gd name="T7" fmla="*/ 21 h 138"/>
                <a:gd name="T8" fmla="*/ 78 w 86"/>
                <a:gd name="T9" fmla="*/ 116 h 138"/>
                <a:gd name="T10" fmla="*/ 43 w 86"/>
                <a:gd name="T11" fmla="*/ 134 h 138"/>
                <a:gd name="T12" fmla="*/ 37 w 86"/>
                <a:gd name="T13" fmla="*/ 127 h 138"/>
                <a:gd name="T14" fmla="*/ 43 w 86"/>
                <a:gd name="T15" fmla="*/ 121 h 138"/>
                <a:gd name="T16" fmla="*/ 50 w 86"/>
                <a:gd name="T17" fmla="*/ 127 h 138"/>
                <a:gd name="T18" fmla="*/ 43 w 86"/>
                <a:gd name="T19" fmla="*/ 134 h 138"/>
                <a:gd name="T20" fmla="*/ 28 w 86"/>
                <a:gd name="T21" fmla="*/ 8 h 138"/>
                <a:gd name="T22" fmla="*/ 58 w 86"/>
                <a:gd name="T23" fmla="*/ 8 h 138"/>
                <a:gd name="T24" fmla="*/ 60 w 86"/>
                <a:gd name="T25" fmla="*/ 10 h 138"/>
                <a:gd name="T26" fmla="*/ 58 w 86"/>
                <a:gd name="T27" fmla="*/ 13 h 138"/>
                <a:gd name="T28" fmla="*/ 28 w 86"/>
                <a:gd name="T29" fmla="*/ 13 h 138"/>
                <a:gd name="T30" fmla="*/ 26 w 86"/>
                <a:gd name="T31" fmla="*/ 10 h 138"/>
                <a:gd name="T32" fmla="*/ 28 w 86"/>
                <a:gd name="T33" fmla="*/ 8 h 138"/>
                <a:gd name="T34" fmla="*/ 78 w 86"/>
                <a:gd name="T35" fmla="*/ 0 h 138"/>
                <a:gd name="T36" fmla="*/ 9 w 86"/>
                <a:gd name="T37" fmla="*/ 0 h 138"/>
                <a:gd name="T38" fmla="*/ 0 w 86"/>
                <a:gd name="T39" fmla="*/ 8 h 138"/>
                <a:gd name="T40" fmla="*/ 0 w 86"/>
                <a:gd name="T41" fmla="*/ 129 h 138"/>
                <a:gd name="T42" fmla="*/ 9 w 86"/>
                <a:gd name="T43" fmla="*/ 138 h 138"/>
                <a:gd name="T44" fmla="*/ 78 w 86"/>
                <a:gd name="T45" fmla="*/ 138 h 138"/>
                <a:gd name="T46" fmla="*/ 86 w 86"/>
                <a:gd name="T47" fmla="*/ 129 h 138"/>
                <a:gd name="T48" fmla="*/ 86 w 86"/>
                <a:gd name="T49" fmla="*/ 8 h 138"/>
                <a:gd name="T50" fmla="*/ 78 w 86"/>
                <a:gd name="T51" fmla="*/ 0 h 13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86" h="138">
                  <a:moveTo>
                    <a:pt x="78" y="116"/>
                  </a:moveTo>
                  <a:cubicBezTo>
                    <a:pt x="9" y="116"/>
                    <a:pt x="9" y="116"/>
                    <a:pt x="9" y="116"/>
                  </a:cubicBezTo>
                  <a:cubicBezTo>
                    <a:pt x="9" y="21"/>
                    <a:pt x="9" y="21"/>
                    <a:pt x="9" y="21"/>
                  </a:cubicBezTo>
                  <a:cubicBezTo>
                    <a:pt x="78" y="21"/>
                    <a:pt x="78" y="21"/>
                    <a:pt x="78" y="21"/>
                  </a:cubicBezTo>
                  <a:cubicBezTo>
                    <a:pt x="78" y="116"/>
                    <a:pt x="78" y="116"/>
                    <a:pt x="78" y="116"/>
                  </a:cubicBezTo>
                  <a:close/>
                  <a:moveTo>
                    <a:pt x="43" y="134"/>
                  </a:moveTo>
                  <a:cubicBezTo>
                    <a:pt x="40" y="134"/>
                    <a:pt x="37" y="131"/>
                    <a:pt x="37" y="127"/>
                  </a:cubicBezTo>
                  <a:cubicBezTo>
                    <a:pt x="37" y="124"/>
                    <a:pt x="40" y="121"/>
                    <a:pt x="43" y="121"/>
                  </a:cubicBezTo>
                  <a:cubicBezTo>
                    <a:pt x="47" y="121"/>
                    <a:pt x="50" y="124"/>
                    <a:pt x="50" y="127"/>
                  </a:cubicBezTo>
                  <a:cubicBezTo>
                    <a:pt x="50" y="131"/>
                    <a:pt x="47" y="134"/>
                    <a:pt x="43" y="134"/>
                  </a:cubicBezTo>
                  <a:close/>
                  <a:moveTo>
                    <a:pt x="28" y="8"/>
                  </a:moveTo>
                  <a:cubicBezTo>
                    <a:pt x="58" y="8"/>
                    <a:pt x="58" y="8"/>
                    <a:pt x="58" y="8"/>
                  </a:cubicBezTo>
                  <a:cubicBezTo>
                    <a:pt x="59" y="8"/>
                    <a:pt x="60" y="9"/>
                    <a:pt x="60" y="10"/>
                  </a:cubicBezTo>
                  <a:cubicBezTo>
                    <a:pt x="60" y="12"/>
                    <a:pt x="59" y="13"/>
                    <a:pt x="58" y="13"/>
                  </a:cubicBezTo>
                  <a:cubicBezTo>
                    <a:pt x="28" y="13"/>
                    <a:pt x="28" y="13"/>
                    <a:pt x="28" y="13"/>
                  </a:cubicBezTo>
                  <a:cubicBezTo>
                    <a:pt x="27" y="13"/>
                    <a:pt x="26" y="12"/>
                    <a:pt x="26" y="10"/>
                  </a:cubicBezTo>
                  <a:cubicBezTo>
                    <a:pt x="26" y="9"/>
                    <a:pt x="27" y="8"/>
                    <a:pt x="28" y="8"/>
                  </a:cubicBezTo>
                  <a:close/>
                  <a:moveTo>
                    <a:pt x="78" y="0"/>
                  </a:moveTo>
                  <a:cubicBezTo>
                    <a:pt x="9" y="0"/>
                    <a:pt x="9" y="0"/>
                    <a:pt x="9" y="0"/>
                  </a:cubicBezTo>
                  <a:cubicBezTo>
                    <a:pt x="4" y="0"/>
                    <a:pt x="0" y="3"/>
                    <a:pt x="0" y="8"/>
                  </a:cubicBezTo>
                  <a:cubicBezTo>
                    <a:pt x="0" y="129"/>
                    <a:pt x="0" y="129"/>
                    <a:pt x="0" y="129"/>
                  </a:cubicBezTo>
                  <a:cubicBezTo>
                    <a:pt x="0" y="134"/>
                    <a:pt x="4" y="138"/>
                    <a:pt x="9" y="138"/>
                  </a:cubicBezTo>
                  <a:cubicBezTo>
                    <a:pt x="78" y="138"/>
                    <a:pt x="78" y="138"/>
                    <a:pt x="78" y="138"/>
                  </a:cubicBezTo>
                  <a:cubicBezTo>
                    <a:pt x="83" y="138"/>
                    <a:pt x="86" y="134"/>
                    <a:pt x="86" y="129"/>
                  </a:cubicBezTo>
                  <a:cubicBezTo>
                    <a:pt x="86" y="8"/>
                    <a:pt x="86" y="8"/>
                    <a:pt x="86" y="8"/>
                  </a:cubicBezTo>
                  <a:cubicBezTo>
                    <a:pt x="86" y="3"/>
                    <a:pt x="83" y="0"/>
                    <a:pt x="78" y="0"/>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70" name="TextBox 69"/>
          <p:cNvSpPr txBox="1"/>
          <p:nvPr/>
        </p:nvSpPr>
        <p:spPr>
          <a:xfrm>
            <a:off x="1389256" y="5639355"/>
            <a:ext cx="9389012" cy="874085"/>
          </a:xfrm>
          <a:prstGeom prst="rect">
            <a:avLst/>
          </a:prstGeom>
          <a:noFill/>
        </p:spPr>
        <p:txBody>
          <a:bodyPr wrap="square" rtlCol="0">
            <a:spAutoFit/>
          </a:bodyPr>
          <a:lstStyle/>
          <a:p>
            <a:pPr algn="ctr"/>
            <a:r>
              <a:rPr lang="en-US" sz="1860" b="1"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spTree>
    <p:extLst>
      <p:ext uri="{BB962C8B-B14F-4D97-AF65-F5344CB8AC3E}">
        <p14:creationId xmlns:p14="http://schemas.microsoft.com/office/powerpoint/2010/main" val="2281403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2"/>
                                        </p:tgtEl>
                                        <p:attrNameLst>
                                          <p:attrName>style.visibility</p:attrName>
                                        </p:attrNameLst>
                                      </p:cBhvr>
                                      <p:to>
                                        <p:strVal val="visible"/>
                                      </p:to>
                                    </p:set>
                                    <p:animEffect transition="in" filter="barn(inVertical)">
                                      <p:cBhvr>
                                        <p:cTn id="7" dur="1000"/>
                                        <p:tgtEl>
                                          <p:spTgt spid="52"/>
                                        </p:tgtEl>
                                      </p:cBhvr>
                                    </p:animEffect>
                                  </p:childTnLst>
                                </p:cTn>
                              </p:par>
                            </p:childTnLst>
                          </p:cTn>
                        </p:par>
                        <p:par>
                          <p:cTn id="8" fill="hold">
                            <p:stCondLst>
                              <p:cond delay="1000"/>
                            </p:stCondLst>
                            <p:childTnLst>
                              <p:par>
                                <p:cTn id="9" presetID="22" presetClass="entr" presetSubtype="8" fill="hold" nodeType="afterEffect">
                                  <p:stCondLst>
                                    <p:cond delay="0"/>
                                  </p:stCondLst>
                                  <p:childTnLst>
                                    <p:set>
                                      <p:cBhvr>
                                        <p:cTn id="10" dur="1" fill="hold">
                                          <p:stCondLst>
                                            <p:cond delay="0"/>
                                          </p:stCondLst>
                                        </p:cTn>
                                        <p:tgtEl>
                                          <p:spTgt spid="20"/>
                                        </p:tgtEl>
                                        <p:attrNameLst>
                                          <p:attrName>style.visibility</p:attrName>
                                        </p:attrNameLst>
                                      </p:cBhvr>
                                      <p:to>
                                        <p:strVal val="visible"/>
                                      </p:to>
                                    </p:set>
                                    <p:animEffect transition="in" filter="wipe(left)">
                                      <p:cBhvr>
                                        <p:cTn id="11" dur="500"/>
                                        <p:tgtEl>
                                          <p:spTgt spid="20"/>
                                        </p:tgtEl>
                                      </p:cBhvr>
                                    </p:animEffect>
                                  </p:childTnLst>
                                </p:cTn>
                              </p:par>
                            </p:childTnLst>
                          </p:cTn>
                        </p:par>
                        <p:par>
                          <p:cTn id="12" fill="hold">
                            <p:stCondLst>
                              <p:cond delay="1500"/>
                            </p:stCondLst>
                            <p:childTnLst>
                              <p:par>
                                <p:cTn id="13" presetID="22" presetClass="entr" presetSubtype="4" fill="hold" nodeType="afterEffect">
                                  <p:stCondLst>
                                    <p:cond delay="0"/>
                                  </p:stCondLst>
                                  <p:childTnLst>
                                    <p:set>
                                      <p:cBhvr>
                                        <p:cTn id="14" dur="1" fill="hold">
                                          <p:stCondLst>
                                            <p:cond delay="0"/>
                                          </p:stCondLst>
                                        </p:cTn>
                                        <p:tgtEl>
                                          <p:spTgt spid="23"/>
                                        </p:tgtEl>
                                        <p:attrNameLst>
                                          <p:attrName>style.visibility</p:attrName>
                                        </p:attrNameLst>
                                      </p:cBhvr>
                                      <p:to>
                                        <p:strVal val="visible"/>
                                      </p:to>
                                    </p:set>
                                    <p:animEffect transition="in" filter="wipe(down)">
                                      <p:cBhvr>
                                        <p:cTn id="15" dur="500"/>
                                        <p:tgtEl>
                                          <p:spTgt spid="23"/>
                                        </p:tgtEl>
                                      </p:cBhvr>
                                    </p:animEffect>
                                  </p:childTnLst>
                                </p:cTn>
                              </p:par>
                            </p:childTnLst>
                          </p:cTn>
                        </p:par>
                        <p:par>
                          <p:cTn id="16" fill="hold">
                            <p:stCondLst>
                              <p:cond delay="2000"/>
                            </p:stCondLst>
                            <p:childTnLst>
                              <p:par>
                                <p:cTn id="17" presetID="42" presetClass="entr" presetSubtype="0" fill="hold" nodeType="afterEffect">
                                  <p:stCondLst>
                                    <p:cond delay="0"/>
                                  </p:stCondLst>
                                  <p:childTnLst>
                                    <p:set>
                                      <p:cBhvr>
                                        <p:cTn id="18" dur="1" fill="hold">
                                          <p:stCondLst>
                                            <p:cond delay="0"/>
                                          </p:stCondLst>
                                        </p:cTn>
                                        <p:tgtEl>
                                          <p:spTgt spid="8"/>
                                        </p:tgtEl>
                                        <p:attrNameLst>
                                          <p:attrName>style.visibility</p:attrName>
                                        </p:attrNameLst>
                                      </p:cBhvr>
                                      <p:to>
                                        <p:strVal val="visible"/>
                                      </p:to>
                                    </p:set>
                                    <p:animEffect transition="in" filter="fade">
                                      <p:cBhvr>
                                        <p:cTn id="19" dur="1000"/>
                                        <p:tgtEl>
                                          <p:spTgt spid="8"/>
                                        </p:tgtEl>
                                      </p:cBhvr>
                                    </p:animEffect>
                                    <p:anim calcmode="lin" valueType="num">
                                      <p:cBhvr>
                                        <p:cTn id="20" dur="1000" fill="hold"/>
                                        <p:tgtEl>
                                          <p:spTgt spid="8"/>
                                        </p:tgtEl>
                                        <p:attrNameLst>
                                          <p:attrName>ppt_x</p:attrName>
                                        </p:attrNameLst>
                                      </p:cBhvr>
                                      <p:tavLst>
                                        <p:tav tm="0">
                                          <p:val>
                                            <p:strVal val="#ppt_x"/>
                                          </p:val>
                                        </p:tav>
                                        <p:tav tm="100000">
                                          <p:val>
                                            <p:strVal val="#ppt_x"/>
                                          </p:val>
                                        </p:tav>
                                      </p:tavLst>
                                    </p:anim>
                                    <p:anim calcmode="lin" valueType="num">
                                      <p:cBhvr>
                                        <p:cTn id="21" dur="1000" fill="hold"/>
                                        <p:tgtEl>
                                          <p:spTgt spid="8"/>
                                        </p:tgtEl>
                                        <p:attrNameLst>
                                          <p:attrName>ppt_y</p:attrName>
                                        </p:attrNameLst>
                                      </p:cBhvr>
                                      <p:tavLst>
                                        <p:tav tm="0">
                                          <p:val>
                                            <p:strVal val="#ppt_y+.1"/>
                                          </p:val>
                                        </p:tav>
                                        <p:tav tm="100000">
                                          <p:val>
                                            <p:strVal val="#ppt_y"/>
                                          </p:val>
                                        </p:tav>
                                      </p:tavLst>
                                    </p:anim>
                                  </p:childTnLst>
                                </p:cTn>
                              </p:par>
                            </p:childTnLst>
                          </p:cTn>
                        </p:par>
                        <p:par>
                          <p:cTn id="22" fill="hold">
                            <p:stCondLst>
                              <p:cond delay="3000"/>
                            </p:stCondLst>
                            <p:childTnLst>
                              <p:par>
                                <p:cTn id="23" presetID="17" presetClass="entr" presetSubtype="10" fill="hold" nodeType="afterEffect">
                                  <p:stCondLst>
                                    <p:cond delay="0"/>
                                  </p:stCondLst>
                                  <p:childTnLst>
                                    <p:set>
                                      <p:cBhvr>
                                        <p:cTn id="24" dur="1" fill="hold">
                                          <p:stCondLst>
                                            <p:cond delay="0"/>
                                          </p:stCondLst>
                                        </p:cTn>
                                        <p:tgtEl>
                                          <p:spTgt spid="3"/>
                                        </p:tgtEl>
                                        <p:attrNameLst>
                                          <p:attrName>style.visibility</p:attrName>
                                        </p:attrNameLst>
                                      </p:cBhvr>
                                      <p:to>
                                        <p:strVal val="visible"/>
                                      </p:to>
                                    </p:set>
                                    <p:anim calcmode="lin" valueType="num">
                                      <p:cBhvr>
                                        <p:cTn id="25" dur="500" fill="hold"/>
                                        <p:tgtEl>
                                          <p:spTgt spid="3"/>
                                        </p:tgtEl>
                                        <p:attrNameLst>
                                          <p:attrName>ppt_w</p:attrName>
                                        </p:attrNameLst>
                                      </p:cBhvr>
                                      <p:tavLst>
                                        <p:tav tm="0">
                                          <p:val>
                                            <p:fltVal val="0"/>
                                          </p:val>
                                        </p:tav>
                                        <p:tav tm="100000">
                                          <p:val>
                                            <p:strVal val="#ppt_w"/>
                                          </p:val>
                                        </p:tav>
                                      </p:tavLst>
                                    </p:anim>
                                    <p:anim calcmode="lin" valueType="num">
                                      <p:cBhvr>
                                        <p:cTn id="26" dur="500" fill="hold"/>
                                        <p:tgtEl>
                                          <p:spTgt spid="3"/>
                                        </p:tgtEl>
                                        <p:attrNameLst>
                                          <p:attrName>ppt_h</p:attrName>
                                        </p:attrNameLst>
                                      </p:cBhvr>
                                      <p:tavLst>
                                        <p:tav tm="0">
                                          <p:val>
                                            <p:strVal val="#ppt_h"/>
                                          </p:val>
                                        </p:tav>
                                        <p:tav tm="100000">
                                          <p:val>
                                            <p:strVal val="#ppt_h"/>
                                          </p:val>
                                        </p:tav>
                                      </p:tavLst>
                                    </p:anim>
                                  </p:childTnLst>
                                </p:cTn>
                              </p:par>
                            </p:childTnLst>
                          </p:cTn>
                        </p:par>
                        <p:par>
                          <p:cTn id="27" fill="hold">
                            <p:stCondLst>
                              <p:cond delay="3500"/>
                            </p:stCondLst>
                            <p:childTnLst>
                              <p:par>
                                <p:cTn id="28" presetID="17" presetClass="entr" presetSubtype="10" fill="hold" nodeType="afterEffect">
                                  <p:stCondLst>
                                    <p:cond delay="0"/>
                                  </p:stCondLst>
                                  <p:childTnLst>
                                    <p:set>
                                      <p:cBhvr>
                                        <p:cTn id="29" dur="1" fill="hold">
                                          <p:stCondLst>
                                            <p:cond delay="0"/>
                                          </p:stCondLst>
                                        </p:cTn>
                                        <p:tgtEl>
                                          <p:spTgt spid="9"/>
                                        </p:tgtEl>
                                        <p:attrNameLst>
                                          <p:attrName>style.visibility</p:attrName>
                                        </p:attrNameLst>
                                      </p:cBhvr>
                                      <p:to>
                                        <p:strVal val="visible"/>
                                      </p:to>
                                    </p:set>
                                    <p:anim calcmode="lin" valueType="num">
                                      <p:cBhvr>
                                        <p:cTn id="30" dur="500" fill="hold"/>
                                        <p:tgtEl>
                                          <p:spTgt spid="9"/>
                                        </p:tgtEl>
                                        <p:attrNameLst>
                                          <p:attrName>ppt_w</p:attrName>
                                        </p:attrNameLst>
                                      </p:cBhvr>
                                      <p:tavLst>
                                        <p:tav tm="0">
                                          <p:val>
                                            <p:fltVal val="0"/>
                                          </p:val>
                                        </p:tav>
                                        <p:tav tm="100000">
                                          <p:val>
                                            <p:strVal val="#ppt_w"/>
                                          </p:val>
                                        </p:tav>
                                      </p:tavLst>
                                    </p:anim>
                                    <p:anim calcmode="lin" valueType="num">
                                      <p:cBhvr>
                                        <p:cTn id="31" dur="500" fill="hold"/>
                                        <p:tgtEl>
                                          <p:spTgt spid="9"/>
                                        </p:tgtEl>
                                        <p:attrNameLst>
                                          <p:attrName>ppt_h</p:attrName>
                                        </p:attrNameLst>
                                      </p:cBhvr>
                                      <p:tavLst>
                                        <p:tav tm="0">
                                          <p:val>
                                            <p:strVal val="#ppt_h"/>
                                          </p:val>
                                        </p:tav>
                                        <p:tav tm="100000">
                                          <p:val>
                                            <p:strVal val="#ppt_h"/>
                                          </p:val>
                                        </p:tav>
                                      </p:tavLst>
                                    </p:anim>
                                  </p:childTnLst>
                                </p:cTn>
                              </p:par>
                            </p:childTnLst>
                          </p:cTn>
                        </p:par>
                        <p:par>
                          <p:cTn id="32" fill="hold">
                            <p:stCondLst>
                              <p:cond delay="4000"/>
                            </p:stCondLst>
                            <p:childTnLst>
                              <p:par>
                                <p:cTn id="33" presetID="22" presetClass="entr" presetSubtype="1" fill="hold" nodeType="afterEffect">
                                  <p:stCondLst>
                                    <p:cond delay="0"/>
                                  </p:stCondLst>
                                  <p:childTnLst>
                                    <p:set>
                                      <p:cBhvr>
                                        <p:cTn id="34" dur="1" fill="hold">
                                          <p:stCondLst>
                                            <p:cond delay="0"/>
                                          </p:stCondLst>
                                        </p:cTn>
                                        <p:tgtEl>
                                          <p:spTgt spid="69"/>
                                        </p:tgtEl>
                                        <p:attrNameLst>
                                          <p:attrName>style.visibility</p:attrName>
                                        </p:attrNameLst>
                                      </p:cBhvr>
                                      <p:to>
                                        <p:strVal val="visible"/>
                                      </p:to>
                                    </p:set>
                                    <p:animEffect transition="in" filter="wipe(up)">
                                      <p:cBhvr>
                                        <p:cTn id="35" dur="500"/>
                                        <p:tgtEl>
                                          <p:spTgt spid="69"/>
                                        </p:tgtEl>
                                      </p:cBhvr>
                                    </p:animEffect>
                                  </p:childTnLst>
                                </p:cTn>
                              </p:par>
                            </p:childTnLst>
                          </p:cTn>
                        </p:par>
                        <p:par>
                          <p:cTn id="36" fill="hold">
                            <p:stCondLst>
                              <p:cond delay="4500"/>
                            </p:stCondLst>
                            <p:childTnLst>
                              <p:par>
                                <p:cTn id="37" presetID="22" presetClass="entr" presetSubtype="8" fill="hold" nodeType="afterEffect">
                                  <p:stCondLst>
                                    <p:cond delay="0"/>
                                  </p:stCondLst>
                                  <p:childTnLst>
                                    <p:set>
                                      <p:cBhvr>
                                        <p:cTn id="38" dur="1" fill="hold">
                                          <p:stCondLst>
                                            <p:cond delay="0"/>
                                          </p:stCondLst>
                                        </p:cTn>
                                        <p:tgtEl>
                                          <p:spTgt spid="68"/>
                                        </p:tgtEl>
                                        <p:attrNameLst>
                                          <p:attrName>style.visibility</p:attrName>
                                        </p:attrNameLst>
                                      </p:cBhvr>
                                      <p:to>
                                        <p:strVal val="visible"/>
                                      </p:to>
                                    </p:set>
                                    <p:animEffect transition="in" filter="wipe(left)">
                                      <p:cBhvr>
                                        <p:cTn id="39" dur="500"/>
                                        <p:tgtEl>
                                          <p:spTgt spid="68"/>
                                        </p:tgtEl>
                                      </p:cBhvr>
                                    </p:animEffect>
                                  </p:childTnLst>
                                </p:cTn>
                              </p:par>
                              <p:par>
                                <p:cTn id="40" presetID="53" presetClass="entr" presetSubtype="16" fill="hold" nodeType="withEffect">
                                  <p:stCondLst>
                                    <p:cond delay="150"/>
                                  </p:stCondLst>
                                  <p:childTnLst>
                                    <p:set>
                                      <p:cBhvr>
                                        <p:cTn id="41" dur="1" fill="hold">
                                          <p:stCondLst>
                                            <p:cond delay="0"/>
                                          </p:stCondLst>
                                        </p:cTn>
                                        <p:tgtEl>
                                          <p:spTgt spid="11"/>
                                        </p:tgtEl>
                                        <p:attrNameLst>
                                          <p:attrName>style.visibility</p:attrName>
                                        </p:attrNameLst>
                                      </p:cBhvr>
                                      <p:to>
                                        <p:strVal val="visible"/>
                                      </p:to>
                                    </p:set>
                                    <p:anim calcmode="lin" valueType="num">
                                      <p:cBhvr>
                                        <p:cTn id="42" dur="500" fill="hold"/>
                                        <p:tgtEl>
                                          <p:spTgt spid="11"/>
                                        </p:tgtEl>
                                        <p:attrNameLst>
                                          <p:attrName>ppt_w</p:attrName>
                                        </p:attrNameLst>
                                      </p:cBhvr>
                                      <p:tavLst>
                                        <p:tav tm="0">
                                          <p:val>
                                            <p:fltVal val="0"/>
                                          </p:val>
                                        </p:tav>
                                        <p:tav tm="100000">
                                          <p:val>
                                            <p:strVal val="#ppt_w"/>
                                          </p:val>
                                        </p:tav>
                                      </p:tavLst>
                                    </p:anim>
                                    <p:anim calcmode="lin" valueType="num">
                                      <p:cBhvr>
                                        <p:cTn id="43" dur="500" fill="hold"/>
                                        <p:tgtEl>
                                          <p:spTgt spid="11"/>
                                        </p:tgtEl>
                                        <p:attrNameLst>
                                          <p:attrName>ppt_h</p:attrName>
                                        </p:attrNameLst>
                                      </p:cBhvr>
                                      <p:tavLst>
                                        <p:tav tm="0">
                                          <p:val>
                                            <p:fltVal val="0"/>
                                          </p:val>
                                        </p:tav>
                                        <p:tav tm="100000">
                                          <p:val>
                                            <p:strVal val="#ppt_h"/>
                                          </p:val>
                                        </p:tav>
                                      </p:tavLst>
                                    </p:anim>
                                    <p:animEffect transition="in" filter="fade">
                                      <p:cBhvr>
                                        <p:cTn id="44" dur="500"/>
                                        <p:tgtEl>
                                          <p:spTgt spid="11"/>
                                        </p:tgtEl>
                                      </p:cBhvr>
                                    </p:animEffect>
                                  </p:childTnLst>
                                </p:cTn>
                              </p:par>
                            </p:childTnLst>
                          </p:cTn>
                        </p:par>
                        <p:par>
                          <p:cTn id="45" fill="hold">
                            <p:stCondLst>
                              <p:cond delay="5150"/>
                            </p:stCondLst>
                            <p:childTnLst>
                              <p:par>
                                <p:cTn id="46" presetID="22" presetClass="entr" presetSubtype="8" fill="hold" grpId="0" nodeType="afterEffect">
                                  <p:stCondLst>
                                    <p:cond delay="0"/>
                                  </p:stCondLst>
                                  <p:childTnLst>
                                    <p:set>
                                      <p:cBhvr>
                                        <p:cTn id="47" dur="1" fill="hold">
                                          <p:stCondLst>
                                            <p:cond delay="0"/>
                                          </p:stCondLst>
                                        </p:cTn>
                                        <p:tgtEl>
                                          <p:spTgt spid="16"/>
                                        </p:tgtEl>
                                        <p:attrNameLst>
                                          <p:attrName>style.visibility</p:attrName>
                                        </p:attrNameLst>
                                      </p:cBhvr>
                                      <p:to>
                                        <p:strVal val="visible"/>
                                      </p:to>
                                    </p:set>
                                    <p:animEffect transition="in" filter="wipe(left)">
                                      <p:cBhvr>
                                        <p:cTn id="48" dur="500"/>
                                        <p:tgtEl>
                                          <p:spTgt spid="16"/>
                                        </p:tgtEl>
                                      </p:cBhvr>
                                    </p:animEffect>
                                  </p:childTnLst>
                                </p:cTn>
                              </p:par>
                            </p:childTnLst>
                          </p:cTn>
                        </p:par>
                        <p:par>
                          <p:cTn id="49" fill="hold">
                            <p:stCondLst>
                              <p:cond delay="5650"/>
                            </p:stCondLst>
                            <p:childTnLst>
                              <p:par>
                                <p:cTn id="50" presetID="22" presetClass="entr" presetSubtype="2" fill="hold" nodeType="afterEffect">
                                  <p:stCondLst>
                                    <p:cond delay="0"/>
                                  </p:stCondLst>
                                  <p:childTnLst>
                                    <p:set>
                                      <p:cBhvr>
                                        <p:cTn id="51" dur="1" fill="hold">
                                          <p:stCondLst>
                                            <p:cond delay="0"/>
                                          </p:stCondLst>
                                        </p:cTn>
                                        <p:tgtEl>
                                          <p:spTgt spid="45"/>
                                        </p:tgtEl>
                                        <p:attrNameLst>
                                          <p:attrName>style.visibility</p:attrName>
                                        </p:attrNameLst>
                                      </p:cBhvr>
                                      <p:to>
                                        <p:strVal val="visible"/>
                                      </p:to>
                                    </p:set>
                                    <p:animEffect transition="in" filter="wipe(right)">
                                      <p:cBhvr>
                                        <p:cTn id="52" dur="500"/>
                                        <p:tgtEl>
                                          <p:spTgt spid="45"/>
                                        </p:tgtEl>
                                      </p:cBhvr>
                                    </p:animEffect>
                                  </p:childTnLst>
                                </p:cTn>
                              </p:par>
                            </p:childTnLst>
                          </p:cTn>
                        </p:par>
                        <p:par>
                          <p:cTn id="53" fill="hold">
                            <p:stCondLst>
                              <p:cond delay="6150"/>
                            </p:stCondLst>
                            <p:childTnLst>
                              <p:par>
                                <p:cTn id="54" presetID="22" presetClass="entr" presetSubtype="4" fill="hold" nodeType="afterEffect">
                                  <p:stCondLst>
                                    <p:cond delay="0"/>
                                  </p:stCondLst>
                                  <p:childTnLst>
                                    <p:set>
                                      <p:cBhvr>
                                        <p:cTn id="55" dur="1" fill="hold">
                                          <p:stCondLst>
                                            <p:cond delay="0"/>
                                          </p:stCondLst>
                                        </p:cTn>
                                        <p:tgtEl>
                                          <p:spTgt spid="44"/>
                                        </p:tgtEl>
                                        <p:attrNameLst>
                                          <p:attrName>style.visibility</p:attrName>
                                        </p:attrNameLst>
                                      </p:cBhvr>
                                      <p:to>
                                        <p:strVal val="visible"/>
                                      </p:to>
                                    </p:set>
                                    <p:animEffect transition="in" filter="wipe(down)">
                                      <p:cBhvr>
                                        <p:cTn id="56" dur="500"/>
                                        <p:tgtEl>
                                          <p:spTgt spid="44"/>
                                        </p:tgtEl>
                                      </p:cBhvr>
                                    </p:animEffect>
                                  </p:childTnLst>
                                </p:cTn>
                              </p:par>
                            </p:childTnLst>
                          </p:cTn>
                        </p:par>
                        <p:par>
                          <p:cTn id="57" fill="hold">
                            <p:stCondLst>
                              <p:cond delay="6650"/>
                            </p:stCondLst>
                            <p:childTnLst>
                              <p:par>
                                <p:cTn id="58" presetID="42" presetClass="entr" presetSubtype="0" fill="hold" nodeType="afterEffect">
                                  <p:stCondLst>
                                    <p:cond delay="0"/>
                                  </p:stCondLst>
                                  <p:childTnLst>
                                    <p:set>
                                      <p:cBhvr>
                                        <p:cTn id="59" dur="1" fill="hold">
                                          <p:stCondLst>
                                            <p:cond delay="0"/>
                                          </p:stCondLst>
                                        </p:cTn>
                                        <p:tgtEl>
                                          <p:spTgt spid="18"/>
                                        </p:tgtEl>
                                        <p:attrNameLst>
                                          <p:attrName>style.visibility</p:attrName>
                                        </p:attrNameLst>
                                      </p:cBhvr>
                                      <p:to>
                                        <p:strVal val="visible"/>
                                      </p:to>
                                    </p:set>
                                    <p:animEffect transition="in" filter="fade">
                                      <p:cBhvr>
                                        <p:cTn id="60" dur="1000"/>
                                        <p:tgtEl>
                                          <p:spTgt spid="18"/>
                                        </p:tgtEl>
                                      </p:cBhvr>
                                    </p:animEffect>
                                    <p:anim calcmode="lin" valueType="num">
                                      <p:cBhvr>
                                        <p:cTn id="61" dur="1000" fill="hold"/>
                                        <p:tgtEl>
                                          <p:spTgt spid="18"/>
                                        </p:tgtEl>
                                        <p:attrNameLst>
                                          <p:attrName>ppt_x</p:attrName>
                                        </p:attrNameLst>
                                      </p:cBhvr>
                                      <p:tavLst>
                                        <p:tav tm="0">
                                          <p:val>
                                            <p:strVal val="#ppt_x"/>
                                          </p:val>
                                        </p:tav>
                                        <p:tav tm="100000">
                                          <p:val>
                                            <p:strVal val="#ppt_x"/>
                                          </p:val>
                                        </p:tav>
                                      </p:tavLst>
                                    </p:anim>
                                    <p:anim calcmode="lin" valueType="num">
                                      <p:cBhvr>
                                        <p:cTn id="62" dur="1000" fill="hold"/>
                                        <p:tgtEl>
                                          <p:spTgt spid="18"/>
                                        </p:tgtEl>
                                        <p:attrNameLst>
                                          <p:attrName>ppt_y</p:attrName>
                                        </p:attrNameLst>
                                      </p:cBhvr>
                                      <p:tavLst>
                                        <p:tav tm="0">
                                          <p:val>
                                            <p:strVal val="#ppt_y+.1"/>
                                          </p:val>
                                        </p:tav>
                                        <p:tav tm="100000">
                                          <p:val>
                                            <p:strVal val="#ppt_y"/>
                                          </p:val>
                                        </p:tav>
                                      </p:tavLst>
                                    </p:anim>
                                  </p:childTnLst>
                                </p:cTn>
                              </p:par>
                            </p:childTnLst>
                          </p:cTn>
                        </p:par>
                        <p:par>
                          <p:cTn id="63" fill="hold">
                            <p:stCondLst>
                              <p:cond delay="7650"/>
                            </p:stCondLst>
                            <p:childTnLst>
                              <p:par>
                                <p:cTn id="64" presetID="17" presetClass="entr" presetSubtype="10" fill="hold" nodeType="afterEffect">
                                  <p:stCondLst>
                                    <p:cond delay="0"/>
                                  </p:stCondLst>
                                  <p:childTnLst>
                                    <p:set>
                                      <p:cBhvr>
                                        <p:cTn id="65" dur="1" fill="hold">
                                          <p:stCondLst>
                                            <p:cond delay="0"/>
                                          </p:stCondLst>
                                        </p:cTn>
                                        <p:tgtEl>
                                          <p:spTgt spid="21"/>
                                        </p:tgtEl>
                                        <p:attrNameLst>
                                          <p:attrName>style.visibility</p:attrName>
                                        </p:attrNameLst>
                                      </p:cBhvr>
                                      <p:to>
                                        <p:strVal val="visible"/>
                                      </p:to>
                                    </p:set>
                                    <p:anim calcmode="lin" valueType="num">
                                      <p:cBhvr>
                                        <p:cTn id="66" dur="500" fill="hold"/>
                                        <p:tgtEl>
                                          <p:spTgt spid="21"/>
                                        </p:tgtEl>
                                        <p:attrNameLst>
                                          <p:attrName>ppt_w</p:attrName>
                                        </p:attrNameLst>
                                      </p:cBhvr>
                                      <p:tavLst>
                                        <p:tav tm="0">
                                          <p:val>
                                            <p:fltVal val="0"/>
                                          </p:val>
                                        </p:tav>
                                        <p:tav tm="100000">
                                          <p:val>
                                            <p:strVal val="#ppt_w"/>
                                          </p:val>
                                        </p:tav>
                                      </p:tavLst>
                                    </p:anim>
                                    <p:anim calcmode="lin" valueType="num">
                                      <p:cBhvr>
                                        <p:cTn id="67" dur="500" fill="hold"/>
                                        <p:tgtEl>
                                          <p:spTgt spid="21"/>
                                        </p:tgtEl>
                                        <p:attrNameLst>
                                          <p:attrName>ppt_h</p:attrName>
                                        </p:attrNameLst>
                                      </p:cBhvr>
                                      <p:tavLst>
                                        <p:tav tm="0">
                                          <p:val>
                                            <p:strVal val="#ppt_h"/>
                                          </p:val>
                                        </p:tav>
                                        <p:tav tm="100000">
                                          <p:val>
                                            <p:strVal val="#ppt_h"/>
                                          </p:val>
                                        </p:tav>
                                      </p:tavLst>
                                    </p:anim>
                                  </p:childTnLst>
                                </p:cTn>
                              </p:par>
                            </p:childTnLst>
                          </p:cTn>
                        </p:par>
                        <p:par>
                          <p:cTn id="68" fill="hold">
                            <p:stCondLst>
                              <p:cond delay="8150"/>
                            </p:stCondLst>
                            <p:childTnLst>
                              <p:par>
                                <p:cTn id="69" presetID="17" presetClass="entr" presetSubtype="10" fill="hold" nodeType="afterEffect">
                                  <p:stCondLst>
                                    <p:cond delay="0"/>
                                  </p:stCondLst>
                                  <p:childTnLst>
                                    <p:set>
                                      <p:cBhvr>
                                        <p:cTn id="70" dur="1" fill="hold">
                                          <p:stCondLst>
                                            <p:cond delay="0"/>
                                          </p:stCondLst>
                                        </p:cTn>
                                        <p:tgtEl>
                                          <p:spTgt spid="10"/>
                                        </p:tgtEl>
                                        <p:attrNameLst>
                                          <p:attrName>style.visibility</p:attrName>
                                        </p:attrNameLst>
                                      </p:cBhvr>
                                      <p:to>
                                        <p:strVal val="visible"/>
                                      </p:to>
                                    </p:set>
                                    <p:anim calcmode="lin" valueType="num">
                                      <p:cBhvr>
                                        <p:cTn id="71" dur="500" fill="hold"/>
                                        <p:tgtEl>
                                          <p:spTgt spid="10"/>
                                        </p:tgtEl>
                                        <p:attrNameLst>
                                          <p:attrName>ppt_w</p:attrName>
                                        </p:attrNameLst>
                                      </p:cBhvr>
                                      <p:tavLst>
                                        <p:tav tm="0">
                                          <p:val>
                                            <p:fltVal val="0"/>
                                          </p:val>
                                        </p:tav>
                                        <p:tav tm="100000">
                                          <p:val>
                                            <p:strVal val="#ppt_w"/>
                                          </p:val>
                                        </p:tav>
                                      </p:tavLst>
                                    </p:anim>
                                    <p:anim calcmode="lin" valueType="num">
                                      <p:cBhvr>
                                        <p:cTn id="72" dur="500" fill="hold"/>
                                        <p:tgtEl>
                                          <p:spTgt spid="10"/>
                                        </p:tgtEl>
                                        <p:attrNameLst>
                                          <p:attrName>ppt_h</p:attrName>
                                        </p:attrNameLst>
                                      </p:cBhvr>
                                      <p:tavLst>
                                        <p:tav tm="0">
                                          <p:val>
                                            <p:strVal val="#ppt_h"/>
                                          </p:val>
                                        </p:tav>
                                        <p:tav tm="100000">
                                          <p:val>
                                            <p:strVal val="#ppt_h"/>
                                          </p:val>
                                        </p:tav>
                                      </p:tavLst>
                                    </p:anim>
                                  </p:childTnLst>
                                </p:cTn>
                              </p:par>
                            </p:childTnLst>
                          </p:cTn>
                        </p:par>
                        <p:par>
                          <p:cTn id="73" fill="hold">
                            <p:stCondLst>
                              <p:cond delay="8650"/>
                            </p:stCondLst>
                            <p:childTnLst>
                              <p:par>
                                <p:cTn id="74" presetID="22" presetClass="entr" presetSubtype="1" fill="hold" nodeType="afterEffect">
                                  <p:stCondLst>
                                    <p:cond delay="0"/>
                                  </p:stCondLst>
                                  <p:childTnLst>
                                    <p:set>
                                      <p:cBhvr>
                                        <p:cTn id="75" dur="1" fill="hold">
                                          <p:stCondLst>
                                            <p:cond delay="0"/>
                                          </p:stCondLst>
                                        </p:cTn>
                                        <p:tgtEl>
                                          <p:spTgt spid="39"/>
                                        </p:tgtEl>
                                        <p:attrNameLst>
                                          <p:attrName>style.visibility</p:attrName>
                                        </p:attrNameLst>
                                      </p:cBhvr>
                                      <p:to>
                                        <p:strVal val="visible"/>
                                      </p:to>
                                    </p:set>
                                    <p:animEffect transition="in" filter="wipe(up)">
                                      <p:cBhvr>
                                        <p:cTn id="76" dur="500"/>
                                        <p:tgtEl>
                                          <p:spTgt spid="39"/>
                                        </p:tgtEl>
                                      </p:cBhvr>
                                    </p:animEffect>
                                  </p:childTnLst>
                                </p:cTn>
                              </p:par>
                            </p:childTnLst>
                          </p:cTn>
                        </p:par>
                        <p:par>
                          <p:cTn id="77" fill="hold">
                            <p:stCondLst>
                              <p:cond delay="9150"/>
                            </p:stCondLst>
                            <p:childTnLst>
                              <p:par>
                                <p:cTn id="78" presetID="22" presetClass="entr" presetSubtype="2" fill="hold"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right)">
                                      <p:cBhvr>
                                        <p:cTn id="80" dur="500"/>
                                        <p:tgtEl>
                                          <p:spTgt spid="38"/>
                                        </p:tgtEl>
                                      </p:cBhvr>
                                    </p:animEffect>
                                  </p:childTnLst>
                                </p:cTn>
                              </p:par>
                              <p:par>
                                <p:cTn id="81" presetID="53" presetClass="entr" presetSubtype="16" fill="hold" nodeType="withEffect">
                                  <p:stCondLst>
                                    <p:cond delay="150"/>
                                  </p:stCondLst>
                                  <p:childTnLst>
                                    <p:set>
                                      <p:cBhvr>
                                        <p:cTn id="82" dur="1" fill="hold">
                                          <p:stCondLst>
                                            <p:cond delay="0"/>
                                          </p:stCondLst>
                                        </p:cTn>
                                        <p:tgtEl>
                                          <p:spTgt spid="17"/>
                                        </p:tgtEl>
                                        <p:attrNameLst>
                                          <p:attrName>style.visibility</p:attrName>
                                        </p:attrNameLst>
                                      </p:cBhvr>
                                      <p:to>
                                        <p:strVal val="visible"/>
                                      </p:to>
                                    </p:set>
                                    <p:anim calcmode="lin" valueType="num">
                                      <p:cBhvr>
                                        <p:cTn id="83" dur="500" fill="hold"/>
                                        <p:tgtEl>
                                          <p:spTgt spid="17"/>
                                        </p:tgtEl>
                                        <p:attrNameLst>
                                          <p:attrName>ppt_w</p:attrName>
                                        </p:attrNameLst>
                                      </p:cBhvr>
                                      <p:tavLst>
                                        <p:tav tm="0">
                                          <p:val>
                                            <p:fltVal val="0"/>
                                          </p:val>
                                        </p:tav>
                                        <p:tav tm="100000">
                                          <p:val>
                                            <p:strVal val="#ppt_w"/>
                                          </p:val>
                                        </p:tav>
                                      </p:tavLst>
                                    </p:anim>
                                    <p:anim calcmode="lin" valueType="num">
                                      <p:cBhvr>
                                        <p:cTn id="84" dur="500" fill="hold"/>
                                        <p:tgtEl>
                                          <p:spTgt spid="17"/>
                                        </p:tgtEl>
                                        <p:attrNameLst>
                                          <p:attrName>ppt_h</p:attrName>
                                        </p:attrNameLst>
                                      </p:cBhvr>
                                      <p:tavLst>
                                        <p:tav tm="0">
                                          <p:val>
                                            <p:fltVal val="0"/>
                                          </p:val>
                                        </p:tav>
                                        <p:tav tm="100000">
                                          <p:val>
                                            <p:strVal val="#ppt_h"/>
                                          </p:val>
                                        </p:tav>
                                      </p:tavLst>
                                    </p:anim>
                                    <p:animEffect transition="in" filter="fade">
                                      <p:cBhvr>
                                        <p:cTn id="85" dur="500"/>
                                        <p:tgtEl>
                                          <p:spTgt spid="17"/>
                                        </p:tgtEl>
                                      </p:cBhvr>
                                    </p:animEffect>
                                  </p:childTnLst>
                                </p:cTn>
                              </p:par>
                            </p:childTnLst>
                          </p:cTn>
                        </p:par>
                        <p:par>
                          <p:cTn id="86" fill="hold">
                            <p:stCondLst>
                              <p:cond delay="9800"/>
                            </p:stCondLst>
                            <p:childTnLst>
                              <p:par>
                                <p:cTn id="87" presetID="22" presetClass="entr" presetSubtype="2" fill="hold" grpId="0" nodeType="afterEffect">
                                  <p:stCondLst>
                                    <p:cond delay="0"/>
                                  </p:stCondLst>
                                  <p:childTnLst>
                                    <p:set>
                                      <p:cBhvr>
                                        <p:cTn id="88" dur="1" fill="hold">
                                          <p:stCondLst>
                                            <p:cond delay="0"/>
                                          </p:stCondLst>
                                        </p:cTn>
                                        <p:tgtEl>
                                          <p:spTgt spid="40"/>
                                        </p:tgtEl>
                                        <p:attrNameLst>
                                          <p:attrName>style.visibility</p:attrName>
                                        </p:attrNameLst>
                                      </p:cBhvr>
                                      <p:to>
                                        <p:strVal val="visible"/>
                                      </p:to>
                                    </p:set>
                                    <p:animEffect transition="in" filter="wipe(right)">
                                      <p:cBhvr>
                                        <p:cTn id="89" dur="500"/>
                                        <p:tgtEl>
                                          <p:spTgt spid="40"/>
                                        </p:tgtEl>
                                      </p:cBhvr>
                                    </p:animEffect>
                                  </p:childTnLst>
                                </p:cTn>
                              </p:par>
                            </p:childTnLst>
                          </p:cTn>
                        </p:par>
                        <p:par>
                          <p:cTn id="90" fill="hold">
                            <p:stCondLst>
                              <p:cond delay="10300"/>
                            </p:stCondLst>
                            <p:childTnLst>
                              <p:par>
                                <p:cTn id="91" presetID="22" presetClass="entr" presetSubtype="1" fill="hold" grpId="0" nodeType="afterEffect">
                                  <p:stCondLst>
                                    <p:cond delay="0"/>
                                  </p:stCondLst>
                                  <p:childTnLst>
                                    <p:set>
                                      <p:cBhvr>
                                        <p:cTn id="92" dur="1" fill="hold">
                                          <p:stCondLst>
                                            <p:cond delay="0"/>
                                          </p:stCondLst>
                                        </p:cTn>
                                        <p:tgtEl>
                                          <p:spTgt spid="70"/>
                                        </p:tgtEl>
                                        <p:attrNameLst>
                                          <p:attrName>style.visibility</p:attrName>
                                        </p:attrNameLst>
                                      </p:cBhvr>
                                      <p:to>
                                        <p:strVal val="visible"/>
                                      </p:to>
                                    </p:set>
                                    <p:animEffect transition="in" filter="wipe(up)">
                                      <p:cBhvr>
                                        <p:cTn id="93" dur="1000"/>
                                        <p:tgtEl>
                                          <p:spTgt spid="7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2" grpId="0" animBg="1"/>
      <p:bldP spid="16" grpId="0"/>
      <p:bldP spid="40" grpId="0"/>
      <p:bldP spid="70" grpId="0"/>
    </p:bld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Text Placeholder 178"/>
          <p:cNvSpPr>
            <a:spLocks noGrp="1"/>
          </p:cNvSpPr>
          <p:nvPr>
            <p:ph type="body" sz="half" idx="51"/>
          </p:nvPr>
        </p:nvSpPr>
        <p:spPr/>
        <p:txBody>
          <a:bodyPr/>
          <a:lstStyle/>
          <a:p>
            <a:pPr lvl="0"/>
            <a:r>
              <a:rPr lang="en-US" dirty="0">
                <a:solidFill>
                  <a:schemeClr val="bg1">
                    <a:lumMod val="75000"/>
                  </a:schemeClr>
                </a:solidFill>
              </a:rPr>
              <a:t>Lorem Ipsum</a:t>
            </a:r>
          </a:p>
        </p:txBody>
      </p:sp>
      <p:sp>
        <p:nvSpPr>
          <p:cNvPr id="226" name="TextBox 225"/>
          <p:cNvSpPr txBox="1"/>
          <p:nvPr/>
        </p:nvSpPr>
        <p:spPr>
          <a:xfrm flipH="1">
            <a:off x="2250035" y="2151908"/>
            <a:ext cx="1207034" cy="338554"/>
          </a:xfrm>
          <a:prstGeom prst="rect">
            <a:avLst/>
          </a:prstGeom>
          <a:noFill/>
        </p:spPr>
        <p:txBody>
          <a:bodyPr wrap="square" rtlCol="0">
            <a:spAutoFit/>
          </a:bodyPr>
          <a:lstStyle/>
          <a:p>
            <a:r>
              <a:rPr lang="en-US" sz="1600" b="1" dirty="0">
                <a:solidFill>
                  <a:schemeClr val="accent1"/>
                </a:solidFill>
              </a:rPr>
              <a:t>Option 01</a:t>
            </a:r>
          </a:p>
        </p:txBody>
      </p:sp>
      <p:sp>
        <p:nvSpPr>
          <p:cNvPr id="228" name="TextBox 227"/>
          <p:cNvSpPr txBox="1"/>
          <p:nvPr/>
        </p:nvSpPr>
        <p:spPr>
          <a:xfrm flipH="1">
            <a:off x="2250035" y="2657431"/>
            <a:ext cx="1202759" cy="338554"/>
          </a:xfrm>
          <a:prstGeom prst="rect">
            <a:avLst/>
          </a:prstGeom>
          <a:noFill/>
        </p:spPr>
        <p:txBody>
          <a:bodyPr wrap="square" rtlCol="0">
            <a:spAutoFit/>
          </a:bodyPr>
          <a:lstStyle/>
          <a:p>
            <a:r>
              <a:rPr lang="en-US" sz="1600" b="1" dirty="0">
                <a:solidFill>
                  <a:schemeClr val="accent2"/>
                </a:solidFill>
              </a:rPr>
              <a:t>Option 02</a:t>
            </a:r>
          </a:p>
        </p:txBody>
      </p:sp>
      <p:sp>
        <p:nvSpPr>
          <p:cNvPr id="230" name="TextBox 229"/>
          <p:cNvSpPr txBox="1"/>
          <p:nvPr/>
        </p:nvSpPr>
        <p:spPr>
          <a:xfrm flipH="1">
            <a:off x="2266242" y="3162954"/>
            <a:ext cx="1186552" cy="338554"/>
          </a:xfrm>
          <a:prstGeom prst="rect">
            <a:avLst/>
          </a:prstGeom>
          <a:noFill/>
        </p:spPr>
        <p:txBody>
          <a:bodyPr wrap="square" rtlCol="0">
            <a:spAutoFit/>
          </a:bodyPr>
          <a:lstStyle/>
          <a:p>
            <a:r>
              <a:rPr lang="en-US" sz="1600" b="1" dirty="0">
                <a:solidFill>
                  <a:srgbClr val="FFC000"/>
                </a:solidFill>
              </a:rPr>
              <a:t>Option 03</a:t>
            </a:r>
          </a:p>
        </p:txBody>
      </p:sp>
      <p:pic>
        <p:nvPicPr>
          <p:cNvPr id="16" name="Picture Placeholder 15"/>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a:stretch>
            <a:fillRect/>
          </a:stretch>
        </p:blipFill>
        <p:spPr/>
      </p:pic>
      <p:pic>
        <p:nvPicPr>
          <p:cNvPr id="17" name="Picture Placeholder 16"/>
          <p:cNvPicPr>
            <a:picLocks noGrp="1" noChangeAspect="1"/>
          </p:cNvPicPr>
          <p:nvPr>
            <p:ph type="pic" sz="quarter" idx="58"/>
          </p:nvPr>
        </p:nvPicPr>
        <p:blipFill>
          <a:blip r:embed="rId4">
            <a:extLst>
              <a:ext uri="{28A0092B-C50C-407E-A947-70E740481C1C}">
                <a14:useLocalDpi xmlns:a14="http://schemas.microsoft.com/office/drawing/2010/main" val="0"/>
              </a:ext>
            </a:extLst>
          </a:blip>
          <a:srcRect/>
          <a:stretch>
            <a:fillRect/>
          </a:stretch>
        </p:blipFill>
        <p:spPr/>
      </p:pic>
      <p:pic>
        <p:nvPicPr>
          <p:cNvPr id="18" name="Picture Placeholder 17"/>
          <p:cNvPicPr>
            <a:picLocks noGrp="1" noChangeAspect="1"/>
          </p:cNvPicPr>
          <p:nvPr>
            <p:ph type="pic" sz="quarter" idx="61"/>
          </p:nvPr>
        </p:nvPicPr>
        <p:blipFill>
          <a:blip r:embed="rId5">
            <a:extLst>
              <a:ext uri="{28A0092B-C50C-407E-A947-70E740481C1C}">
                <a14:useLocalDpi xmlns:a14="http://schemas.microsoft.com/office/drawing/2010/main" val="0"/>
              </a:ext>
            </a:extLst>
          </a:blip>
          <a:srcRect/>
          <a:stretch>
            <a:fillRect/>
          </a:stretch>
        </p:blipFill>
        <p:spPr/>
      </p:pic>
      <p:pic>
        <p:nvPicPr>
          <p:cNvPr id="19" name="Picture Placeholder 18"/>
          <p:cNvPicPr>
            <a:picLocks noGrp="1" noChangeAspect="1"/>
          </p:cNvPicPr>
          <p:nvPr>
            <p:ph type="pic" sz="quarter" idx="62"/>
          </p:nvPr>
        </p:nvPicPr>
        <p:blipFill>
          <a:blip r:embed="rId6">
            <a:extLst>
              <a:ext uri="{28A0092B-C50C-407E-A947-70E740481C1C}">
                <a14:useLocalDpi xmlns:a14="http://schemas.microsoft.com/office/drawing/2010/main" val="0"/>
              </a:ext>
            </a:extLst>
          </a:blip>
          <a:srcRect/>
          <a:stretch>
            <a:fillRect/>
          </a:stretch>
        </p:blipFill>
        <p:spPr/>
      </p:pic>
      <p:grpSp>
        <p:nvGrpSpPr>
          <p:cNvPr id="169" name="Group 168"/>
          <p:cNvGrpSpPr/>
          <p:nvPr/>
        </p:nvGrpSpPr>
        <p:grpSpPr>
          <a:xfrm>
            <a:off x="127357" y="-21594"/>
            <a:ext cx="2524868" cy="613385"/>
            <a:chOff x="127357" y="-6354"/>
            <a:chExt cx="2524868" cy="613385"/>
          </a:xfrm>
        </p:grpSpPr>
        <p:sp>
          <p:nvSpPr>
            <p:cNvPr id="170" name="Round Same Side Corner Rectangle 1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71" name="TextBox 1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73" name="Group 172"/>
          <p:cNvGrpSpPr>
            <a:grpSpLocks noChangeAspect="1"/>
          </p:cNvGrpSpPr>
          <p:nvPr/>
        </p:nvGrpSpPr>
        <p:grpSpPr>
          <a:xfrm>
            <a:off x="622300" y="2427659"/>
            <a:ext cx="2743200" cy="317326"/>
            <a:chOff x="1041007" y="2030581"/>
            <a:chExt cx="5873749" cy="679451"/>
          </a:xfrm>
          <a:solidFill>
            <a:schemeClr val="bg1">
              <a:lumMod val="85000"/>
            </a:schemeClr>
          </a:solidFill>
        </p:grpSpPr>
        <p:sp>
          <p:nvSpPr>
            <p:cNvPr id="17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4"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41" name="Group 340"/>
          <p:cNvGrpSpPr>
            <a:grpSpLocks noChangeAspect="1"/>
          </p:cNvGrpSpPr>
          <p:nvPr/>
        </p:nvGrpSpPr>
        <p:grpSpPr>
          <a:xfrm>
            <a:off x="622300" y="2922079"/>
            <a:ext cx="2743200" cy="317326"/>
            <a:chOff x="1041007" y="2030581"/>
            <a:chExt cx="5873749" cy="679451"/>
          </a:xfrm>
          <a:solidFill>
            <a:schemeClr val="bg1">
              <a:lumMod val="85000"/>
            </a:schemeClr>
          </a:solidFill>
        </p:grpSpPr>
        <p:sp>
          <p:nvSpPr>
            <p:cNvPr id="34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62" name="Group 361"/>
          <p:cNvGrpSpPr>
            <a:grpSpLocks noChangeAspect="1"/>
          </p:cNvGrpSpPr>
          <p:nvPr/>
        </p:nvGrpSpPr>
        <p:grpSpPr>
          <a:xfrm>
            <a:off x="650413" y="3437943"/>
            <a:ext cx="2743200" cy="317326"/>
            <a:chOff x="1041007" y="2030581"/>
            <a:chExt cx="5873749" cy="679451"/>
          </a:xfrm>
          <a:solidFill>
            <a:schemeClr val="bg1">
              <a:lumMod val="85000"/>
            </a:schemeClr>
          </a:solidFill>
        </p:grpSpPr>
        <p:sp>
          <p:nvSpPr>
            <p:cNvPr id="36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83" name="Text Placeholder 178"/>
          <p:cNvSpPr>
            <a:spLocks noGrp="1"/>
          </p:cNvSpPr>
          <p:nvPr>
            <p:ph type="body" sz="half" idx="51"/>
          </p:nvPr>
        </p:nvSpPr>
        <p:spPr>
          <a:xfrm>
            <a:off x="1221624" y="4435236"/>
            <a:ext cx="2133600" cy="257040"/>
          </a:xfrm>
        </p:spPr>
        <p:txBody>
          <a:bodyPr/>
          <a:lstStyle/>
          <a:p>
            <a:pPr lvl="0"/>
            <a:r>
              <a:rPr lang="en-US" dirty="0">
                <a:solidFill>
                  <a:schemeClr val="bg1">
                    <a:lumMod val="75000"/>
                  </a:schemeClr>
                </a:solidFill>
              </a:rPr>
              <a:t>Lorem Ipsum</a:t>
            </a:r>
          </a:p>
        </p:txBody>
      </p:sp>
      <p:sp>
        <p:nvSpPr>
          <p:cNvPr id="384" name="TextBox 383"/>
          <p:cNvSpPr txBox="1"/>
          <p:nvPr/>
        </p:nvSpPr>
        <p:spPr>
          <a:xfrm flipH="1">
            <a:off x="2226985" y="4681491"/>
            <a:ext cx="1219807" cy="338554"/>
          </a:xfrm>
          <a:prstGeom prst="rect">
            <a:avLst/>
          </a:prstGeom>
          <a:noFill/>
        </p:spPr>
        <p:txBody>
          <a:bodyPr wrap="square" rtlCol="0">
            <a:spAutoFit/>
          </a:bodyPr>
          <a:lstStyle/>
          <a:p>
            <a:r>
              <a:rPr lang="en-US" sz="1600" b="1" dirty="0">
                <a:solidFill>
                  <a:schemeClr val="accent1"/>
                </a:solidFill>
              </a:rPr>
              <a:t>Option 01</a:t>
            </a:r>
          </a:p>
        </p:txBody>
      </p:sp>
      <p:sp>
        <p:nvSpPr>
          <p:cNvPr id="385" name="TextBox 384"/>
          <p:cNvSpPr txBox="1"/>
          <p:nvPr/>
        </p:nvSpPr>
        <p:spPr>
          <a:xfrm flipH="1">
            <a:off x="2252013" y="5187014"/>
            <a:ext cx="1190505" cy="338554"/>
          </a:xfrm>
          <a:prstGeom prst="rect">
            <a:avLst/>
          </a:prstGeom>
          <a:noFill/>
        </p:spPr>
        <p:txBody>
          <a:bodyPr wrap="square" rtlCol="0">
            <a:spAutoFit/>
          </a:bodyPr>
          <a:lstStyle/>
          <a:p>
            <a:r>
              <a:rPr lang="en-US" sz="1600" b="1" dirty="0">
                <a:solidFill>
                  <a:schemeClr val="accent2"/>
                </a:solidFill>
              </a:rPr>
              <a:t>Option 02</a:t>
            </a:r>
          </a:p>
        </p:txBody>
      </p:sp>
      <p:sp>
        <p:nvSpPr>
          <p:cNvPr id="386" name="TextBox 385"/>
          <p:cNvSpPr txBox="1"/>
          <p:nvPr/>
        </p:nvSpPr>
        <p:spPr>
          <a:xfrm flipH="1">
            <a:off x="2226985" y="5692537"/>
            <a:ext cx="1215533" cy="338554"/>
          </a:xfrm>
          <a:prstGeom prst="rect">
            <a:avLst/>
          </a:prstGeom>
          <a:noFill/>
        </p:spPr>
        <p:txBody>
          <a:bodyPr wrap="square" rtlCol="0">
            <a:spAutoFit/>
          </a:bodyPr>
          <a:lstStyle/>
          <a:p>
            <a:r>
              <a:rPr lang="en-US" sz="1600" b="1" dirty="0">
                <a:solidFill>
                  <a:srgbClr val="FFC000"/>
                </a:solidFill>
              </a:rPr>
              <a:t>Option 03</a:t>
            </a:r>
          </a:p>
        </p:txBody>
      </p:sp>
      <p:grpSp>
        <p:nvGrpSpPr>
          <p:cNvPr id="387" name="Group 386"/>
          <p:cNvGrpSpPr>
            <a:grpSpLocks noChangeAspect="1"/>
          </p:cNvGrpSpPr>
          <p:nvPr/>
        </p:nvGrpSpPr>
        <p:grpSpPr>
          <a:xfrm>
            <a:off x="612024" y="4957242"/>
            <a:ext cx="2743200" cy="317326"/>
            <a:chOff x="1041007" y="2030581"/>
            <a:chExt cx="5873749" cy="679451"/>
          </a:xfrm>
          <a:solidFill>
            <a:schemeClr val="bg1">
              <a:lumMod val="85000"/>
            </a:schemeClr>
          </a:solidFill>
        </p:grpSpPr>
        <p:sp>
          <p:nvSpPr>
            <p:cNvPr id="388"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9"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0"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1"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2"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3"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4"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5"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6"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7"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8"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9"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0"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1"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2"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3"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4"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5"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6"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7"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08" name="Group 407"/>
          <p:cNvGrpSpPr>
            <a:grpSpLocks noChangeAspect="1"/>
          </p:cNvGrpSpPr>
          <p:nvPr/>
        </p:nvGrpSpPr>
        <p:grpSpPr>
          <a:xfrm>
            <a:off x="612024" y="5451662"/>
            <a:ext cx="2743200" cy="317326"/>
            <a:chOff x="1041007" y="2030581"/>
            <a:chExt cx="5873749" cy="679451"/>
          </a:xfrm>
          <a:solidFill>
            <a:schemeClr val="bg1">
              <a:lumMod val="85000"/>
            </a:schemeClr>
          </a:solidFill>
        </p:grpSpPr>
        <p:sp>
          <p:nvSpPr>
            <p:cNvPr id="409"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0"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1"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2"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3"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4"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5"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6"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7"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8"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9"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0"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1"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2"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3"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4"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5"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6"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7"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28"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29" name="Group 428"/>
          <p:cNvGrpSpPr>
            <a:grpSpLocks noChangeAspect="1"/>
          </p:cNvGrpSpPr>
          <p:nvPr/>
        </p:nvGrpSpPr>
        <p:grpSpPr>
          <a:xfrm>
            <a:off x="640137" y="5967526"/>
            <a:ext cx="2743200" cy="317326"/>
            <a:chOff x="1041007" y="2030581"/>
            <a:chExt cx="5873749" cy="679451"/>
          </a:xfrm>
          <a:solidFill>
            <a:schemeClr val="bg1">
              <a:lumMod val="85000"/>
            </a:schemeClr>
          </a:solidFill>
        </p:grpSpPr>
        <p:sp>
          <p:nvSpPr>
            <p:cNvPr id="430"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1"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2"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3"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4"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5"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6"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7"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8"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9"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0"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1"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2"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3"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4"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5"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6"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7"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8"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49"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50" name="Text Placeholder 178"/>
          <p:cNvSpPr>
            <a:spLocks noGrp="1"/>
          </p:cNvSpPr>
          <p:nvPr>
            <p:ph type="body" sz="half" idx="51"/>
          </p:nvPr>
        </p:nvSpPr>
        <p:spPr>
          <a:xfrm>
            <a:off x="8793800" y="1905653"/>
            <a:ext cx="2133600" cy="257040"/>
          </a:xfrm>
        </p:spPr>
        <p:txBody>
          <a:bodyPr/>
          <a:lstStyle/>
          <a:p>
            <a:pPr lvl="0" algn="l"/>
            <a:r>
              <a:rPr lang="en-US" dirty="0">
                <a:solidFill>
                  <a:schemeClr val="bg1">
                    <a:lumMod val="75000"/>
                  </a:schemeClr>
                </a:solidFill>
              </a:rPr>
              <a:t>Lorem Ipsum</a:t>
            </a:r>
          </a:p>
        </p:txBody>
      </p:sp>
      <p:sp>
        <p:nvSpPr>
          <p:cNvPr id="451" name="TextBox 450"/>
          <p:cNvSpPr txBox="1"/>
          <p:nvPr/>
        </p:nvSpPr>
        <p:spPr>
          <a:xfrm flipH="1">
            <a:off x="8823505" y="2151908"/>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452" name="TextBox 451"/>
          <p:cNvSpPr txBox="1"/>
          <p:nvPr/>
        </p:nvSpPr>
        <p:spPr>
          <a:xfrm flipH="1">
            <a:off x="8823505" y="2657431"/>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453" name="TextBox 452"/>
          <p:cNvSpPr txBox="1"/>
          <p:nvPr/>
        </p:nvSpPr>
        <p:spPr>
          <a:xfrm flipH="1">
            <a:off x="8795392" y="3162954"/>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454" name="Group 453"/>
          <p:cNvGrpSpPr>
            <a:grpSpLocks noChangeAspect="1"/>
          </p:cNvGrpSpPr>
          <p:nvPr/>
        </p:nvGrpSpPr>
        <p:grpSpPr>
          <a:xfrm>
            <a:off x="8795392" y="2427659"/>
            <a:ext cx="2743200" cy="317326"/>
            <a:chOff x="1041007" y="2030581"/>
            <a:chExt cx="5873749" cy="679451"/>
          </a:xfrm>
          <a:solidFill>
            <a:schemeClr val="bg1">
              <a:lumMod val="85000"/>
            </a:schemeClr>
          </a:solidFill>
        </p:grpSpPr>
        <p:sp>
          <p:nvSpPr>
            <p:cNvPr id="455"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6"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7"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8"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59"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0"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1"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2"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3"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4"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5"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6"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7"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8"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9"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0"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1"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2"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3"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4"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75" name="Group 474"/>
          <p:cNvGrpSpPr>
            <a:grpSpLocks noChangeAspect="1"/>
          </p:cNvGrpSpPr>
          <p:nvPr/>
        </p:nvGrpSpPr>
        <p:grpSpPr>
          <a:xfrm>
            <a:off x="8795392" y="2922079"/>
            <a:ext cx="2743200" cy="317326"/>
            <a:chOff x="1041007" y="2030581"/>
            <a:chExt cx="5873749" cy="679451"/>
          </a:xfrm>
          <a:solidFill>
            <a:schemeClr val="bg1">
              <a:lumMod val="85000"/>
            </a:schemeClr>
          </a:solidFill>
        </p:grpSpPr>
        <p:sp>
          <p:nvSpPr>
            <p:cNvPr id="476"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7"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8"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9"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0"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1"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2"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3"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4"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5"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6"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7"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8"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89"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0"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1"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2"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3"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4"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5"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496" name="Group 495"/>
          <p:cNvGrpSpPr>
            <a:grpSpLocks noChangeAspect="1"/>
          </p:cNvGrpSpPr>
          <p:nvPr/>
        </p:nvGrpSpPr>
        <p:grpSpPr>
          <a:xfrm>
            <a:off x="8823505" y="3437943"/>
            <a:ext cx="2743200" cy="317326"/>
            <a:chOff x="1041007" y="2030581"/>
            <a:chExt cx="5873749" cy="679451"/>
          </a:xfrm>
          <a:solidFill>
            <a:schemeClr val="bg1">
              <a:lumMod val="85000"/>
            </a:schemeClr>
          </a:solidFill>
        </p:grpSpPr>
        <p:sp>
          <p:nvSpPr>
            <p:cNvPr id="497"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8"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99"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0"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1"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2"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3"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4"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5"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6"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7"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8"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09"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0"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1"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2"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3"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4"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5"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6"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17" name="Text Placeholder 178"/>
          <p:cNvSpPr>
            <a:spLocks noGrp="1"/>
          </p:cNvSpPr>
          <p:nvPr>
            <p:ph type="body" sz="half" idx="51"/>
          </p:nvPr>
        </p:nvSpPr>
        <p:spPr>
          <a:xfrm>
            <a:off x="8801845" y="4435236"/>
            <a:ext cx="2133600" cy="257040"/>
          </a:xfrm>
        </p:spPr>
        <p:txBody>
          <a:bodyPr/>
          <a:lstStyle/>
          <a:p>
            <a:pPr lvl="0" algn="l"/>
            <a:r>
              <a:rPr lang="en-US" dirty="0">
                <a:solidFill>
                  <a:schemeClr val="bg1">
                    <a:lumMod val="75000"/>
                  </a:schemeClr>
                </a:solidFill>
              </a:rPr>
              <a:t>Lorem Ipsum</a:t>
            </a:r>
          </a:p>
        </p:txBody>
      </p:sp>
      <p:sp>
        <p:nvSpPr>
          <p:cNvPr id="518" name="TextBox 517"/>
          <p:cNvSpPr txBox="1"/>
          <p:nvPr/>
        </p:nvSpPr>
        <p:spPr>
          <a:xfrm flipH="1">
            <a:off x="8836687" y="4681491"/>
            <a:ext cx="1188720" cy="338554"/>
          </a:xfrm>
          <a:prstGeom prst="rect">
            <a:avLst/>
          </a:prstGeom>
          <a:noFill/>
        </p:spPr>
        <p:txBody>
          <a:bodyPr wrap="square" rtlCol="0">
            <a:spAutoFit/>
          </a:bodyPr>
          <a:lstStyle/>
          <a:p>
            <a:r>
              <a:rPr lang="en-US" sz="1600" b="1" dirty="0">
                <a:solidFill>
                  <a:schemeClr val="accent1"/>
                </a:solidFill>
              </a:rPr>
              <a:t>Option 01</a:t>
            </a:r>
          </a:p>
        </p:txBody>
      </p:sp>
      <p:sp>
        <p:nvSpPr>
          <p:cNvPr id="519" name="TextBox 518"/>
          <p:cNvSpPr txBox="1"/>
          <p:nvPr/>
        </p:nvSpPr>
        <p:spPr>
          <a:xfrm flipH="1">
            <a:off x="8836687" y="5187014"/>
            <a:ext cx="1188720" cy="338554"/>
          </a:xfrm>
          <a:prstGeom prst="rect">
            <a:avLst/>
          </a:prstGeom>
          <a:noFill/>
        </p:spPr>
        <p:txBody>
          <a:bodyPr wrap="square" rtlCol="0">
            <a:spAutoFit/>
          </a:bodyPr>
          <a:lstStyle/>
          <a:p>
            <a:r>
              <a:rPr lang="en-US" sz="1600" b="1" dirty="0">
                <a:solidFill>
                  <a:schemeClr val="accent2"/>
                </a:solidFill>
              </a:rPr>
              <a:t>Option 02</a:t>
            </a:r>
          </a:p>
        </p:txBody>
      </p:sp>
      <p:sp>
        <p:nvSpPr>
          <p:cNvPr id="520" name="TextBox 519"/>
          <p:cNvSpPr txBox="1"/>
          <p:nvPr/>
        </p:nvSpPr>
        <p:spPr>
          <a:xfrm flipH="1">
            <a:off x="8836687" y="5692537"/>
            <a:ext cx="1188720" cy="338554"/>
          </a:xfrm>
          <a:prstGeom prst="rect">
            <a:avLst/>
          </a:prstGeom>
          <a:noFill/>
        </p:spPr>
        <p:txBody>
          <a:bodyPr wrap="square" rtlCol="0">
            <a:spAutoFit/>
          </a:bodyPr>
          <a:lstStyle/>
          <a:p>
            <a:r>
              <a:rPr lang="en-US" sz="1600" b="1" dirty="0">
                <a:solidFill>
                  <a:srgbClr val="FFC000"/>
                </a:solidFill>
              </a:rPr>
              <a:t>Option 03</a:t>
            </a:r>
          </a:p>
        </p:txBody>
      </p:sp>
      <p:grpSp>
        <p:nvGrpSpPr>
          <p:cNvPr id="521" name="Group 520"/>
          <p:cNvGrpSpPr>
            <a:grpSpLocks noChangeAspect="1"/>
          </p:cNvGrpSpPr>
          <p:nvPr/>
        </p:nvGrpSpPr>
        <p:grpSpPr>
          <a:xfrm>
            <a:off x="8808574" y="4957242"/>
            <a:ext cx="2743200" cy="317326"/>
            <a:chOff x="1041007" y="2030581"/>
            <a:chExt cx="5873749" cy="679451"/>
          </a:xfrm>
          <a:solidFill>
            <a:schemeClr val="bg1">
              <a:lumMod val="85000"/>
            </a:schemeClr>
          </a:solidFill>
        </p:grpSpPr>
        <p:sp>
          <p:nvSpPr>
            <p:cNvPr id="522"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3"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4"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5"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6"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7"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8"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9"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0"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1"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2"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3"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4"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5"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6"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7"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8"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39"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0"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1"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42" name="Group 541"/>
          <p:cNvGrpSpPr>
            <a:grpSpLocks noChangeAspect="1"/>
          </p:cNvGrpSpPr>
          <p:nvPr/>
        </p:nvGrpSpPr>
        <p:grpSpPr>
          <a:xfrm>
            <a:off x="8808574" y="5451662"/>
            <a:ext cx="2743200" cy="317326"/>
            <a:chOff x="1041007" y="2030581"/>
            <a:chExt cx="5873749" cy="679451"/>
          </a:xfrm>
          <a:solidFill>
            <a:schemeClr val="bg1">
              <a:lumMod val="85000"/>
            </a:schemeClr>
          </a:solidFill>
        </p:grpSpPr>
        <p:sp>
          <p:nvSpPr>
            <p:cNvPr id="543"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4"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5"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6"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7"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8"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9"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0"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1"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2"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3"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4"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5"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6"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7"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8"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9"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0"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1"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2"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63" name="Group 562"/>
          <p:cNvGrpSpPr>
            <a:grpSpLocks noChangeAspect="1"/>
          </p:cNvGrpSpPr>
          <p:nvPr/>
        </p:nvGrpSpPr>
        <p:grpSpPr>
          <a:xfrm>
            <a:off x="8836687" y="5967526"/>
            <a:ext cx="2743200" cy="317326"/>
            <a:chOff x="1041007" y="2030581"/>
            <a:chExt cx="5873749" cy="679451"/>
          </a:xfrm>
          <a:solidFill>
            <a:schemeClr val="bg1">
              <a:lumMod val="85000"/>
            </a:schemeClr>
          </a:solidFill>
        </p:grpSpPr>
        <p:sp>
          <p:nvSpPr>
            <p:cNvPr id="564" name="Freeform 5"/>
            <p:cNvSpPr>
              <a:spLocks noEditPoints="1"/>
            </p:cNvSpPr>
            <p:nvPr/>
          </p:nvSpPr>
          <p:spPr bwMode="auto">
            <a:xfrm>
              <a:off x="1041007"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5" name="Freeform 6"/>
            <p:cNvSpPr>
              <a:spLocks noEditPoints="1"/>
            </p:cNvSpPr>
            <p:nvPr/>
          </p:nvSpPr>
          <p:spPr bwMode="auto">
            <a:xfrm>
              <a:off x="3972590" y="2030581"/>
              <a:ext cx="275167"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6" name="Freeform 7"/>
            <p:cNvSpPr>
              <a:spLocks noEditPoints="1"/>
            </p:cNvSpPr>
            <p:nvPr/>
          </p:nvSpPr>
          <p:spPr bwMode="auto">
            <a:xfrm>
              <a:off x="2211523"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7" name="Freeform 9"/>
            <p:cNvSpPr>
              <a:spLocks noEditPoints="1"/>
            </p:cNvSpPr>
            <p:nvPr/>
          </p:nvSpPr>
          <p:spPr bwMode="auto">
            <a:xfrm>
              <a:off x="1629440"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8" name="Freeform 10"/>
            <p:cNvSpPr>
              <a:spLocks noEditPoints="1"/>
            </p:cNvSpPr>
            <p:nvPr/>
          </p:nvSpPr>
          <p:spPr bwMode="auto">
            <a:xfrm>
              <a:off x="4558907" y="2030581"/>
              <a:ext cx="277284"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4 w 95"/>
                <a:gd name="T37" fmla="*/ 133 h 234"/>
                <a:gd name="T38" fmla="*/ 44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4" y="133"/>
                    <a:pt x="44" y="133"/>
                    <a:pt x="44" y="133"/>
                  </a:cubicBezTo>
                  <a:cubicBezTo>
                    <a:pt x="44" y="224"/>
                    <a:pt x="44" y="224"/>
                    <a:pt x="44" y="224"/>
                  </a:cubicBezTo>
                  <a:cubicBezTo>
                    <a:pt x="44"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9" name="Freeform 11"/>
            <p:cNvSpPr>
              <a:spLocks noEditPoints="1"/>
            </p:cNvSpPr>
            <p:nvPr/>
          </p:nvSpPr>
          <p:spPr bwMode="auto">
            <a:xfrm>
              <a:off x="2797840" y="2030581"/>
              <a:ext cx="279400"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0" name="Freeform 13"/>
            <p:cNvSpPr>
              <a:spLocks noEditPoints="1"/>
            </p:cNvSpPr>
            <p:nvPr/>
          </p:nvSpPr>
          <p:spPr bwMode="auto">
            <a:xfrm>
              <a:off x="3384156"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1" name="Freeform 15"/>
            <p:cNvSpPr>
              <a:spLocks noEditPoints="1"/>
            </p:cNvSpPr>
            <p:nvPr/>
          </p:nvSpPr>
          <p:spPr bwMode="auto">
            <a:xfrm>
              <a:off x="1337340"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2" name="Freeform 16"/>
            <p:cNvSpPr>
              <a:spLocks noEditPoints="1"/>
            </p:cNvSpPr>
            <p:nvPr/>
          </p:nvSpPr>
          <p:spPr bwMode="auto">
            <a:xfrm>
              <a:off x="4268923"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3" name="Freeform 17"/>
            <p:cNvSpPr>
              <a:spLocks noEditPoints="1"/>
            </p:cNvSpPr>
            <p:nvPr/>
          </p:nvSpPr>
          <p:spPr bwMode="auto">
            <a:xfrm>
              <a:off x="2509974"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4" name="Freeform 19"/>
            <p:cNvSpPr>
              <a:spLocks noEditPoints="1"/>
            </p:cNvSpPr>
            <p:nvPr/>
          </p:nvSpPr>
          <p:spPr bwMode="auto">
            <a:xfrm>
              <a:off x="1925774"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5" name="Freeform 20"/>
            <p:cNvSpPr>
              <a:spLocks noEditPoints="1"/>
            </p:cNvSpPr>
            <p:nvPr/>
          </p:nvSpPr>
          <p:spPr bwMode="auto">
            <a:xfrm>
              <a:off x="4855240"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6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6" name="Freeform 21"/>
            <p:cNvSpPr>
              <a:spLocks noEditPoints="1"/>
            </p:cNvSpPr>
            <p:nvPr/>
          </p:nvSpPr>
          <p:spPr bwMode="auto">
            <a:xfrm>
              <a:off x="3096290"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7" name="Freeform 23"/>
            <p:cNvSpPr>
              <a:spLocks noEditPoints="1"/>
            </p:cNvSpPr>
            <p:nvPr/>
          </p:nvSpPr>
          <p:spPr bwMode="auto">
            <a:xfrm>
              <a:off x="3682607" y="2030581"/>
              <a:ext cx="277284"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6"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6"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8" name="Freeform 5"/>
            <p:cNvSpPr>
              <a:spLocks noEditPoints="1"/>
            </p:cNvSpPr>
            <p:nvPr/>
          </p:nvSpPr>
          <p:spPr bwMode="auto">
            <a:xfrm>
              <a:off x="5170623" y="2030581"/>
              <a:ext cx="277284" cy="679451"/>
            </a:xfrm>
            <a:custGeom>
              <a:avLst/>
              <a:gdLst>
                <a:gd name="T0" fmla="*/ 67 w 95"/>
                <a:gd name="T1" fmla="*/ 19 h 234"/>
                <a:gd name="T2" fmla="*/ 61 w 95"/>
                <a:gd name="T3" fmla="*/ 34 h 234"/>
                <a:gd name="T4" fmla="*/ 47 w 95"/>
                <a:gd name="T5" fmla="*/ 40 h 234"/>
                <a:gd name="T6" fmla="*/ 33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8" y="25"/>
                    <a:pt x="28" y="19"/>
                  </a:cubicBezTo>
                  <a:cubicBezTo>
                    <a:pt x="28"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9" name="Freeform 7"/>
            <p:cNvSpPr>
              <a:spLocks noEditPoints="1"/>
            </p:cNvSpPr>
            <p:nvPr/>
          </p:nvSpPr>
          <p:spPr bwMode="auto">
            <a:xfrm>
              <a:off x="6341139" y="2030581"/>
              <a:ext cx="277284" cy="679451"/>
            </a:xfrm>
            <a:custGeom>
              <a:avLst/>
              <a:gdLst>
                <a:gd name="T0" fmla="*/ 68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8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9 w 96"/>
                <a:gd name="T47" fmla="*/ 69 h 234"/>
                <a:gd name="T48" fmla="*/ 19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8" y="19"/>
                  </a:moveTo>
                  <a:cubicBezTo>
                    <a:pt x="68" y="25"/>
                    <a:pt x="66" y="29"/>
                    <a:pt x="62" y="34"/>
                  </a:cubicBezTo>
                  <a:cubicBezTo>
                    <a:pt x="58" y="38"/>
                    <a:pt x="53" y="40"/>
                    <a:pt x="48" y="40"/>
                  </a:cubicBezTo>
                  <a:cubicBezTo>
                    <a:pt x="43" y="40"/>
                    <a:pt x="38" y="38"/>
                    <a:pt x="34" y="34"/>
                  </a:cubicBezTo>
                  <a:cubicBezTo>
                    <a:pt x="30" y="29"/>
                    <a:pt x="28" y="25"/>
                    <a:pt x="28" y="19"/>
                  </a:cubicBezTo>
                  <a:cubicBezTo>
                    <a:pt x="28" y="14"/>
                    <a:pt x="30" y="9"/>
                    <a:pt x="34" y="6"/>
                  </a:cubicBezTo>
                  <a:cubicBezTo>
                    <a:pt x="38" y="2"/>
                    <a:pt x="43" y="0"/>
                    <a:pt x="48" y="0"/>
                  </a:cubicBezTo>
                  <a:cubicBezTo>
                    <a:pt x="53" y="0"/>
                    <a:pt x="58" y="2"/>
                    <a:pt x="62" y="6"/>
                  </a:cubicBezTo>
                  <a:cubicBezTo>
                    <a:pt x="66" y="9"/>
                    <a:pt x="68" y="14"/>
                    <a:pt x="68"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70" y="234"/>
                    <a:pt x="62" y="234"/>
                  </a:cubicBezTo>
                  <a:cubicBezTo>
                    <a:pt x="55" y="234"/>
                    <a:pt x="51" y="231"/>
                    <a:pt x="51" y="224"/>
                  </a:cubicBezTo>
                  <a:cubicBezTo>
                    <a:pt x="51" y="133"/>
                    <a:pt x="51" y="133"/>
                    <a:pt x="51" y="133"/>
                  </a:cubicBezTo>
                  <a:cubicBezTo>
                    <a:pt x="45" y="133"/>
                    <a:pt x="45" y="133"/>
                    <a:pt x="45" y="133"/>
                  </a:cubicBezTo>
                  <a:cubicBezTo>
                    <a:pt x="45" y="224"/>
                    <a:pt x="45" y="224"/>
                    <a:pt x="45" y="224"/>
                  </a:cubicBezTo>
                  <a:cubicBezTo>
                    <a:pt x="45" y="231"/>
                    <a:pt x="42" y="234"/>
                    <a:pt x="34" y="234"/>
                  </a:cubicBezTo>
                  <a:cubicBezTo>
                    <a:pt x="27" y="234"/>
                    <a:pt x="23" y="231"/>
                    <a:pt x="23" y="224"/>
                  </a:cubicBezTo>
                  <a:cubicBezTo>
                    <a:pt x="23" y="69"/>
                    <a:pt x="23" y="69"/>
                    <a:pt x="23" y="69"/>
                  </a:cubicBezTo>
                  <a:cubicBezTo>
                    <a:pt x="19" y="69"/>
                    <a:pt x="19" y="69"/>
                    <a:pt x="19" y="69"/>
                  </a:cubicBezTo>
                  <a:cubicBezTo>
                    <a:pt x="19" y="134"/>
                    <a:pt x="19" y="134"/>
                    <a:pt x="19" y="134"/>
                  </a:cubicBezTo>
                  <a:cubicBezTo>
                    <a:pt x="19" y="140"/>
                    <a:pt x="15" y="143"/>
                    <a:pt x="9" y="143"/>
                  </a:cubicBezTo>
                  <a:cubicBezTo>
                    <a:pt x="3" y="143"/>
                    <a:pt x="0" y="140"/>
                    <a:pt x="0" y="134"/>
                  </a:cubicBezTo>
                  <a:cubicBezTo>
                    <a:pt x="0" y="60"/>
                    <a:pt x="0" y="60"/>
                    <a:pt x="0" y="60"/>
                  </a:cubicBezTo>
                  <a:cubicBezTo>
                    <a:pt x="0" y="48"/>
                    <a:pt x="9" y="42"/>
                    <a:pt x="25" y="42"/>
                  </a:cubicBezTo>
                  <a:cubicBezTo>
                    <a:pt x="71" y="42"/>
                    <a:pt x="71" y="42"/>
                    <a:pt x="71" y="42"/>
                  </a:cubicBezTo>
                  <a:cubicBezTo>
                    <a:pt x="88" y="42"/>
                    <a:pt x="96" y="48"/>
                    <a:pt x="96" y="60"/>
                  </a:cubicBezTo>
                  <a:lnTo>
                    <a:pt x="96"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0" name="Freeform 9"/>
            <p:cNvSpPr>
              <a:spLocks noEditPoints="1"/>
            </p:cNvSpPr>
            <p:nvPr/>
          </p:nvSpPr>
          <p:spPr bwMode="auto">
            <a:xfrm>
              <a:off x="5759056" y="2030581"/>
              <a:ext cx="275167" cy="679451"/>
            </a:xfrm>
            <a:custGeom>
              <a:avLst/>
              <a:gdLst>
                <a:gd name="T0" fmla="*/ 67 w 95"/>
                <a:gd name="T1" fmla="*/ 19 h 234"/>
                <a:gd name="T2" fmla="*/ 61 w 95"/>
                <a:gd name="T3" fmla="*/ 34 h 234"/>
                <a:gd name="T4" fmla="*/ 47 w 95"/>
                <a:gd name="T5" fmla="*/ 40 h 234"/>
                <a:gd name="T6" fmla="*/ 33 w 95"/>
                <a:gd name="T7" fmla="*/ 34 h 234"/>
                <a:gd name="T8" fmla="*/ 27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1 w 95"/>
                <a:gd name="T31" fmla="*/ 234 h 234"/>
                <a:gd name="T32" fmla="*/ 50 w 95"/>
                <a:gd name="T33" fmla="*/ 224 h 234"/>
                <a:gd name="T34" fmla="*/ 50 w 95"/>
                <a:gd name="T35" fmla="*/ 133 h 234"/>
                <a:gd name="T36" fmla="*/ 45 w 95"/>
                <a:gd name="T37" fmla="*/ 133 h 234"/>
                <a:gd name="T38" fmla="*/ 45 w 95"/>
                <a:gd name="T39" fmla="*/ 224 h 234"/>
                <a:gd name="T40" fmla="*/ 33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4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3" y="34"/>
                  </a:cubicBezTo>
                  <a:cubicBezTo>
                    <a:pt x="29" y="29"/>
                    <a:pt x="27" y="25"/>
                    <a:pt x="27" y="19"/>
                  </a:cubicBezTo>
                  <a:cubicBezTo>
                    <a:pt x="27" y="14"/>
                    <a:pt x="29"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1" y="234"/>
                  </a:cubicBezTo>
                  <a:cubicBezTo>
                    <a:pt x="54" y="234"/>
                    <a:pt x="50" y="231"/>
                    <a:pt x="50" y="224"/>
                  </a:cubicBezTo>
                  <a:cubicBezTo>
                    <a:pt x="50" y="133"/>
                    <a:pt x="50" y="133"/>
                    <a:pt x="50" y="133"/>
                  </a:cubicBezTo>
                  <a:cubicBezTo>
                    <a:pt x="45" y="133"/>
                    <a:pt x="45" y="133"/>
                    <a:pt x="45" y="133"/>
                  </a:cubicBezTo>
                  <a:cubicBezTo>
                    <a:pt x="45" y="224"/>
                    <a:pt x="45" y="224"/>
                    <a:pt x="45" y="224"/>
                  </a:cubicBezTo>
                  <a:cubicBezTo>
                    <a:pt x="45" y="231"/>
                    <a:pt x="41" y="234"/>
                    <a:pt x="33"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4" y="42"/>
                  </a:cubicBezTo>
                  <a:cubicBezTo>
                    <a:pt x="71" y="42"/>
                    <a:pt x="71" y="42"/>
                    <a:pt x="71" y="42"/>
                  </a:cubicBezTo>
                  <a:cubicBezTo>
                    <a:pt x="87" y="42"/>
                    <a:pt x="95" y="48"/>
                    <a:pt x="95" y="60"/>
                  </a:cubicBezTo>
                  <a:lnTo>
                    <a:pt x="95"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1" name="Freeform 15"/>
            <p:cNvSpPr>
              <a:spLocks noEditPoints="1"/>
            </p:cNvSpPr>
            <p:nvPr/>
          </p:nvSpPr>
          <p:spPr bwMode="auto">
            <a:xfrm>
              <a:off x="5466956" y="2030581"/>
              <a:ext cx="279400" cy="679451"/>
            </a:xfrm>
            <a:custGeom>
              <a:avLst/>
              <a:gdLst>
                <a:gd name="T0" fmla="*/ 67 w 96"/>
                <a:gd name="T1" fmla="*/ 19 h 234"/>
                <a:gd name="T2" fmla="*/ 62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2 w 96"/>
                <a:gd name="T15" fmla="*/ 6 h 234"/>
                <a:gd name="T16" fmla="*/ 67 w 96"/>
                <a:gd name="T17" fmla="*/ 19 h 234"/>
                <a:gd name="T18" fmla="*/ 96 w 96"/>
                <a:gd name="T19" fmla="*/ 134 h 234"/>
                <a:gd name="T20" fmla="*/ 87 w 96"/>
                <a:gd name="T21" fmla="*/ 143 h 234"/>
                <a:gd name="T22" fmla="*/ 78 w 96"/>
                <a:gd name="T23" fmla="*/ 134 h 234"/>
                <a:gd name="T24" fmla="*/ 78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2" y="34"/>
                  </a:cubicBezTo>
                  <a:cubicBezTo>
                    <a:pt x="58" y="38"/>
                    <a:pt x="53" y="40"/>
                    <a:pt x="48" y="40"/>
                  </a:cubicBezTo>
                  <a:cubicBezTo>
                    <a:pt x="42" y="40"/>
                    <a:pt x="38" y="38"/>
                    <a:pt x="34" y="34"/>
                  </a:cubicBezTo>
                  <a:cubicBezTo>
                    <a:pt x="30" y="29"/>
                    <a:pt x="28" y="25"/>
                    <a:pt x="28" y="19"/>
                  </a:cubicBezTo>
                  <a:cubicBezTo>
                    <a:pt x="28" y="14"/>
                    <a:pt x="30" y="9"/>
                    <a:pt x="34" y="6"/>
                  </a:cubicBezTo>
                  <a:cubicBezTo>
                    <a:pt x="38" y="2"/>
                    <a:pt x="42" y="0"/>
                    <a:pt x="48" y="0"/>
                  </a:cubicBezTo>
                  <a:cubicBezTo>
                    <a:pt x="53" y="0"/>
                    <a:pt x="58" y="2"/>
                    <a:pt x="62" y="6"/>
                  </a:cubicBezTo>
                  <a:cubicBezTo>
                    <a:pt x="65" y="9"/>
                    <a:pt x="67" y="14"/>
                    <a:pt x="67" y="19"/>
                  </a:cubicBezTo>
                  <a:close/>
                  <a:moveTo>
                    <a:pt x="96" y="134"/>
                  </a:moveTo>
                  <a:cubicBezTo>
                    <a:pt x="96" y="140"/>
                    <a:pt x="93" y="143"/>
                    <a:pt x="87" y="143"/>
                  </a:cubicBezTo>
                  <a:cubicBezTo>
                    <a:pt x="81" y="143"/>
                    <a:pt x="78" y="140"/>
                    <a:pt x="78" y="134"/>
                  </a:cubicBezTo>
                  <a:cubicBezTo>
                    <a:pt x="78" y="69"/>
                    <a:pt x="78" y="69"/>
                    <a:pt x="78"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2" name="Freeform 17"/>
            <p:cNvSpPr>
              <a:spLocks noEditPoints="1"/>
            </p:cNvSpPr>
            <p:nvPr/>
          </p:nvSpPr>
          <p:spPr bwMode="auto">
            <a:xfrm>
              <a:off x="6639589" y="2030581"/>
              <a:ext cx="275167" cy="679451"/>
            </a:xfrm>
            <a:custGeom>
              <a:avLst/>
              <a:gdLst>
                <a:gd name="T0" fmla="*/ 67 w 95"/>
                <a:gd name="T1" fmla="*/ 19 h 234"/>
                <a:gd name="T2" fmla="*/ 61 w 95"/>
                <a:gd name="T3" fmla="*/ 34 h 234"/>
                <a:gd name="T4" fmla="*/ 47 w 95"/>
                <a:gd name="T5" fmla="*/ 40 h 234"/>
                <a:gd name="T6" fmla="*/ 34 w 95"/>
                <a:gd name="T7" fmla="*/ 34 h 234"/>
                <a:gd name="T8" fmla="*/ 28 w 95"/>
                <a:gd name="T9" fmla="*/ 19 h 234"/>
                <a:gd name="T10" fmla="*/ 33 w 95"/>
                <a:gd name="T11" fmla="*/ 6 h 234"/>
                <a:gd name="T12" fmla="*/ 47 w 95"/>
                <a:gd name="T13" fmla="*/ 0 h 234"/>
                <a:gd name="T14" fmla="*/ 61 w 95"/>
                <a:gd name="T15" fmla="*/ 6 h 234"/>
                <a:gd name="T16" fmla="*/ 67 w 95"/>
                <a:gd name="T17" fmla="*/ 19 h 234"/>
                <a:gd name="T18" fmla="*/ 95 w 95"/>
                <a:gd name="T19" fmla="*/ 134 h 234"/>
                <a:gd name="T20" fmla="*/ 86 w 95"/>
                <a:gd name="T21" fmla="*/ 143 h 234"/>
                <a:gd name="T22" fmla="*/ 77 w 95"/>
                <a:gd name="T23" fmla="*/ 134 h 234"/>
                <a:gd name="T24" fmla="*/ 77 w 95"/>
                <a:gd name="T25" fmla="*/ 69 h 234"/>
                <a:gd name="T26" fmla="*/ 73 w 95"/>
                <a:gd name="T27" fmla="*/ 69 h 234"/>
                <a:gd name="T28" fmla="*/ 73 w 95"/>
                <a:gd name="T29" fmla="*/ 224 h 234"/>
                <a:gd name="T30" fmla="*/ 62 w 95"/>
                <a:gd name="T31" fmla="*/ 234 h 234"/>
                <a:gd name="T32" fmla="*/ 51 w 95"/>
                <a:gd name="T33" fmla="*/ 224 h 234"/>
                <a:gd name="T34" fmla="*/ 51 w 95"/>
                <a:gd name="T35" fmla="*/ 133 h 234"/>
                <a:gd name="T36" fmla="*/ 45 w 95"/>
                <a:gd name="T37" fmla="*/ 133 h 234"/>
                <a:gd name="T38" fmla="*/ 45 w 95"/>
                <a:gd name="T39" fmla="*/ 224 h 234"/>
                <a:gd name="T40" fmla="*/ 34 w 95"/>
                <a:gd name="T41" fmla="*/ 234 h 234"/>
                <a:gd name="T42" fmla="*/ 22 w 95"/>
                <a:gd name="T43" fmla="*/ 224 h 234"/>
                <a:gd name="T44" fmla="*/ 22 w 95"/>
                <a:gd name="T45" fmla="*/ 69 h 234"/>
                <a:gd name="T46" fmla="*/ 18 w 95"/>
                <a:gd name="T47" fmla="*/ 69 h 234"/>
                <a:gd name="T48" fmla="*/ 18 w 95"/>
                <a:gd name="T49" fmla="*/ 134 h 234"/>
                <a:gd name="T50" fmla="*/ 9 w 95"/>
                <a:gd name="T51" fmla="*/ 143 h 234"/>
                <a:gd name="T52" fmla="*/ 0 w 95"/>
                <a:gd name="T53" fmla="*/ 134 h 234"/>
                <a:gd name="T54" fmla="*/ 0 w 95"/>
                <a:gd name="T55" fmla="*/ 60 h 234"/>
                <a:gd name="T56" fmla="*/ 25 w 95"/>
                <a:gd name="T57" fmla="*/ 42 h 234"/>
                <a:gd name="T58" fmla="*/ 71 w 95"/>
                <a:gd name="T59" fmla="*/ 42 h 234"/>
                <a:gd name="T60" fmla="*/ 95 w 95"/>
                <a:gd name="T61" fmla="*/ 60 h 234"/>
                <a:gd name="T62" fmla="*/ 95 w 95"/>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5" h="234">
                  <a:moveTo>
                    <a:pt x="67" y="19"/>
                  </a:moveTo>
                  <a:cubicBezTo>
                    <a:pt x="67" y="25"/>
                    <a:pt x="65" y="29"/>
                    <a:pt x="61" y="34"/>
                  </a:cubicBezTo>
                  <a:cubicBezTo>
                    <a:pt x="57" y="38"/>
                    <a:pt x="53" y="40"/>
                    <a:pt x="47" y="40"/>
                  </a:cubicBezTo>
                  <a:cubicBezTo>
                    <a:pt x="42" y="40"/>
                    <a:pt x="37" y="38"/>
                    <a:pt x="34" y="34"/>
                  </a:cubicBezTo>
                  <a:cubicBezTo>
                    <a:pt x="30" y="29"/>
                    <a:pt x="28" y="25"/>
                    <a:pt x="28" y="19"/>
                  </a:cubicBezTo>
                  <a:cubicBezTo>
                    <a:pt x="28" y="14"/>
                    <a:pt x="30" y="9"/>
                    <a:pt x="33" y="6"/>
                  </a:cubicBezTo>
                  <a:cubicBezTo>
                    <a:pt x="37" y="2"/>
                    <a:pt x="42" y="0"/>
                    <a:pt x="47" y="0"/>
                  </a:cubicBezTo>
                  <a:cubicBezTo>
                    <a:pt x="53" y="0"/>
                    <a:pt x="57" y="2"/>
                    <a:pt x="61" y="6"/>
                  </a:cubicBezTo>
                  <a:cubicBezTo>
                    <a:pt x="65" y="9"/>
                    <a:pt x="67" y="14"/>
                    <a:pt x="67" y="19"/>
                  </a:cubicBezTo>
                  <a:close/>
                  <a:moveTo>
                    <a:pt x="95" y="134"/>
                  </a:moveTo>
                  <a:cubicBezTo>
                    <a:pt x="95" y="140"/>
                    <a:pt x="92" y="143"/>
                    <a:pt x="86" y="143"/>
                  </a:cubicBezTo>
                  <a:cubicBezTo>
                    <a:pt x="80"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2" y="231"/>
                    <a:pt x="22" y="224"/>
                  </a:cubicBezTo>
                  <a:cubicBezTo>
                    <a:pt x="22" y="69"/>
                    <a:pt x="22" y="69"/>
                    <a:pt x="22"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5" y="48"/>
                    <a:pt x="95" y="60"/>
                  </a:cubicBezTo>
                  <a:lnTo>
                    <a:pt x="95" y="134"/>
                  </a:lnTo>
                  <a:close/>
                </a:path>
              </a:pathLst>
            </a:custGeom>
            <a:grp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3" name="Freeform 19"/>
            <p:cNvSpPr>
              <a:spLocks noEditPoints="1"/>
            </p:cNvSpPr>
            <p:nvPr/>
          </p:nvSpPr>
          <p:spPr bwMode="auto">
            <a:xfrm>
              <a:off x="6055389" y="2030581"/>
              <a:ext cx="279400" cy="679451"/>
            </a:xfrm>
            <a:custGeom>
              <a:avLst/>
              <a:gdLst>
                <a:gd name="T0" fmla="*/ 67 w 96"/>
                <a:gd name="T1" fmla="*/ 19 h 234"/>
                <a:gd name="T2" fmla="*/ 61 w 96"/>
                <a:gd name="T3" fmla="*/ 34 h 234"/>
                <a:gd name="T4" fmla="*/ 48 w 96"/>
                <a:gd name="T5" fmla="*/ 40 h 234"/>
                <a:gd name="T6" fmla="*/ 34 w 96"/>
                <a:gd name="T7" fmla="*/ 34 h 234"/>
                <a:gd name="T8" fmla="*/ 28 w 96"/>
                <a:gd name="T9" fmla="*/ 19 h 234"/>
                <a:gd name="T10" fmla="*/ 34 w 96"/>
                <a:gd name="T11" fmla="*/ 6 h 234"/>
                <a:gd name="T12" fmla="*/ 48 w 96"/>
                <a:gd name="T13" fmla="*/ 0 h 234"/>
                <a:gd name="T14" fmla="*/ 61 w 96"/>
                <a:gd name="T15" fmla="*/ 6 h 234"/>
                <a:gd name="T16" fmla="*/ 67 w 96"/>
                <a:gd name="T17" fmla="*/ 19 h 234"/>
                <a:gd name="T18" fmla="*/ 96 w 96"/>
                <a:gd name="T19" fmla="*/ 134 h 234"/>
                <a:gd name="T20" fmla="*/ 87 w 96"/>
                <a:gd name="T21" fmla="*/ 143 h 234"/>
                <a:gd name="T22" fmla="*/ 77 w 96"/>
                <a:gd name="T23" fmla="*/ 134 h 234"/>
                <a:gd name="T24" fmla="*/ 77 w 96"/>
                <a:gd name="T25" fmla="*/ 69 h 234"/>
                <a:gd name="T26" fmla="*/ 73 w 96"/>
                <a:gd name="T27" fmla="*/ 69 h 234"/>
                <a:gd name="T28" fmla="*/ 73 w 96"/>
                <a:gd name="T29" fmla="*/ 224 h 234"/>
                <a:gd name="T30" fmla="*/ 62 w 96"/>
                <a:gd name="T31" fmla="*/ 234 h 234"/>
                <a:gd name="T32" fmla="*/ 51 w 96"/>
                <a:gd name="T33" fmla="*/ 224 h 234"/>
                <a:gd name="T34" fmla="*/ 51 w 96"/>
                <a:gd name="T35" fmla="*/ 133 h 234"/>
                <a:gd name="T36" fmla="*/ 45 w 96"/>
                <a:gd name="T37" fmla="*/ 133 h 234"/>
                <a:gd name="T38" fmla="*/ 45 w 96"/>
                <a:gd name="T39" fmla="*/ 224 h 234"/>
                <a:gd name="T40" fmla="*/ 34 w 96"/>
                <a:gd name="T41" fmla="*/ 234 h 234"/>
                <a:gd name="T42" fmla="*/ 23 w 96"/>
                <a:gd name="T43" fmla="*/ 224 h 234"/>
                <a:gd name="T44" fmla="*/ 23 w 96"/>
                <a:gd name="T45" fmla="*/ 69 h 234"/>
                <a:gd name="T46" fmla="*/ 18 w 96"/>
                <a:gd name="T47" fmla="*/ 69 h 234"/>
                <a:gd name="T48" fmla="*/ 18 w 96"/>
                <a:gd name="T49" fmla="*/ 134 h 234"/>
                <a:gd name="T50" fmla="*/ 9 w 96"/>
                <a:gd name="T51" fmla="*/ 143 h 234"/>
                <a:gd name="T52" fmla="*/ 0 w 96"/>
                <a:gd name="T53" fmla="*/ 134 h 234"/>
                <a:gd name="T54" fmla="*/ 0 w 96"/>
                <a:gd name="T55" fmla="*/ 60 h 234"/>
                <a:gd name="T56" fmla="*/ 25 w 96"/>
                <a:gd name="T57" fmla="*/ 42 h 234"/>
                <a:gd name="T58" fmla="*/ 71 w 96"/>
                <a:gd name="T59" fmla="*/ 42 h 234"/>
                <a:gd name="T60" fmla="*/ 96 w 96"/>
                <a:gd name="T61" fmla="*/ 60 h 234"/>
                <a:gd name="T62" fmla="*/ 96 w 96"/>
                <a:gd name="T63" fmla="*/ 134 h 2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96" h="234">
                  <a:moveTo>
                    <a:pt x="67" y="19"/>
                  </a:moveTo>
                  <a:cubicBezTo>
                    <a:pt x="67" y="25"/>
                    <a:pt x="65" y="29"/>
                    <a:pt x="61" y="34"/>
                  </a:cubicBezTo>
                  <a:cubicBezTo>
                    <a:pt x="58" y="38"/>
                    <a:pt x="53" y="40"/>
                    <a:pt x="48" y="40"/>
                  </a:cubicBezTo>
                  <a:cubicBezTo>
                    <a:pt x="42" y="40"/>
                    <a:pt x="38" y="38"/>
                    <a:pt x="34" y="34"/>
                  </a:cubicBezTo>
                  <a:cubicBezTo>
                    <a:pt x="30" y="29"/>
                    <a:pt x="28" y="25"/>
                    <a:pt x="28" y="19"/>
                  </a:cubicBezTo>
                  <a:cubicBezTo>
                    <a:pt x="28" y="14"/>
                    <a:pt x="30" y="9"/>
                    <a:pt x="34" y="6"/>
                  </a:cubicBezTo>
                  <a:cubicBezTo>
                    <a:pt x="37" y="2"/>
                    <a:pt x="42" y="0"/>
                    <a:pt x="48" y="0"/>
                  </a:cubicBezTo>
                  <a:cubicBezTo>
                    <a:pt x="53" y="0"/>
                    <a:pt x="58" y="2"/>
                    <a:pt x="61" y="6"/>
                  </a:cubicBezTo>
                  <a:cubicBezTo>
                    <a:pt x="65" y="9"/>
                    <a:pt x="67" y="14"/>
                    <a:pt x="67" y="19"/>
                  </a:cubicBezTo>
                  <a:close/>
                  <a:moveTo>
                    <a:pt x="96" y="134"/>
                  </a:moveTo>
                  <a:cubicBezTo>
                    <a:pt x="96" y="140"/>
                    <a:pt x="93" y="143"/>
                    <a:pt x="87" y="143"/>
                  </a:cubicBezTo>
                  <a:cubicBezTo>
                    <a:pt x="81" y="143"/>
                    <a:pt x="77" y="140"/>
                    <a:pt x="77" y="134"/>
                  </a:cubicBezTo>
                  <a:cubicBezTo>
                    <a:pt x="77" y="69"/>
                    <a:pt x="77" y="69"/>
                    <a:pt x="77" y="69"/>
                  </a:cubicBezTo>
                  <a:cubicBezTo>
                    <a:pt x="73" y="69"/>
                    <a:pt x="73" y="69"/>
                    <a:pt x="73" y="69"/>
                  </a:cubicBezTo>
                  <a:cubicBezTo>
                    <a:pt x="73" y="224"/>
                    <a:pt x="73" y="224"/>
                    <a:pt x="73" y="224"/>
                  </a:cubicBezTo>
                  <a:cubicBezTo>
                    <a:pt x="73" y="231"/>
                    <a:pt x="69" y="234"/>
                    <a:pt x="62" y="234"/>
                  </a:cubicBezTo>
                  <a:cubicBezTo>
                    <a:pt x="54" y="234"/>
                    <a:pt x="51" y="231"/>
                    <a:pt x="51" y="224"/>
                  </a:cubicBezTo>
                  <a:cubicBezTo>
                    <a:pt x="51" y="133"/>
                    <a:pt x="51" y="133"/>
                    <a:pt x="51" y="133"/>
                  </a:cubicBezTo>
                  <a:cubicBezTo>
                    <a:pt x="45" y="133"/>
                    <a:pt x="45" y="133"/>
                    <a:pt x="45" y="133"/>
                  </a:cubicBezTo>
                  <a:cubicBezTo>
                    <a:pt x="45" y="224"/>
                    <a:pt x="45" y="224"/>
                    <a:pt x="45" y="224"/>
                  </a:cubicBezTo>
                  <a:cubicBezTo>
                    <a:pt x="45" y="231"/>
                    <a:pt x="41" y="234"/>
                    <a:pt x="34" y="234"/>
                  </a:cubicBezTo>
                  <a:cubicBezTo>
                    <a:pt x="26" y="234"/>
                    <a:pt x="23" y="231"/>
                    <a:pt x="23" y="224"/>
                  </a:cubicBezTo>
                  <a:cubicBezTo>
                    <a:pt x="23" y="69"/>
                    <a:pt x="23" y="69"/>
                    <a:pt x="23" y="69"/>
                  </a:cubicBezTo>
                  <a:cubicBezTo>
                    <a:pt x="18" y="69"/>
                    <a:pt x="18" y="69"/>
                    <a:pt x="18" y="69"/>
                  </a:cubicBezTo>
                  <a:cubicBezTo>
                    <a:pt x="18" y="134"/>
                    <a:pt x="18" y="134"/>
                    <a:pt x="18" y="134"/>
                  </a:cubicBezTo>
                  <a:cubicBezTo>
                    <a:pt x="18" y="140"/>
                    <a:pt x="15" y="143"/>
                    <a:pt x="9" y="143"/>
                  </a:cubicBezTo>
                  <a:cubicBezTo>
                    <a:pt x="3" y="143"/>
                    <a:pt x="0" y="140"/>
                    <a:pt x="0" y="134"/>
                  </a:cubicBezTo>
                  <a:cubicBezTo>
                    <a:pt x="0" y="60"/>
                    <a:pt x="0" y="60"/>
                    <a:pt x="0" y="60"/>
                  </a:cubicBezTo>
                  <a:cubicBezTo>
                    <a:pt x="0" y="48"/>
                    <a:pt x="8" y="42"/>
                    <a:pt x="25" y="42"/>
                  </a:cubicBezTo>
                  <a:cubicBezTo>
                    <a:pt x="71" y="42"/>
                    <a:pt x="71" y="42"/>
                    <a:pt x="71" y="42"/>
                  </a:cubicBezTo>
                  <a:cubicBezTo>
                    <a:pt x="87" y="42"/>
                    <a:pt x="96" y="48"/>
                    <a:pt x="96" y="60"/>
                  </a:cubicBezTo>
                  <a:lnTo>
                    <a:pt x="96" y="134"/>
                  </a:ln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Tree>
    <p:extLst>
      <p:ext uri="{BB962C8B-B14F-4D97-AF65-F5344CB8AC3E}">
        <p14:creationId xmlns:p14="http://schemas.microsoft.com/office/powerpoint/2010/main" val="188518211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grpId="0" nodeType="afterEffect">
                                  <p:stCondLst>
                                    <p:cond delay="0"/>
                                  </p:stCondLst>
                                  <p:childTnLst>
                                    <p:set>
                                      <p:cBhvr>
                                        <p:cTn id="6" dur="1" fill="hold">
                                          <p:stCondLst>
                                            <p:cond delay="0"/>
                                          </p:stCondLst>
                                        </p:cTn>
                                        <p:tgtEl>
                                          <p:spTgt spid="179">
                                            <p:txEl>
                                              <p:pRg st="0" end="0"/>
                                            </p:txEl>
                                          </p:spTgt>
                                        </p:tgtEl>
                                        <p:attrNameLst>
                                          <p:attrName>style.visibility</p:attrName>
                                        </p:attrNameLst>
                                      </p:cBhvr>
                                      <p:to>
                                        <p:strVal val="visible"/>
                                      </p:to>
                                    </p:set>
                                    <p:anim calcmode="lin" valueType="num">
                                      <p:cBhvr>
                                        <p:cTn id="7" dur="1000" fill="hold"/>
                                        <p:tgtEl>
                                          <p:spTgt spid="179">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179">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179">
                                            <p:txEl>
                                              <p:pRg st="0" end="0"/>
                                            </p:txEl>
                                          </p:spTgt>
                                        </p:tgtEl>
                                        <p:attrNameLst>
                                          <p:attrName>style.rotation</p:attrName>
                                        </p:attrNameLst>
                                      </p:cBhvr>
                                      <p:tavLst>
                                        <p:tav tm="0">
                                          <p:val>
                                            <p:fltVal val="90"/>
                                          </p:val>
                                        </p:tav>
                                        <p:tav tm="100000">
                                          <p:val>
                                            <p:fltVal val="0"/>
                                          </p:val>
                                        </p:tav>
                                      </p:tavLst>
                                    </p:anim>
                                    <p:animEffect transition="in" filter="fade">
                                      <p:cBhvr>
                                        <p:cTn id="10" dur="1000"/>
                                        <p:tgtEl>
                                          <p:spTgt spid="179">
                                            <p:txEl>
                                              <p:pRg st="0" end="0"/>
                                            </p:txEl>
                                          </p:spTgt>
                                        </p:tgtEl>
                                      </p:cBhvr>
                                    </p:animEffect>
                                  </p:childTnLst>
                                </p:cTn>
                              </p:par>
                            </p:childTnLst>
                          </p:cTn>
                        </p:par>
                        <p:par>
                          <p:cTn id="11" fill="hold">
                            <p:stCondLst>
                              <p:cond delay="4000"/>
                            </p:stCondLst>
                            <p:childTnLst>
                              <p:par>
                                <p:cTn id="12" presetID="53" presetClass="entr" presetSubtype="16" fill="hold" grpId="0" nodeType="afterEffect">
                                  <p:stCondLst>
                                    <p:cond delay="0"/>
                                  </p:stCondLst>
                                  <p:childTnLst>
                                    <p:set>
                                      <p:cBhvr>
                                        <p:cTn id="13" dur="1" fill="hold">
                                          <p:stCondLst>
                                            <p:cond delay="0"/>
                                          </p:stCondLst>
                                        </p:cTn>
                                        <p:tgtEl>
                                          <p:spTgt spid="226"/>
                                        </p:tgtEl>
                                        <p:attrNameLst>
                                          <p:attrName>style.visibility</p:attrName>
                                        </p:attrNameLst>
                                      </p:cBhvr>
                                      <p:to>
                                        <p:strVal val="visible"/>
                                      </p:to>
                                    </p:set>
                                    <p:anim calcmode="lin" valueType="num">
                                      <p:cBhvr>
                                        <p:cTn id="14" dur="500" fill="hold"/>
                                        <p:tgtEl>
                                          <p:spTgt spid="226"/>
                                        </p:tgtEl>
                                        <p:attrNameLst>
                                          <p:attrName>ppt_w</p:attrName>
                                        </p:attrNameLst>
                                      </p:cBhvr>
                                      <p:tavLst>
                                        <p:tav tm="0">
                                          <p:val>
                                            <p:fltVal val="0"/>
                                          </p:val>
                                        </p:tav>
                                        <p:tav tm="100000">
                                          <p:val>
                                            <p:strVal val="#ppt_w"/>
                                          </p:val>
                                        </p:tav>
                                      </p:tavLst>
                                    </p:anim>
                                    <p:anim calcmode="lin" valueType="num">
                                      <p:cBhvr>
                                        <p:cTn id="15" dur="500" fill="hold"/>
                                        <p:tgtEl>
                                          <p:spTgt spid="226"/>
                                        </p:tgtEl>
                                        <p:attrNameLst>
                                          <p:attrName>ppt_h</p:attrName>
                                        </p:attrNameLst>
                                      </p:cBhvr>
                                      <p:tavLst>
                                        <p:tav tm="0">
                                          <p:val>
                                            <p:fltVal val="0"/>
                                          </p:val>
                                        </p:tav>
                                        <p:tav tm="100000">
                                          <p:val>
                                            <p:strVal val="#ppt_h"/>
                                          </p:val>
                                        </p:tav>
                                      </p:tavLst>
                                    </p:anim>
                                    <p:animEffect transition="in" filter="fade">
                                      <p:cBhvr>
                                        <p:cTn id="16" dur="500"/>
                                        <p:tgtEl>
                                          <p:spTgt spid="226"/>
                                        </p:tgtEl>
                                      </p:cBhvr>
                                    </p:animEffect>
                                  </p:childTnLst>
                                </p:cTn>
                              </p:par>
                            </p:childTnLst>
                          </p:cTn>
                        </p:par>
                        <p:par>
                          <p:cTn id="17" fill="hold">
                            <p:stCondLst>
                              <p:cond delay="7500"/>
                            </p:stCondLst>
                            <p:childTnLst>
                              <p:par>
                                <p:cTn id="18" presetID="22" presetClass="entr" presetSubtype="2" fill="hold" nodeType="afterEffect">
                                  <p:stCondLst>
                                    <p:cond delay="0"/>
                                  </p:stCondLst>
                                  <p:childTnLst>
                                    <p:set>
                                      <p:cBhvr>
                                        <p:cTn id="19" dur="1" fill="hold">
                                          <p:stCondLst>
                                            <p:cond delay="0"/>
                                          </p:stCondLst>
                                        </p:cTn>
                                        <p:tgtEl>
                                          <p:spTgt spid="173"/>
                                        </p:tgtEl>
                                        <p:attrNameLst>
                                          <p:attrName>style.visibility</p:attrName>
                                        </p:attrNameLst>
                                      </p:cBhvr>
                                      <p:to>
                                        <p:strVal val="visible"/>
                                      </p:to>
                                    </p:set>
                                    <p:animEffect transition="in" filter="wipe(right)">
                                      <p:cBhvr>
                                        <p:cTn id="20" dur="1000"/>
                                        <p:tgtEl>
                                          <p:spTgt spid="173"/>
                                        </p:tgtEl>
                                      </p:cBhvr>
                                    </p:animEffect>
                                  </p:childTnLst>
                                </p:cTn>
                              </p:par>
                            </p:childTnLst>
                          </p:cTn>
                        </p:par>
                        <p:par>
                          <p:cTn id="21" fill="hold">
                            <p:stCondLst>
                              <p:cond delay="11500"/>
                            </p:stCondLst>
                            <p:childTnLst>
                              <p:par>
                                <p:cTn id="22" presetID="53" presetClass="entr" presetSubtype="16" fill="hold" grpId="0" nodeType="afterEffect">
                                  <p:stCondLst>
                                    <p:cond delay="0"/>
                                  </p:stCondLst>
                                  <p:childTnLst>
                                    <p:set>
                                      <p:cBhvr>
                                        <p:cTn id="23" dur="1" fill="hold">
                                          <p:stCondLst>
                                            <p:cond delay="0"/>
                                          </p:stCondLst>
                                        </p:cTn>
                                        <p:tgtEl>
                                          <p:spTgt spid="228"/>
                                        </p:tgtEl>
                                        <p:attrNameLst>
                                          <p:attrName>style.visibility</p:attrName>
                                        </p:attrNameLst>
                                      </p:cBhvr>
                                      <p:to>
                                        <p:strVal val="visible"/>
                                      </p:to>
                                    </p:set>
                                    <p:anim calcmode="lin" valueType="num">
                                      <p:cBhvr>
                                        <p:cTn id="24" dur="500" fill="hold"/>
                                        <p:tgtEl>
                                          <p:spTgt spid="228"/>
                                        </p:tgtEl>
                                        <p:attrNameLst>
                                          <p:attrName>ppt_w</p:attrName>
                                        </p:attrNameLst>
                                      </p:cBhvr>
                                      <p:tavLst>
                                        <p:tav tm="0">
                                          <p:val>
                                            <p:fltVal val="0"/>
                                          </p:val>
                                        </p:tav>
                                        <p:tav tm="100000">
                                          <p:val>
                                            <p:strVal val="#ppt_w"/>
                                          </p:val>
                                        </p:tav>
                                      </p:tavLst>
                                    </p:anim>
                                    <p:anim calcmode="lin" valueType="num">
                                      <p:cBhvr>
                                        <p:cTn id="25" dur="500" fill="hold"/>
                                        <p:tgtEl>
                                          <p:spTgt spid="228"/>
                                        </p:tgtEl>
                                        <p:attrNameLst>
                                          <p:attrName>ppt_h</p:attrName>
                                        </p:attrNameLst>
                                      </p:cBhvr>
                                      <p:tavLst>
                                        <p:tav tm="0">
                                          <p:val>
                                            <p:fltVal val="0"/>
                                          </p:val>
                                        </p:tav>
                                        <p:tav tm="100000">
                                          <p:val>
                                            <p:strVal val="#ppt_h"/>
                                          </p:val>
                                        </p:tav>
                                      </p:tavLst>
                                    </p:anim>
                                    <p:animEffect transition="in" filter="fade">
                                      <p:cBhvr>
                                        <p:cTn id="26" dur="500"/>
                                        <p:tgtEl>
                                          <p:spTgt spid="228"/>
                                        </p:tgtEl>
                                      </p:cBhvr>
                                    </p:animEffect>
                                  </p:childTnLst>
                                </p:cTn>
                              </p:par>
                            </p:childTnLst>
                          </p:cTn>
                        </p:par>
                        <p:par>
                          <p:cTn id="27" fill="hold">
                            <p:stCondLst>
                              <p:cond delay="15000"/>
                            </p:stCondLst>
                            <p:childTnLst>
                              <p:par>
                                <p:cTn id="28" presetID="22" presetClass="entr" presetSubtype="2" fill="hold" nodeType="afterEffect">
                                  <p:stCondLst>
                                    <p:cond delay="0"/>
                                  </p:stCondLst>
                                  <p:childTnLst>
                                    <p:set>
                                      <p:cBhvr>
                                        <p:cTn id="29" dur="1" fill="hold">
                                          <p:stCondLst>
                                            <p:cond delay="0"/>
                                          </p:stCondLst>
                                        </p:cTn>
                                        <p:tgtEl>
                                          <p:spTgt spid="341"/>
                                        </p:tgtEl>
                                        <p:attrNameLst>
                                          <p:attrName>style.visibility</p:attrName>
                                        </p:attrNameLst>
                                      </p:cBhvr>
                                      <p:to>
                                        <p:strVal val="visible"/>
                                      </p:to>
                                    </p:set>
                                    <p:animEffect transition="in" filter="wipe(right)">
                                      <p:cBhvr>
                                        <p:cTn id="30" dur="1000"/>
                                        <p:tgtEl>
                                          <p:spTgt spid="341"/>
                                        </p:tgtEl>
                                      </p:cBhvr>
                                    </p:animEffect>
                                  </p:childTnLst>
                                </p:cTn>
                              </p:par>
                            </p:childTnLst>
                          </p:cTn>
                        </p:par>
                        <p:par>
                          <p:cTn id="31" fill="hold">
                            <p:stCondLst>
                              <p:cond delay="19000"/>
                            </p:stCondLst>
                            <p:childTnLst>
                              <p:par>
                                <p:cTn id="32" presetID="53" presetClass="entr" presetSubtype="16" fill="hold" grpId="0" nodeType="afterEffect">
                                  <p:stCondLst>
                                    <p:cond delay="0"/>
                                  </p:stCondLst>
                                  <p:childTnLst>
                                    <p:set>
                                      <p:cBhvr>
                                        <p:cTn id="33" dur="1" fill="hold">
                                          <p:stCondLst>
                                            <p:cond delay="0"/>
                                          </p:stCondLst>
                                        </p:cTn>
                                        <p:tgtEl>
                                          <p:spTgt spid="230"/>
                                        </p:tgtEl>
                                        <p:attrNameLst>
                                          <p:attrName>style.visibility</p:attrName>
                                        </p:attrNameLst>
                                      </p:cBhvr>
                                      <p:to>
                                        <p:strVal val="visible"/>
                                      </p:to>
                                    </p:set>
                                    <p:anim calcmode="lin" valueType="num">
                                      <p:cBhvr>
                                        <p:cTn id="34" dur="500" fill="hold"/>
                                        <p:tgtEl>
                                          <p:spTgt spid="230"/>
                                        </p:tgtEl>
                                        <p:attrNameLst>
                                          <p:attrName>ppt_w</p:attrName>
                                        </p:attrNameLst>
                                      </p:cBhvr>
                                      <p:tavLst>
                                        <p:tav tm="0">
                                          <p:val>
                                            <p:fltVal val="0"/>
                                          </p:val>
                                        </p:tav>
                                        <p:tav tm="100000">
                                          <p:val>
                                            <p:strVal val="#ppt_w"/>
                                          </p:val>
                                        </p:tav>
                                      </p:tavLst>
                                    </p:anim>
                                    <p:anim calcmode="lin" valueType="num">
                                      <p:cBhvr>
                                        <p:cTn id="35" dur="500" fill="hold"/>
                                        <p:tgtEl>
                                          <p:spTgt spid="230"/>
                                        </p:tgtEl>
                                        <p:attrNameLst>
                                          <p:attrName>ppt_h</p:attrName>
                                        </p:attrNameLst>
                                      </p:cBhvr>
                                      <p:tavLst>
                                        <p:tav tm="0">
                                          <p:val>
                                            <p:fltVal val="0"/>
                                          </p:val>
                                        </p:tav>
                                        <p:tav tm="100000">
                                          <p:val>
                                            <p:strVal val="#ppt_h"/>
                                          </p:val>
                                        </p:tav>
                                      </p:tavLst>
                                    </p:anim>
                                    <p:animEffect transition="in" filter="fade">
                                      <p:cBhvr>
                                        <p:cTn id="36" dur="500"/>
                                        <p:tgtEl>
                                          <p:spTgt spid="230"/>
                                        </p:tgtEl>
                                      </p:cBhvr>
                                    </p:animEffect>
                                  </p:childTnLst>
                                </p:cTn>
                              </p:par>
                            </p:childTnLst>
                          </p:cTn>
                        </p:par>
                        <p:par>
                          <p:cTn id="37" fill="hold">
                            <p:stCondLst>
                              <p:cond delay="22500"/>
                            </p:stCondLst>
                            <p:childTnLst>
                              <p:par>
                                <p:cTn id="38" presetID="22" presetClass="entr" presetSubtype="2" fill="hold" nodeType="afterEffect">
                                  <p:stCondLst>
                                    <p:cond delay="0"/>
                                  </p:stCondLst>
                                  <p:childTnLst>
                                    <p:set>
                                      <p:cBhvr>
                                        <p:cTn id="39" dur="1" fill="hold">
                                          <p:stCondLst>
                                            <p:cond delay="0"/>
                                          </p:stCondLst>
                                        </p:cTn>
                                        <p:tgtEl>
                                          <p:spTgt spid="362"/>
                                        </p:tgtEl>
                                        <p:attrNameLst>
                                          <p:attrName>style.visibility</p:attrName>
                                        </p:attrNameLst>
                                      </p:cBhvr>
                                      <p:to>
                                        <p:strVal val="visible"/>
                                      </p:to>
                                    </p:set>
                                    <p:animEffect transition="in" filter="wipe(right)">
                                      <p:cBhvr>
                                        <p:cTn id="40" dur="1000"/>
                                        <p:tgtEl>
                                          <p:spTgt spid="362"/>
                                        </p:tgtEl>
                                      </p:cBhvr>
                                    </p:animEffect>
                                  </p:childTnLst>
                                </p:cTn>
                              </p:par>
                            </p:childTnLst>
                          </p:cTn>
                        </p:par>
                        <p:par>
                          <p:cTn id="41" fill="hold">
                            <p:stCondLst>
                              <p:cond delay="23500"/>
                            </p:stCondLst>
                            <p:childTnLst>
                              <p:par>
                                <p:cTn id="42" presetID="31" presetClass="entr" presetSubtype="0" fill="hold" grpId="0" nodeType="afterEffect">
                                  <p:stCondLst>
                                    <p:cond delay="0"/>
                                  </p:stCondLst>
                                  <p:childTnLst>
                                    <p:set>
                                      <p:cBhvr>
                                        <p:cTn id="43" dur="1" fill="hold">
                                          <p:stCondLst>
                                            <p:cond delay="0"/>
                                          </p:stCondLst>
                                        </p:cTn>
                                        <p:tgtEl>
                                          <p:spTgt spid="450">
                                            <p:txEl>
                                              <p:pRg st="0" end="0"/>
                                            </p:txEl>
                                          </p:spTgt>
                                        </p:tgtEl>
                                        <p:attrNameLst>
                                          <p:attrName>style.visibility</p:attrName>
                                        </p:attrNameLst>
                                      </p:cBhvr>
                                      <p:to>
                                        <p:strVal val="visible"/>
                                      </p:to>
                                    </p:set>
                                    <p:anim calcmode="lin" valueType="num">
                                      <p:cBhvr>
                                        <p:cTn id="44" dur="1000" fill="hold"/>
                                        <p:tgtEl>
                                          <p:spTgt spid="450">
                                            <p:txEl>
                                              <p:pRg st="0" end="0"/>
                                            </p:txEl>
                                          </p:spTgt>
                                        </p:tgtEl>
                                        <p:attrNameLst>
                                          <p:attrName>ppt_w</p:attrName>
                                        </p:attrNameLst>
                                      </p:cBhvr>
                                      <p:tavLst>
                                        <p:tav tm="0">
                                          <p:val>
                                            <p:fltVal val="0"/>
                                          </p:val>
                                        </p:tav>
                                        <p:tav tm="100000">
                                          <p:val>
                                            <p:strVal val="#ppt_w"/>
                                          </p:val>
                                        </p:tav>
                                      </p:tavLst>
                                    </p:anim>
                                    <p:anim calcmode="lin" valueType="num">
                                      <p:cBhvr>
                                        <p:cTn id="45" dur="1000" fill="hold"/>
                                        <p:tgtEl>
                                          <p:spTgt spid="450">
                                            <p:txEl>
                                              <p:pRg st="0" end="0"/>
                                            </p:txEl>
                                          </p:spTgt>
                                        </p:tgtEl>
                                        <p:attrNameLst>
                                          <p:attrName>ppt_h</p:attrName>
                                        </p:attrNameLst>
                                      </p:cBhvr>
                                      <p:tavLst>
                                        <p:tav tm="0">
                                          <p:val>
                                            <p:fltVal val="0"/>
                                          </p:val>
                                        </p:tav>
                                        <p:tav tm="100000">
                                          <p:val>
                                            <p:strVal val="#ppt_h"/>
                                          </p:val>
                                        </p:tav>
                                      </p:tavLst>
                                    </p:anim>
                                    <p:anim calcmode="lin" valueType="num">
                                      <p:cBhvr>
                                        <p:cTn id="46" dur="1000" fill="hold"/>
                                        <p:tgtEl>
                                          <p:spTgt spid="450">
                                            <p:txEl>
                                              <p:pRg st="0" end="0"/>
                                            </p:txEl>
                                          </p:spTgt>
                                        </p:tgtEl>
                                        <p:attrNameLst>
                                          <p:attrName>style.rotation</p:attrName>
                                        </p:attrNameLst>
                                      </p:cBhvr>
                                      <p:tavLst>
                                        <p:tav tm="0">
                                          <p:val>
                                            <p:fltVal val="90"/>
                                          </p:val>
                                        </p:tav>
                                        <p:tav tm="100000">
                                          <p:val>
                                            <p:fltVal val="0"/>
                                          </p:val>
                                        </p:tav>
                                      </p:tavLst>
                                    </p:anim>
                                    <p:animEffect transition="in" filter="fade">
                                      <p:cBhvr>
                                        <p:cTn id="47" dur="1000"/>
                                        <p:tgtEl>
                                          <p:spTgt spid="450">
                                            <p:txEl>
                                              <p:pRg st="0" end="0"/>
                                            </p:txEl>
                                          </p:spTgt>
                                        </p:tgtEl>
                                      </p:cBhvr>
                                    </p:animEffect>
                                  </p:childTnLst>
                                </p:cTn>
                              </p:par>
                            </p:childTnLst>
                          </p:cTn>
                        </p:par>
                        <p:par>
                          <p:cTn id="48" fill="hold">
                            <p:stCondLst>
                              <p:cond delay="26500"/>
                            </p:stCondLst>
                            <p:childTnLst>
                              <p:par>
                                <p:cTn id="49" presetID="53" presetClass="entr" presetSubtype="16" fill="hold" grpId="0" nodeType="afterEffect">
                                  <p:stCondLst>
                                    <p:cond delay="0"/>
                                  </p:stCondLst>
                                  <p:childTnLst>
                                    <p:set>
                                      <p:cBhvr>
                                        <p:cTn id="50" dur="1" fill="hold">
                                          <p:stCondLst>
                                            <p:cond delay="0"/>
                                          </p:stCondLst>
                                        </p:cTn>
                                        <p:tgtEl>
                                          <p:spTgt spid="451"/>
                                        </p:tgtEl>
                                        <p:attrNameLst>
                                          <p:attrName>style.visibility</p:attrName>
                                        </p:attrNameLst>
                                      </p:cBhvr>
                                      <p:to>
                                        <p:strVal val="visible"/>
                                      </p:to>
                                    </p:set>
                                    <p:anim calcmode="lin" valueType="num">
                                      <p:cBhvr>
                                        <p:cTn id="51" dur="500" fill="hold"/>
                                        <p:tgtEl>
                                          <p:spTgt spid="451"/>
                                        </p:tgtEl>
                                        <p:attrNameLst>
                                          <p:attrName>ppt_w</p:attrName>
                                        </p:attrNameLst>
                                      </p:cBhvr>
                                      <p:tavLst>
                                        <p:tav tm="0">
                                          <p:val>
                                            <p:fltVal val="0"/>
                                          </p:val>
                                        </p:tav>
                                        <p:tav tm="100000">
                                          <p:val>
                                            <p:strVal val="#ppt_w"/>
                                          </p:val>
                                        </p:tav>
                                      </p:tavLst>
                                    </p:anim>
                                    <p:anim calcmode="lin" valueType="num">
                                      <p:cBhvr>
                                        <p:cTn id="52" dur="500" fill="hold"/>
                                        <p:tgtEl>
                                          <p:spTgt spid="451"/>
                                        </p:tgtEl>
                                        <p:attrNameLst>
                                          <p:attrName>ppt_h</p:attrName>
                                        </p:attrNameLst>
                                      </p:cBhvr>
                                      <p:tavLst>
                                        <p:tav tm="0">
                                          <p:val>
                                            <p:fltVal val="0"/>
                                          </p:val>
                                        </p:tav>
                                        <p:tav tm="100000">
                                          <p:val>
                                            <p:strVal val="#ppt_h"/>
                                          </p:val>
                                        </p:tav>
                                      </p:tavLst>
                                    </p:anim>
                                    <p:animEffect transition="in" filter="fade">
                                      <p:cBhvr>
                                        <p:cTn id="53" dur="500"/>
                                        <p:tgtEl>
                                          <p:spTgt spid="451"/>
                                        </p:tgtEl>
                                      </p:cBhvr>
                                    </p:animEffect>
                                  </p:childTnLst>
                                </p:cTn>
                              </p:par>
                            </p:childTnLst>
                          </p:cTn>
                        </p:par>
                        <p:par>
                          <p:cTn id="54" fill="hold">
                            <p:stCondLst>
                              <p:cond delay="29000"/>
                            </p:stCondLst>
                            <p:childTnLst>
                              <p:par>
                                <p:cTn id="55" presetID="22" presetClass="entr" presetSubtype="8" fill="hold" nodeType="afterEffect">
                                  <p:stCondLst>
                                    <p:cond delay="0"/>
                                  </p:stCondLst>
                                  <p:childTnLst>
                                    <p:set>
                                      <p:cBhvr>
                                        <p:cTn id="56" dur="1" fill="hold">
                                          <p:stCondLst>
                                            <p:cond delay="0"/>
                                          </p:stCondLst>
                                        </p:cTn>
                                        <p:tgtEl>
                                          <p:spTgt spid="454"/>
                                        </p:tgtEl>
                                        <p:attrNameLst>
                                          <p:attrName>style.visibility</p:attrName>
                                        </p:attrNameLst>
                                      </p:cBhvr>
                                      <p:to>
                                        <p:strVal val="visible"/>
                                      </p:to>
                                    </p:set>
                                    <p:animEffect transition="in" filter="wipe(left)">
                                      <p:cBhvr>
                                        <p:cTn id="57" dur="1000"/>
                                        <p:tgtEl>
                                          <p:spTgt spid="454"/>
                                        </p:tgtEl>
                                      </p:cBhvr>
                                    </p:animEffect>
                                  </p:childTnLst>
                                </p:cTn>
                              </p:par>
                            </p:childTnLst>
                          </p:cTn>
                        </p:par>
                        <p:par>
                          <p:cTn id="58" fill="hold">
                            <p:stCondLst>
                              <p:cond delay="32000"/>
                            </p:stCondLst>
                            <p:childTnLst>
                              <p:par>
                                <p:cTn id="59" presetID="53" presetClass="entr" presetSubtype="16" fill="hold" grpId="0" nodeType="afterEffect">
                                  <p:stCondLst>
                                    <p:cond delay="0"/>
                                  </p:stCondLst>
                                  <p:childTnLst>
                                    <p:set>
                                      <p:cBhvr>
                                        <p:cTn id="60" dur="1" fill="hold">
                                          <p:stCondLst>
                                            <p:cond delay="0"/>
                                          </p:stCondLst>
                                        </p:cTn>
                                        <p:tgtEl>
                                          <p:spTgt spid="452"/>
                                        </p:tgtEl>
                                        <p:attrNameLst>
                                          <p:attrName>style.visibility</p:attrName>
                                        </p:attrNameLst>
                                      </p:cBhvr>
                                      <p:to>
                                        <p:strVal val="visible"/>
                                      </p:to>
                                    </p:set>
                                    <p:anim calcmode="lin" valueType="num">
                                      <p:cBhvr>
                                        <p:cTn id="61" dur="500" fill="hold"/>
                                        <p:tgtEl>
                                          <p:spTgt spid="452"/>
                                        </p:tgtEl>
                                        <p:attrNameLst>
                                          <p:attrName>ppt_w</p:attrName>
                                        </p:attrNameLst>
                                      </p:cBhvr>
                                      <p:tavLst>
                                        <p:tav tm="0">
                                          <p:val>
                                            <p:fltVal val="0"/>
                                          </p:val>
                                        </p:tav>
                                        <p:tav tm="100000">
                                          <p:val>
                                            <p:strVal val="#ppt_w"/>
                                          </p:val>
                                        </p:tav>
                                      </p:tavLst>
                                    </p:anim>
                                    <p:anim calcmode="lin" valueType="num">
                                      <p:cBhvr>
                                        <p:cTn id="62" dur="500" fill="hold"/>
                                        <p:tgtEl>
                                          <p:spTgt spid="452"/>
                                        </p:tgtEl>
                                        <p:attrNameLst>
                                          <p:attrName>ppt_h</p:attrName>
                                        </p:attrNameLst>
                                      </p:cBhvr>
                                      <p:tavLst>
                                        <p:tav tm="0">
                                          <p:val>
                                            <p:fltVal val="0"/>
                                          </p:val>
                                        </p:tav>
                                        <p:tav tm="100000">
                                          <p:val>
                                            <p:strVal val="#ppt_h"/>
                                          </p:val>
                                        </p:tav>
                                      </p:tavLst>
                                    </p:anim>
                                    <p:animEffect transition="in" filter="fade">
                                      <p:cBhvr>
                                        <p:cTn id="63" dur="500"/>
                                        <p:tgtEl>
                                          <p:spTgt spid="452"/>
                                        </p:tgtEl>
                                      </p:cBhvr>
                                    </p:animEffect>
                                  </p:childTnLst>
                                </p:cTn>
                              </p:par>
                            </p:childTnLst>
                          </p:cTn>
                        </p:par>
                        <p:par>
                          <p:cTn id="64" fill="hold">
                            <p:stCondLst>
                              <p:cond delay="34500"/>
                            </p:stCondLst>
                            <p:childTnLst>
                              <p:par>
                                <p:cTn id="65" presetID="22" presetClass="entr" presetSubtype="8" fill="hold" nodeType="afterEffect">
                                  <p:stCondLst>
                                    <p:cond delay="0"/>
                                  </p:stCondLst>
                                  <p:childTnLst>
                                    <p:set>
                                      <p:cBhvr>
                                        <p:cTn id="66" dur="1" fill="hold">
                                          <p:stCondLst>
                                            <p:cond delay="0"/>
                                          </p:stCondLst>
                                        </p:cTn>
                                        <p:tgtEl>
                                          <p:spTgt spid="475"/>
                                        </p:tgtEl>
                                        <p:attrNameLst>
                                          <p:attrName>style.visibility</p:attrName>
                                        </p:attrNameLst>
                                      </p:cBhvr>
                                      <p:to>
                                        <p:strVal val="visible"/>
                                      </p:to>
                                    </p:set>
                                    <p:animEffect transition="in" filter="wipe(left)">
                                      <p:cBhvr>
                                        <p:cTn id="67" dur="1000"/>
                                        <p:tgtEl>
                                          <p:spTgt spid="475"/>
                                        </p:tgtEl>
                                      </p:cBhvr>
                                    </p:animEffect>
                                  </p:childTnLst>
                                </p:cTn>
                              </p:par>
                            </p:childTnLst>
                          </p:cTn>
                        </p:par>
                        <p:par>
                          <p:cTn id="68" fill="hold">
                            <p:stCondLst>
                              <p:cond delay="37500"/>
                            </p:stCondLst>
                            <p:childTnLst>
                              <p:par>
                                <p:cTn id="69" presetID="53" presetClass="entr" presetSubtype="16" fill="hold" grpId="0" nodeType="afterEffect">
                                  <p:stCondLst>
                                    <p:cond delay="0"/>
                                  </p:stCondLst>
                                  <p:childTnLst>
                                    <p:set>
                                      <p:cBhvr>
                                        <p:cTn id="70" dur="1" fill="hold">
                                          <p:stCondLst>
                                            <p:cond delay="0"/>
                                          </p:stCondLst>
                                        </p:cTn>
                                        <p:tgtEl>
                                          <p:spTgt spid="453"/>
                                        </p:tgtEl>
                                        <p:attrNameLst>
                                          <p:attrName>style.visibility</p:attrName>
                                        </p:attrNameLst>
                                      </p:cBhvr>
                                      <p:to>
                                        <p:strVal val="visible"/>
                                      </p:to>
                                    </p:set>
                                    <p:anim calcmode="lin" valueType="num">
                                      <p:cBhvr>
                                        <p:cTn id="71" dur="500" fill="hold"/>
                                        <p:tgtEl>
                                          <p:spTgt spid="453"/>
                                        </p:tgtEl>
                                        <p:attrNameLst>
                                          <p:attrName>ppt_w</p:attrName>
                                        </p:attrNameLst>
                                      </p:cBhvr>
                                      <p:tavLst>
                                        <p:tav tm="0">
                                          <p:val>
                                            <p:fltVal val="0"/>
                                          </p:val>
                                        </p:tav>
                                        <p:tav tm="100000">
                                          <p:val>
                                            <p:strVal val="#ppt_w"/>
                                          </p:val>
                                        </p:tav>
                                      </p:tavLst>
                                    </p:anim>
                                    <p:anim calcmode="lin" valueType="num">
                                      <p:cBhvr>
                                        <p:cTn id="72" dur="500" fill="hold"/>
                                        <p:tgtEl>
                                          <p:spTgt spid="453"/>
                                        </p:tgtEl>
                                        <p:attrNameLst>
                                          <p:attrName>ppt_h</p:attrName>
                                        </p:attrNameLst>
                                      </p:cBhvr>
                                      <p:tavLst>
                                        <p:tav tm="0">
                                          <p:val>
                                            <p:fltVal val="0"/>
                                          </p:val>
                                        </p:tav>
                                        <p:tav tm="100000">
                                          <p:val>
                                            <p:strVal val="#ppt_h"/>
                                          </p:val>
                                        </p:tav>
                                      </p:tavLst>
                                    </p:anim>
                                    <p:animEffect transition="in" filter="fade">
                                      <p:cBhvr>
                                        <p:cTn id="73" dur="500"/>
                                        <p:tgtEl>
                                          <p:spTgt spid="453"/>
                                        </p:tgtEl>
                                      </p:cBhvr>
                                    </p:animEffect>
                                  </p:childTnLst>
                                </p:cTn>
                              </p:par>
                            </p:childTnLst>
                          </p:cTn>
                        </p:par>
                        <p:par>
                          <p:cTn id="74" fill="hold">
                            <p:stCondLst>
                              <p:cond delay="40000"/>
                            </p:stCondLst>
                            <p:childTnLst>
                              <p:par>
                                <p:cTn id="75" presetID="22" presetClass="entr" presetSubtype="8" fill="hold" nodeType="afterEffect">
                                  <p:stCondLst>
                                    <p:cond delay="0"/>
                                  </p:stCondLst>
                                  <p:childTnLst>
                                    <p:set>
                                      <p:cBhvr>
                                        <p:cTn id="76" dur="1" fill="hold">
                                          <p:stCondLst>
                                            <p:cond delay="0"/>
                                          </p:stCondLst>
                                        </p:cTn>
                                        <p:tgtEl>
                                          <p:spTgt spid="496"/>
                                        </p:tgtEl>
                                        <p:attrNameLst>
                                          <p:attrName>style.visibility</p:attrName>
                                        </p:attrNameLst>
                                      </p:cBhvr>
                                      <p:to>
                                        <p:strVal val="visible"/>
                                      </p:to>
                                    </p:set>
                                    <p:animEffect transition="in" filter="wipe(left)">
                                      <p:cBhvr>
                                        <p:cTn id="77" dur="1000"/>
                                        <p:tgtEl>
                                          <p:spTgt spid="496"/>
                                        </p:tgtEl>
                                      </p:cBhvr>
                                    </p:animEffect>
                                  </p:childTnLst>
                                </p:cTn>
                              </p:par>
                            </p:childTnLst>
                          </p:cTn>
                        </p:par>
                        <p:par>
                          <p:cTn id="78" fill="hold">
                            <p:stCondLst>
                              <p:cond delay="41000"/>
                            </p:stCondLst>
                            <p:childTnLst>
                              <p:par>
                                <p:cTn id="79" presetID="31" presetClass="entr" presetSubtype="0" fill="hold" grpId="0" nodeType="afterEffect">
                                  <p:stCondLst>
                                    <p:cond delay="0"/>
                                  </p:stCondLst>
                                  <p:childTnLst>
                                    <p:set>
                                      <p:cBhvr>
                                        <p:cTn id="80" dur="1" fill="hold">
                                          <p:stCondLst>
                                            <p:cond delay="0"/>
                                          </p:stCondLst>
                                        </p:cTn>
                                        <p:tgtEl>
                                          <p:spTgt spid="383">
                                            <p:txEl>
                                              <p:pRg st="0" end="0"/>
                                            </p:txEl>
                                          </p:spTgt>
                                        </p:tgtEl>
                                        <p:attrNameLst>
                                          <p:attrName>style.visibility</p:attrName>
                                        </p:attrNameLst>
                                      </p:cBhvr>
                                      <p:to>
                                        <p:strVal val="visible"/>
                                      </p:to>
                                    </p:set>
                                    <p:anim calcmode="lin" valueType="num">
                                      <p:cBhvr>
                                        <p:cTn id="81" dur="1000" fill="hold"/>
                                        <p:tgtEl>
                                          <p:spTgt spid="383">
                                            <p:txEl>
                                              <p:pRg st="0" end="0"/>
                                            </p:txEl>
                                          </p:spTgt>
                                        </p:tgtEl>
                                        <p:attrNameLst>
                                          <p:attrName>ppt_w</p:attrName>
                                        </p:attrNameLst>
                                      </p:cBhvr>
                                      <p:tavLst>
                                        <p:tav tm="0">
                                          <p:val>
                                            <p:fltVal val="0"/>
                                          </p:val>
                                        </p:tav>
                                        <p:tav tm="100000">
                                          <p:val>
                                            <p:strVal val="#ppt_w"/>
                                          </p:val>
                                        </p:tav>
                                      </p:tavLst>
                                    </p:anim>
                                    <p:anim calcmode="lin" valueType="num">
                                      <p:cBhvr>
                                        <p:cTn id="82" dur="1000" fill="hold"/>
                                        <p:tgtEl>
                                          <p:spTgt spid="383">
                                            <p:txEl>
                                              <p:pRg st="0" end="0"/>
                                            </p:txEl>
                                          </p:spTgt>
                                        </p:tgtEl>
                                        <p:attrNameLst>
                                          <p:attrName>ppt_h</p:attrName>
                                        </p:attrNameLst>
                                      </p:cBhvr>
                                      <p:tavLst>
                                        <p:tav tm="0">
                                          <p:val>
                                            <p:fltVal val="0"/>
                                          </p:val>
                                        </p:tav>
                                        <p:tav tm="100000">
                                          <p:val>
                                            <p:strVal val="#ppt_h"/>
                                          </p:val>
                                        </p:tav>
                                      </p:tavLst>
                                    </p:anim>
                                    <p:anim calcmode="lin" valueType="num">
                                      <p:cBhvr>
                                        <p:cTn id="83" dur="1000" fill="hold"/>
                                        <p:tgtEl>
                                          <p:spTgt spid="383">
                                            <p:txEl>
                                              <p:pRg st="0" end="0"/>
                                            </p:txEl>
                                          </p:spTgt>
                                        </p:tgtEl>
                                        <p:attrNameLst>
                                          <p:attrName>style.rotation</p:attrName>
                                        </p:attrNameLst>
                                      </p:cBhvr>
                                      <p:tavLst>
                                        <p:tav tm="0">
                                          <p:val>
                                            <p:fltVal val="90"/>
                                          </p:val>
                                        </p:tav>
                                        <p:tav tm="100000">
                                          <p:val>
                                            <p:fltVal val="0"/>
                                          </p:val>
                                        </p:tav>
                                      </p:tavLst>
                                    </p:anim>
                                    <p:animEffect transition="in" filter="fade">
                                      <p:cBhvr>
                                        <p:cTn id="84" dur="1000"/>
                                        <p:tgtEl>
                                          <p:spTgt spid="383">
                                            <p:txEl>
                                              <p:pRg st="0" end="0"/>
                                            </p:txEl>
                                          </p:spTgt>
                                        </p:tgtEl>
                                      </p:cBhvr>
                                    </p:animEffect>
                                  </p:childTnLst>
                                </p:cTn>
                              </p:par>
                            </p:childTnLst>
                          </p:cTn>
                        </p:par>
                        <p:par>
                          <p:cTn id="85" fill="hold">
                            <p:stCondLst>
                              <p:cond delay="42000"/>
                            </p:stCondLst>
                            <p:childTnLst>
                              <p:par>
                                <p:cTn id="86" presetID="53" presetClass="entr" presetSubtype="16" fill="hold" grpId="0" nodeType="afterEffect">
                                  <p:stCondLst>
                                    <p:cond delay="0"/>
                                  </p:stCondLst>
                                  <p:childTnLst>
                                    <p:set>
                                      <p:cBhvr>
                                        <p:cTn id="87" dur="1" fill="hold">
                                          <p:stCondLst>
                                            <p:cond delay="0"/>
                                          </p:stCondLst>
                                        </p:cTn>
                                        <p:tgtEl>
                                          <p:spTgt spid="384"/>
                                        </p:tgtEl>
                                        <p:attrNameLst>
                                          <p:attrName>style.visibility</p:attrName>
                                        </p:attrNameLst>
                                      </p:cBhvr>
                                      <p:to>
                                        <p:strVal val="visible"/>
                                      </p:to>
                                    </p:set>
                                    <p:anim calcmode="lin" valueType="num">
                                      <p:cBhvr>
                                        <p:cTn id="88" dur="500" fill="hold"/>
                                        <p:tgtEl>
                                          <p:spTgt spid="384"/>
                                        </p:tgtEl>
                                        <p:attrNameLst>
                                          <p:attrName>ppt_w</p:attrName>
                                        </p:attrNameLst>
                                      </p:cBhvr>
                                      <p:tavLst>
                                        <p:tav tm="0">
                                          <p:val>
                                            <p:fltVal val="0"/>
                                          </p:val>
                                        </p:tav>
                                        <p:tav tm="100000">
                                          <p:val>
                                            <p:strVal val="#ppt_w"/>
                                          </p:val>
                                        </p:tav>
                                      </p:tavLst>
                                    </p:anim>
                                    <p:anim calcmode="lin" valueType="num">
                                      <p:cBhvr>
                                        <p:cTn id="89" dur="500" fill="hold"/>
                                        <p:tgtEl>
                                          <p:spTgt spid="384"/>
                                        </p:tgtEl>
                                        <p:attrNameLst>
                                          <p:attrName>ppt_h</p:attrName>
                                        </p:attrNameLst>
                                      </p:cBhvr>
                                      <p:tavLst>
                                        <p:tav tm="0">
                                          <p:val>
                                            <p:fltVal val="0"/>
                                          </p:val>
                                        </p:tav>
                                        <p:tav tm="100000">
                                          <p:val>
                                            <p:strVal val="#ppt_h"/>
                                          </p:val>
                                        </p:tav>
                                      </p:tavLst>
                                    </p:anim>
                                    <p:animEffect transition="in" filter="fade">
                                      <p:cBhvr>
                                        <p:cTn id="90" dur="500"/>
                                        <p:tgtEl>
                                          <p:spTgt spid="384"/>
                                        </p:tgtEl>
                                      </p:cBhvr>
                                    </p:animEffect>
                                  </p:childTnLst>
                                </p:cTn>
                              </p:par>
                            </p:childTnLst>
                          </p:cTn>
                        </p:par>
                        <p:par>
                          <p:cTn id="91" fill="hold">
                            <p:stCondLst>
                              <p:cond delay="42500"/>
                            </p:stCondLst>
                            <p:childTnLst>
                              <p:par>
                                <p:cTn id="92" presetID="22" presetClass="entr" presetSubtype="2" fill="hold" nodeType="afterEffect">
                                  <p:stCondLst>
                                    <p:cond delay="0"/>
                                  </p:stCondLst>
                                  <p:childTnLst>
                                    <p:set>
                                      <p:cBhvr>
                                        <p:cTn id="93" dur="1" fill="hold">
                                          <p:stCondLst>
                                            <p:cond delay="0"/>
                                          </p:stCondLst>
                                        </p:cTn>
                                        <p:tgtEl>
                                          <p:spTgt spid="387"/>
                                        </p:tgtEl>
                                        <p:attrNameLst>
                                          <p:attrName>style.visibility</p:attrName>
                                        </p:attrNameLst>
                                      </p:cBhvr>
                                      <p:to>
                                        <p:strVal val="visible"/>
                                      </p:to>
                                    </p:set>
                                    <p:animEffect transition="in" filter="wipe(right)">
                                      <p:cBhvr>
                                        <p:cTn id="94" dur="1000"/>
                                        <p:tgtEl>
                                          <p:spTgt spid="387"/>
                                        </p:tgtEl>
                                      </p:cBhvr>
                                    </p:animEffect>
                                  </p:childTnLst>
                                </p:cTn>
                              </p:par>
                            </p:childTnLst>
                          </p:cTn>
                        </p:par>
                        <p:par>
                          <p:cTn id="95" fill="hold">
                            <p:stCondLst>
                              <p:cond delay="43500"/>
                            </p:stCondLst>
                            <p:childTnLst>
                              <p:par>
                                <p:cTn id="96" presetID="53" presetClass="entr" presetSubtype="16" fill="hold" grpId="0" nodeType="afterEffect">
                                  <p:stCondLst>
                                    <p:cond delay="0"/>
                                  </p:stCondLst>
                                  <p:childTnLst>
                                    <p:set>
                                      <p:cBhvr>
                                        <p:cTn id="97" dur="1" fill="hold">
                                          <p:stCondLst>
                                            <p:cond delay="0"/>
                                          </p:stCondLst>
                                        </p:cTn>
                                        <p:tgtEl>
                                          <p:spTgt spid="385"/>
                                        </p:tgtEl>
                                        <p:attrNameLst>
                                          <p:attrName>style.visibility</p:attrName>
                                        </p:attrNameLst>
                                      </p:cBhvr>
                                      <p:to>
                                        <p:strVal val="visible"/>
                                      </p:to>
                                    </p:set>
                                    <p:anim calcmode="lin" valueType="num">
                                      <p:cBhvr>
                                        <p:cTn id="98" dur="500" fill="hold"/>
                                        <p:tgtEl>
                                          <p:spTgt spid="385"/>
                                        </p:tgtEl>
                                        <p:attrNameLst>
                                          <p:attrName>ppt_w</p:attrName>
                                        </p:attrNameLst>
                                      </p:cBhvr>
                                      <p:tavLst>
                                        <p:tav tm="0">
                                          <p:val>
                                            <p:fltVal val="0"/>
                                          </p:val>
                                        </p:tav>
                                        <p:tav tm="100000">
                                          <p:val>
                                            <p:strVal val="#ppt_w"/>
                                          </p:val>
                                        </p:tav>
                                      </p:tavLst>
                                    </p:anim>
                                    <p:anim calcmode="lin" valueType="num">
                                      <p:cBhvr>
                                        <p:cTn id="99" dur="500" fill="hold"/>
                                        <p:tgtEl>
                                          <p:spTgt spid="385"/>
                                        </p:tgtEl>
                                        <p:attrNameLst>
                                          <p:attrName>ppt_h</p:attrName>
                                        </p:attrNameLst>
                                      </p:cBhvr>
                                      <p:tavLst>
                                        <p:tav tm="0">
                                          <p:val>
                                            <p:fltVal val="0"/>
                                          </p:val>
                                        </p:tav>
                                        <p:tav tm="100000">
                                          <p:val>
                                            <p:strVal val="#ppt_h"/>
                                          </p:val>
                                        </p:tav>
                                      </p:tavLst>
                                    </p:anim>
                                    <p:animEffect transition="in" filter="fade">
                                      <p:cBhvr>
                                        <p:cTn id="100" dur="500"/>
                                        <p:tgtEl>
                                          <p:spTgt spid="385"/>
                                        </p:tgtEl>
                                      </p:cBhvr>
                                    </p:animEffect>
                                  </p:childTnLst>
                                </p:cTn>
                              </p:par>
                            </p:childTnLst>
                          </p:cTn>
                        </p:par>
                        <p:par>
                          <p:cTn id="101" fill="hold">
                            <p:stCondLst>
                              <p:cond delay="44000"/>
                            </p:stCondLst>
                            <p:childTnLst>
                              <p:par>
                                <p:cTn id="102" presetID="22" presetClass="entr" presetSubtype="2" fill="hold" nodeType="afterEffect">
                                  <p:stCondLst>
                                    <p:cond delay="0"/>
                                  </p:stCondLst>
                                  <p:childTnLst>
                                    <p:set>
                                      <p:cBhvr>
                                        <p:cTn id="103" dur="1" fill="hold">
                                          <p:stCondLst>
                                            <p:cond delay="0"/>
                                          </p:stCondLst>
                                        </p:cTn>
                                        <p:tgtEl>
                                          <p:spTgt spid="408"/>
                                        </p:tgtEl>
                                        <p:attrNameLst>
                                          <p:attrName>style.visibility</p:attrName>
                                        </p:attrNameLst>
                                      </p:cBhvr>
                                      <p:to>
                                        <p:strVal val="visible"/>
                                      </p:to>
                                    </p:set>
                                    <p:animEffect transition="in" filter="wipe(right)">
                                      <p:cBhvr>
                                        <p:cTn id="104" dur="1000"/>
                                        <p:tgtEl>
                                          <p:spTgt spid="408"/>
                                        </p:tgtEl>
                                      </p:cBhvr>
                                    </p:animEffect>
                                  </p:childTnLst>
                                </p:cTn>
                              </p:par>
                            </p:childTnLst>
                          </p:cTn>
                        </p:par>
                        <p:par>
                          <p:cTn id="105" fill="hold">
                            <p:stCondLst>
                              <p:cond delay="45000"/>
                            </p:stCondLst>
                            <p:childTnLst>
                              <p:par>
                                <p:cTn id="106" presetID="53" presetClass="entr" presetSubtype="16" fill="hold" grpId="0" nodeType="afterEffect">
                                  <p:stCondLst>
                                    <p:cond delay="0"/>
                                  </p:stCondLst>
                                  <p:childTnLst>
                                    <p:set>
                                      <p:cBhvr>
                                        <p:cTn id="107" dur="1" fill="hold">
                                          <p:stCondLst>
                                            <p:cond delay="0"/>
                                          </p:stCondLst>
                                        </p:cTn>
                                        <p:tgtEl>
                                          <p:spTgt spid="386"/>
                                        </p:tgtEl>
                                        <p:attrNameLst>
                                          <p:attrName>style.visibility</p:attrName>
                                        </p:attrNameLst>
                                      </p:cBhvr>
                                      <p:to>
                                        <p:strVal val="visible"/>
                                      </p:to>
                                    </p:set>
                                    <p:anim calcmode="lin" valueType="num">
                                      <p:cBhvr>
                                        <p:cTn id="108" dur="500" fill="hold"/>
                                        <p:tgtEl>
                                          <p:spTgt spid="386"/>
                                        </p:tgtEl>
                                        <p:attrNameLst>
                                          <p:attrName>ppt_w</p:attrName>
                                        </p:attrNameLst>
                                      </p:cBhvr>
                                      <p:tavLst>
                                        <p:tav tm="0">
                                          <p:val>
                                            <p:fltVal val="0"/>
                                          </p:val>
                                        </p:tav>
                                        <p:tav tm="100000">
                                          <p:val>
                                            <p:strVal val="#ppt_w"/>
                                          </p:val>
                                        </p:tav>
                                      </p:tavLst>
                                    </p:anim>
                                    <p:anim calcmode="lin" valueType="num">
                                      <p:cBhvr>
                                        <p:cTn id="109" dur="500" fill="hold"/>
                                        <p:tgtEl>
                                          <p:spTgt spid="386"/>
                                        </p:tgtEl>
                                        <p:attrNameLst>
                                          <p:attrName>ppt_h</p:attrName>
                                        </p:attrNameLst>
                                      </p:cBhvr>
                                      <p:tavLst>
                                        <p:tav tm="0">
                                          <p:val>
                                            <p:fltVal val="0"/>
                                          </p:val>
                                        </p:tav>
                                        <p:tav tm="100000">
                                          <p:val>
                                            <p:strVal val="#ppt_h"/>
                                          </p:val>
                                        </p:tav>
                                      </p:tavLst>
                                    </p:anim>
                                    <p:animEffect transition="in" filter="fade">
                                      <p:cBhvr>
                                        <p:cTn id="110" dur="500"/>
                                        <p:tgtEl>
                                          <p:spTgt spid="386"/>
                                        </p:tgtEl>
                                      </p:cBhvr>
                                    </p:animEffect>
                                  </p:childTnLst>
                                </p:cTn>
                              </p:par>
                            </p:childTnLst>
                          </p:cTn>
                        </p:par>
                        <p:par>
                          <p:cTn id="111" fill="hold">
                            <p:stCondLst>
                              <p:cond delay="45500"/>
                            </p:stCondLst>
                            <p:childTnLst>
                              <p:par>
                                <p:cTn id="112" presetID="22" presetClass="entr" presetSubtype="2" fill="hold" nodeType="afterEffect">
                                  <p:stCondLst>
                                    <p:cond delay="0"/>
                                  </p:stCondLst>
                                  <p:childTnLst>
                                    <p:set>
                                      <p:cBhvr>
                                        <p:cTn id="113" dur="1" fill="hold">
                                          <p:stCondLst>
                                            <p:cond delay="0"/>
                                          </p:stCondLst>
                                        </p:cTn>
                                        <p:tgtEl>
                                          <p:spTgt spid="429"/>
                                        </p:tgtEl>
                                        <p:attrNameLst>
                                          <p:attrName>style.visibility</p:attrName>
                                        </p:attrNameLst>
                                      </p:cBhvr>
                                      <p:to>
                                        <p:strVal val="visible"/>
                                      </p:to>
                                    </p:set>
                                    <p:animEffect transition="in" filter="wipe(right)">
                                      <p:cBhvr>
                                        <p:cTn id="114" dur="1000"/>
                                        <p:tgtEl>
                                          <p:spTgt spid="429"/>
                                        </p:tgtEl>
                                      </p:cBhvr>
                                    </p:animEffect>
                                  </p:childTnLst>
                                </p:cTn>
                              </p:par>
                            </p:childTnLst>
                          </p:cTn>
                        </p:par>
                        <p:par>
                          <p:cTn id="115" fill="hold">
                            <p:stCondLst>
                              <p:cond delay="46500"/>
                            </p:stCondLst>
                            <p:childTnLst>
                              <p:par>
                                <p:cTn id="116" presetID="31" presetClass="entr" presetSubtype="0" fill="hold" grpId="0" nodeType="afterEffect">
                                  <p:stCondLst>
                                    <p:cond delay="0"/>
                                  </p:stCondLst>
                                  <p:childTnLst>
                                    <p:set>
                                      <p:cBhvr>
                                        <p:cTn id="117" dur="1" fill="hold">
                                          <p:stCondLst>
                                            <p:cond delay="0"/>
                                          </p:stCondLst>
                                        </p:cTn>
                                        <p:tgtEl>
                                          <p:spTgt spid="517">
                                            <p:txEl>
                                              <p:pRg st="0" end="0"/>
                                            </p:txEl>
                                          </p:spTgt>
                                        </p:tgtEl>
                                        <p:attrNameLst>
                                          <p:attrName>style.visibility</p:attrName>
                                        </p:attrNameLst>
                                      </p:cBhvr>
                                      <p:to>
                                        <p:strVal val="visible"/>
                                      </p:to>
                                    </p:set>
                                    <p:anim calcmode="lin" valueType="num">
                                      <p:cBhvr>
                                        <p:cTn id="118" dur="1000" fill="hold"/>
                                        <p:tgtEl>
                                          <p:spTgt spid="517">
                                            <p:txEl>
                                              <p:pRg st="0" end="0"/>
                                            </p:txEl>
                                          </p:spTgt>
                                        </p:tgtEl>
                                        <p:attrNameLst>
                                          <p:attrName>ppt_w</p:attrName>
                                        </p:attrNameLst>
                                      </p:cBhvr>
                                      <p:tavLst>
                                        <p:tav tm="0">
                                          <p:val>
                                            <p:fltVal val="0"/>
                                          </p:val>
                                        </p:tav>
                                        <p:tav tm="100000">
                                          <p:val>
                                            <p:strVal val="#ppt_w"/>
                                          </p:val>
                                        </p:tav>
                                      </p:tavLst>
                                    </p:anim>
                                    <p:anim calcmode="lin" valueType="num">
                                      <p:cBhvr>
                                        <p:cTn id="119" dur="1000" fill="hold"/>
                                        <p:tgtEl>
                                          <p:spTgt spid="517">
                                            <p:txEl>
                                              <p:pRg st="0" end="0"/>
                                            </p:txEl>
                                          </p:spTgt>
                                        </p:tgtEl>
                                        <p:attrNameLst>
                                          <p:attrName>ppt_h</p:attrName>
                                        </p:attrNameLst>
                                      </p:cBhvr>
                                      <p:tavLst>
                                        <p:tav tm="0">
                                          <p:val>
                                            <p:fltVal val="0"/>
                                          </p:val>
                                        </p:tav>
                                        <p:tav tm="100000">
                                          <p:val>
                                            <p:strVal val="#ppt_h"/>
                                          </p:val>
                                        </p:tav>
                                      </p:tavLst>
                                    </p:anim>
                                    <p:anim calcmode="lin" valueType="num">
                                      <p:cBhvr>
                                        <p:cTn id="120" dur="1000" fill="hold"/>
                                        <p:tgtEl>
                                          <p:spTgt spid="517">
                                            <p:txEl>
                                              <p:pRg st="0" end="0"/>
                                            </p:txEl>
                                          </p:spTgt>
                                        </p:tgtEl>
                                        <p:attrNameLst>
                                          <p:attrName>style.rotation</p:attrName>
                                        </p:attrNameLst>
                                      </p:cBhvr>
                                      <p:tavLst>
                                        <p:tav tm="0">
                                          <p:val>
                                            <p:fltVal val="90"/>
                                          </p:val>
                                        </p:tav>
                                        <p:tav tm="100000">
                                          <p:val>
                                            <p:fltVal val="0"/>
                                          </p:val>
                                        </p:tav>
                                      </p:tavLst>
                                    </p:anim>
                                    <p:animEffect transition="in" filter="fade">
                                      <p:cBhvr>
                                        <p:cTn id="121" dur="1000"/>
                                        <p:tgtEl>
                                          <p:spTgt spid="517">
                                            <p:txEl>
                                              <p:pRg st="0" end="0"/>
                                            </p:txEl>
                                          </p:spTgt>
                                        </p:tgtEl>
                                      </p:cBhvr>
                                    </p:animEffect>
                                  </p:childTnLst>
                                </p:cTn>
                              </p:par>
                            </p:childTnLst>
                          </p:cTn>
                        </p:par>
                        <p:par>
                          <p:cTn id="122" fill="hold">
                            <p:stCondLst>
                              <p:cond delay="47500"/>
                            </p:stCondLst>
                            <p:childTnLst>
                              <p:par>
                                <p:cTn id="123" presetID="53" presetClass="entr" presetSubtype="16" fill="hold" grpId="0" nodeType="afterEffect">
                                  <p:stCondLst>
                                    <p:cond delay="0"/>
                                  </p:stCondLst>
                                  <p:childTnLst>
                                    <p:set>
                                      <p:cBhvr>
                                        <p:cTn id="124" dur="1" fill="hold">
                                          <p:stCondLst>
                                            <p:cond delay="0"/>
                                          </p:stCondLst>
                                        </p:cTn>
                                        <p:tgtEl>
                                          <p:spTgt spid="518"/>
                                        </p:tgtEl>
                                        <p:attrNameLst>
                                          <p:attrName>style.visibility</p:attrName>
                                        </p:attrNameLst>
                                      </p:cBhvr>
                                      <p:to>
                                        <p:strVal val="visible"/>
                                      </p:to>
                                    </p:set>
                                    <p:anim calcmode="lin" valueType="num">
                                      <p:cBhvr>
                                        <p:cTn id="125" dur="500" fill="hold"/>
                                        <p:tgtEl>
                                          <p:spTgt spid="518"/>
                                        </p:tgtEl>
                                        <p:attrNameLst>
                                          <p:attrName>ppt_w</p:attrName>
                                        </p:attrNameLst>
                                      </p:cBhvr>
                                      <p:tavLst>
                                        <p:tav tm="0">
                                          <p:val>
                                            <p:fltVal val="0"/>
                                          </p:val>
                                        </p:tav>
                                        <p:tav tm="100000">
                                          <p:val>
                                            <p:strVal val="#ppt_w"/>
                                          </p:val>
                                        </p:tav>
                                      </p:tavLst>
                                    </p:anim>
                                    <p:anim calcmode="lin" valueType="num">
                                      <p:cBhvr>
                                        <p:cTn id="126" dur="500" fill="hold"/>
                                        <p:tgtEl>
                                          <p:spTgt spid="518"/>
                                        </p:tgtEl>
                                        <p:attrNameLst>
                                          <p:attrName>ppt_h</p:attrName>
                                        </p:attrNameLst>
                                      </p:cBhvr>
                                      <p:tavLst>
                                        <p:tav tm="0">
                                          <p:val>
                                            <p:fltVal val="0"/>
                                          </p:val>
                                        </p:tav>
                                        <p:tav tm="100000">
                                          <p:val>
                                            <p:strVal val="#ppt_h"/>
                                          </p:val>
                                        </p:tav>
                                      </p:tavLst>
                                    </p:anim>
                                    <p:animEffect transition="in" filter="fade">
                                      <p:cBhvr>
                                        <p:cTn id="127" dur="500"/>
                                        <p:tgtEl>
                                          <p:spTgt spid="518"/>
                                        </p:tgtEl>
                                      </p:cBhvr>
                                    </p:animEffect>
                                  </p:childTnLst>
                                </p:cTn>
                              </p:par>
                            </p:childTnLst>
                          </p:cTn>
                        </p:par>
                        <p:par>
                          <p:cTn id="128" fill="hold">
                            <p:stCondLst>
                              <p:cond delay="48000"/>
                            </p:stCondLst>
                            <p:childTnLst>
                              <p:par>
                                <p:cTn id="129" presetID="22" presetClass="entr" presetSubtype="8" fill="hold" nodeType="afterEffect">
                                  <p:stCondLst>
                                    <p:cond delay="0"/>
                                  </p:stCondLst>
                                  <p:childTnLst>
                                    <p:set>
                                      <p:cBhvr>
                                        <p:cTn id="130" dur="1" fill="hold">
                                          <p:stCondLst>
                                            <p:cond delay="0"/>
                                          </p:stCondLst>
                                        </p:cTn>
                                        <p:tgtEl>
                                          <p:spTgt spid="521"/>
                                        </p:tgtEl>
                                        <p:attrNameLst>
                                          <p:attrName>style.visibility</p:attrName>
                                        </p:attrNameLst>
                                      </p:cBhvr>
                                      <p:to>
                                        <p:strVal val="visible"/>
                                      </p:to>
                                    </p:set>
                                    <p:animEffect transition="in" filter="wipe(left)">
                                      <p:cBhvr>
                                        <p:cTn id="131" dur="1000"/>
                                        <p:tgtEl>
                                          <p:spTgt spid="521"/>
                                        </p:tgtEl>
                                      </p:cBhvr>
                                    </p:animEffect>
                                  </p:childTnLst>
                                </p:cTn>
                              </p:par>
                            </p:childTnLst>
                          </p:cTn>
                        </p:par>
                        <p:par>
                          <p:cTn id="132" fill="hold">
                            <p:stCondLst>
                              <p:cond delay="49000"/>
                            </p:stCondLst>
                            <p:childTnLst>
                              <p:par>
                                <p:cTn id="133" presetID="53" presetClass="entr" presetSubtype="16" fill="hold" grpId="0" nodeType="afterEffect">
                                  <p:stCondLst>
                                    <p:cond delay="0"/>
                                  </p:stCondLst>
                                  <p:childTnLst>
                                    <p:set>
                                      <p:cBhvr>
                                        <p:cTn id="134" dur="1" fill="hold">
                                          <p:stCondLst>
                                            <p:cond delay="0"/>
                                          </p:stCondLst>
                                        </p:cTn>
                                        <p:tgtEl>
                                          <p:spTgt spid="519"/>
                                        </p:tgtEl>
                                        <p:attrNameLst>
                                          <p:attrName>style.visibility</p:attrName>
                                        </p:attrNameLst>
                                      </p:cBhvr>
                                      <p:to>
                                        <p:strVal val="visible"/>
                                      </p:to>
                                    </p:set>
                                    <p:anim calcmode="lin" valueType="num">
                                      <p:cBhvr>
                                        <p:cTn id="135" dur="500" fill="hold"/>
                                        <p:tgtEl>
                                          <p:spTgt spid="519"/>
                                        </p:tgtEl>
                                        <p:attrNameLst>
                                          <p:attrName>ppt_w</p:attrName>
                                        </p:attrNameLst>
                                      </p:cBhvr>
                                      <p:tavLst>
                                        <p:tav tm="0">
                                          <p:val>
                                            <p:fltVal val="0"/>
                                          </p:val>
                                        </p:tav>
                                        <p:tav tm="100000">
                                          <p:val>
                                            <p:strVal val="#ppt_w"/>
                                          </p:val>
                                        </p:tav>
                                      </p:tavLst>
                                    </p:anim>
                                    <p:anim calcmode="lin" valueType="num">
                                      <p:cBhvr>
                                        <p:cTn id="136" dur="500" fill="hold"/>
                                        <p:tgtEl>
                                          <p:spTgt spid="519"/>
                                        </p:tgtEl>
                                        <p:attrNameLst>
                                          <p:attrName>ppt_h</p:attrName>
                                        </p:attrNameLst>
                                      </p:cBhvr>
                                      <p:tavLst>
                                        <p:tav tm="0">
                                          <p:val>
                                            <p:fltVal val="0"/>
                                          </p:val>
                                        </p:tav>
                                        <p:tav tm="100000">
                                          <p:val>
                                            <p:strVal val="#ppt_h"/>
                                          </p:val>
                                        </p:tav>
                                      </p:tavLst>
                                    </p:anim>
                                    <p:animEffect transition="in" filter="fade">
                                      <p:cBhvr>
                                        <p:cTn id="137" dur="500"/>
                                        <p:tgtEl>
                                          <p:spTgt spid="519"/>
                                        </p:tgtEl>
                                      </p:cBhvr>
                                    </p:animEffect>
                                  </p:childTnLst>
                                </p:cTn>
                              </p:par>
                            </p:childTnLst>
                          </p:cTn>
                        </p:par>
                        <p:par>
                          <p:cTn id="138" fill="hold">
                            <p:stCondLst>
                              <p:cond delay="49500"/>
                            </p:stCondLst>
                            <p:childTnLst>
                              <p:par>
                                <p:cTn id="139" presetID="22" presetClass="entr" presetSubtype="8" fill="hold" nodeType="afterEffect">
                                  <p:stCondLst>
                                    <p:cond delay="0"/>
                                  </p:stCondLst>
                                  <p:childTnLst>
                                    <p:set>
                                      <p:cBhvr>
                                        <p:cTn id="140" dur="1" fill="hold">
                                          <p:stCondLst>
                                            <p:cond delay="0"/>
                                          </p:stCondLst>
                                        </p:cTn>
                                        <p:tgtEl>
                                          <p:spTgt spid="542"/>
                                        </p:tgtEl>
                                        <p:attrNameLst>
                                          <p:attrName>style.visibility</p:attrName>
                                        </p:attrNameLst>
                                      </p:cBhvr>
                                      <p:to>
                                        <p:strVal val="visible"/>
                                      </p:to>
                                    </p:set>
                                    <p:animEffect transition="in" filter="wipe(left)">
                                      <p:cBhvr>
                                        <p:cTn id="141" dur="1000"/>
                                        <p:tgtEl>
                                          <p:spTgt spid="542"/>
                                        </p:tgtEl>
                                      </p:cBhvr>
                                    </p:animEffect>
                                  </p:childTnLst>
                                </p:cTn>
                              </p:par>
                            </p:childTnLst>
                          </p:cTn>
                        </p:par>
                        <p:par>
                          <p:cTn id="142" fill="hold">
                            <p:stCondLst>
                              <p:cond delay="50500"/>
                            </p:stCondLst>
                            <p:childTnLst>
                              <p:par>
                                <p:cTn id="143" presetID="53" presetClass="entr" presetSubtype="16" fill="hold" grpId="0" nodeType="afterEffect">
                                  <p:stCondLst>
                                    <p:cond delay="0"/>
                                  </p:stCondLst>
                                  <p:childTnLst>
                                    <p:set>
                                      <p:cBhvr>
                                        <p:cTn id="144" dur="1" fill="hold">
                                          <p:stCondLst>
                                            <p:cond delay="0"/>
                                          </p:stCondLst>
                                        </p:cTn>
                                        <p:tgtEl>
                                          <p:spTgt spid="520"/>
                                        </p:tgtEl>
                                        <p:attrNameLst>
                                          <p:attrName>style.visibility</p:attrName>
                                        </p:attrNameLst>
                                      </p:cBhvr>
                                      <p:to>
                                        <p:strVal val="visible"/>
                                      </p:to>
                                    </p:set>
                                    <p:anim calcmode="lin" valueType="num">
                                      <p:cBhvr>
                                        <p:cTn id="145" dur="500" fill="hold"/>
                                        <p:tgtEl>
                                          <p:spTgt spid="520"/>
                                        </p:tgtEl>
                                        <p:attrNameLst>
                                          <p:attrName>ppt_w</p:attrName>
                                        </p:attrNameLst>
                                      </p:cBhvr>
                                      <p:tavLst>
                                        <p:tav tm="0">
                                          <p:val>
                                            <p:fltVal val="0"/>
                                          </p:val>
                                        </p:tav>
                                        <p:tav tm="100000">
                                          <p:val>
                                            <p:strVal val="#ppt_w"/>
                                          </p:val>
                                        </p:tav>
                                      </p:tavLst>
                                    </p:anim>
                                    <p:anim calcmode="lin" valueType="num">
                                      <p:cBhvr>
                                        <p:cTn id="146" dur="500" fill="hold"/>
                                        <p:tgtEl>
                                          <p:spTgt spid="520"/>
                                        </p:tgtEl>
                                        <p:attrNameLst>
                                          <p:attrName>ppt_h</p:attrName>
                                        </p:attrNameLst>
                                      </p:cBhvr>
                                      <p:tavLst>
                                        <p:tav tm="0">
                                          <p:val>
                                            <p:fltVal val="0"/>
                                          </p:val>
                                        </p:tav>
                                        <p:tav tm="100000">
                                          <p:val>
                                            <p:strVal val="#ppt_h"/>
                                          </p:val>
                                        </p:tav>
                                      </p:tavLst>
                                    </p:anim>
                                    <p:animEffect transition="in" filter="fade">
                                      <p:cBhvr>
                                        <p:cTn id="147" dur="500"/>
                                        <p:tgtEl>
                                          <p:spTgt spid="520"/>
                                        </p:tgtEl>
                                      </p:cBhvr>
                                    </p:animEffect>
                                  </p:childTnLst>
                                </p:cTn>
                              </p:par>
                            </p:childTnLst>
                          </p:cTn>
                        </p:par>
                        <p:par>
                          <p:cTn id="148" fill="hold">
                            <p:stCondLst>
                              <p:cond delay="51000"/>
                            </p:stCondLst>
                            <p:childTnLst>
                              <p:par>
                                <p:cTn id="149" presetID="22" presetClass="entr" presetSubtype="8" fill="hold" nodeType="afterEffect">
                                  <p:stCondLst>
                                    <p:cond delay="0"/>
                                  </p:stCondLst>
                                  <p:childTnLst>
                                    <p:set>
                                      <p:cBhvr>
                                        <p:cTn id="150" dur="1" fill="hold">
                                          <p:stCondLst>
                                            <p:cond delay="0"/>
                                          </p:stCondLst>
                                        </p:cTn>
                                        <p:tgtEl>
                                          <p:spTgt spid="563"/>
                                        </p:tgtEl>
                                        <p:attrNameLst>
                                          <p:attrName>style.visibility</p:attrName>
                                        </p:attrNameLst>
                                      </p:cBhvr>
                                      <p:to>
                                        <p:strVal val="visible"/>
                                      </p:to>
                                    </p:set>
                                    <p:animEffect transition="in" filter="wipe(left)">
                                      <p:cBhvr>
                                        <p:cTn id="151" dur="1000"/>
                                        <p:tgtEl>
                                          <p:spTgt spid="5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build="p"/>
      <p:bldP spid="226" grpId="0"/>
      <p:bldP spid="228" grpId="0"/>
      <p:bldP spid="230" grpId="0"/>
      <p:bldP spid="383" grpId="0" build="p"/>
      <p:bldP spid="384" grpId="0"/>
      <p:bldP spid="385" grpId="0"/>
      <p:bldP spid="386" grpId="0"/>
      <p:bldP spid="450" grpId="0" build="p"/>
      <p:bldP spid="451" grpId="0"/>
      <p:bldP spid="452" grpId="0"/>
      <p:bldP spid="453" grpId="0"/>
      <p:bldP spid="517" grpId="0" build="p"/>
      <p:bldP spid="518" grpId="0"/>
      <p:bldP spid="519" grpId="0"/>
      <p:bldP spid="520" grpId="0"/>
    </p:bld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 name="Rounded Rectangle 6"/>
          <p:cNvSpPr/>
          <p:nvPr/>
        </p:nvSpPr>
        <p:spPr bwMode="auto">
          <a:xfrm>
            <a:off x="2895600" y="2209800"/>
            <a:ext cx="6400800" cy="1036536"/>
          </a:xfrm>
          <a:prstGeom prst="roundRect">
            <a:avLst>
              <a:gd name="adj" fmla="val 42518"/>
            </a:avLst>
          </a:prstGeom>
          <a:solidFill>
            <a:schemeClr val="bg1">
              <a:lumMod val="65000"/>
              <a:alpha val="45000"/>
            </a:scheme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TextBox 4"/>
          <p:cNvSpPr txBox="1"/>
          <p:nvPr/>
        </p:nvSpPr>
        <p:spPr>
          <a:xfrm>
            <a:off x="3220670" y="2379255"/>
            <a:ext cx="5750663" cy="666977"/>
          </a:xfrm>
          <a:prstGeom prst="rect">
            <a:avLst/>
          </a:prstGeom>
          <a:noFill/>
        </p:spPr>
        <p:txBody>
          <a:bodyPr wrap="square" rtlCol="0">
            <a:spAutoFit/>
          </a:bodyPr>
          <a:lstStyle/>
          <a:p>
            <a:pPr algn="ctr"/>
            <a:r>
              <a:rPr lang="en-US" sz="1867" b="1" dirty="0">
                <a:solidFill>
                  <a:schemeClr val="bg1"/>
                </a:solidFill>
              </a:rPr>
              <a:t>We Provide Advice When Your Business Needs It Not Just When You Ask For It!</a:t>
            </a:r>
          </a:p>
        </p:txBody>
      </p:sp>
      <p:sp>
        <p:nvSpPr>
          <p:cNvPr id="11" name="Footer Text"/>
          <p:cNvSpPr txBox="1"/>
          <p:nvPr/>
        </p:nvSpPr>
        <p:spPr>
          <a:xfrm>
            <a:off x="922742" y="5424033"/>
            <a:ext cx="10346519" cy="1083374"/>
          </a:xfrm>
          <a:prstGeom prst="rect">
            <a:avLst/>
          </a:prstGeom>
          <a:noFill/>
        </p:spPr>
        <p:txBody>
          <a:bodyPr wrap="square" lIns="0" tIns="0" rIns="0" bIns="0"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Lorem ipsum dolor sit amet, consectetur adipiscing elit, sed do eiusmod tempor. Lorem ipsum dolor sit amet, consectetur adipiscing elit, sed do eiusmod tempor incididunt ut labore et dolore magna aliqua. Ut enim ad minim veniam. Lorem ipsum dolor sit amet, consectetur adipiscing elit, sed do eiusmod tempor</a:t>
            </a:r>
          </a:p>
          <a:p>
            <a:pPr lvl="0" defTabSz="1219170">
              <a:spcBef>
                <a:spcPct val="20000"/>
              </a:spcBef>
              <a:defRPr/>
            </a:pPr>
            <a:endParaRPr lang="en-US" sz="1200" dirty="0">
              <a:solidFill>
                <a:schemeClr val="bg2">
                  <a:lumMod val="10000"/>
                </a:schemeClr>
              </a:solidFill>
            </a:endParaRPr>
          </a:p>
        </p:txBody>
      </p:sp>
      <p:sp>
        <p:nvSpPr>
          <p:cNvPr id="10" name="Oval 9"/>
          <p:cNvSpPr/>
          <p:nvPr/>
        </p:nvSpPr>
        <p:spPr bwMode="auto">
          <a:xfrm>
            <a:off x="3687233" y="4157133"/>
            <a:ext cx="990600" cy="990600"/>
          </a:xfrm>
          <a:prstGeom prst="ellipse">
            <a:avLst/>
          </a:prstGeom>
          <a:solidFill>
            <a:srgbClr val="00B0F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2" name="Oval 11"/>
          <p:cNvSpPr/>
          <p:nvPr/>
        </p:nvSpPr>
        <p:spPr bwMode="auto">
          <a:xfrm>
            <a:off x="4452620" y="4157133"/>
            <a:ext cx="990600" cy="990600"/>
          </a:xfrm>
          <a:prstGeom prst="ellipse">
            <a:avLst/>
          </a:prstGeom>
          <a:solidFill>
            <a:srgbClr val="ED7D31">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bwMode="auto">
          <a:xfrm>
            <a:off x="5218007" y="4157133"/>
            <a:ext cx="990600" cy="990600"/>
          </a:xfrm>
          <a:prstGeom prst="ellipse">
            <a:avLst/>
          </a:prstGeom>
          <a:solidFill>
            <a:srgbClr val="A5A5A5">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4" name="Oval 13"/>
          <p:cNvSpPr/>
          <p:nvPr/>
        </p:nvSpPr>
        <p:spPr bwMode="auto">
          <a:xfrm>
            <a:off x="5983393" y="4157133"/>
            <a:ext cx="990600" cy="990600"/>
          </a:xfrm>
          <a:prstGeom prst="ellipse">
            <a:avLst/>
          </a:prstGeom>
          <a:solidFill>
            <a:srgbClr val="FFC000">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5" name="Oval 14"/>
          <p:cNvSpPr/>
          <p:nvPr/>
        </p:nvSpPr>
        <p:spPr bwMode="auto">
          <a:xfrm>
            <a:off x="6748780" y="4157133"/>
            <a:ext cx="990600" cy="990600"/>
          </a:xfrm>
          <a:prstGeom prst="ellipse">
            <a:avLst/>
          </a:prstGeom>
          <a:solidFill>
            <a:srgbClr val="2F5698">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6" name="Oval 15"/>
          <p:cNvSpPr/>
          <p:nvPr/>
        </p:nvSpPr>
        <p:spPr bwMode="auto">
          <a:xfrm>
            <a:off x="7514167" y="4157133"/>
            <a:ext cx="990600" cy="990600"/>
          </a:xfrm>
          <a:prstGeom prst="ellipse">
            <a:avLst/>
          </a:prstGeom>
          <a:solidFill>
            <a:srgbClr val="385723">
              <a:alpha val="90000"/>
            </a:srgbClr>
          </a:soli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8" name="Group 421"/>
          <p:cNvGrpSpPr/>
          <p:nvPr/>
        </p:nvGrpSpPr>
        <p:grpSpPr>
          <a:xfrm>
            <a:off x="7853893" y="4471459"/>
            <a:ext cx="311151" cy="361951"/>
            <a:chOff x="3752851" y="1784351"/>
            <a:chExt cx="233363" cy="271463"/>
          </a:xfrm>
          <a:solidFill>
            <a:schemeClr val="bg1"/>
          </a:solidFill>
        </p:grpSpPr>
        <p:sp>
          <p:nvSpPr>
            <p:cNvPr id="19" name="Freeform 199"/>
            <p:cNvSpPr>
              <a:spLocks noEditPoints="1"/>
            </p:cNvSpPr>
            <p:nvPr/>
          </p:nvSpPr>
          <p:spPr bwMode="auto">
            <a:xfrm>
              <a:off x="3819526" y="1795464"/>
              <a:ext cx="166688" cy="219075"/>
            </a:xfrm>
            <a:custGeom>
              <a:avLst/>
              <a:gdLst/>
              <a:ahLst/>
              <a:cxnLst>
                <a:cxn ang="0">
                  <a:pos x="63" y="0"/>
                </a:cxn>
                <a:cxn ang="0">
                  <a:pos x="0" y="0"/>
                </a:cxn>
                <a:cxn ang="0">
                  <a:pos x="0" y="103"/>
                </a:cxn>
                <a:cxn ang="0">
                  <a:pos x="63" y="103"/>
                </a:cxn>
                <a:cxn ang="0">
                  <a:pos x="79" y="88"/>
                </a:cxn>
                <a:cxn ang="0">
                  <a:pos x="79" y="15"/>
                </a:cxn>
                <a:cxn ang="0">
                  <a:pos x="63" y="0"/>
                </a:cxn>
                <a:cxn ang="0">
                  <a:pos x="12" y="47"/>
                </a:cxn>
                <a:cxn ang="0">
                  <a:pos x="26" y="47"/>
                </a:cxn>
                <a:cxn ang="0">
                  <a:pos x="26" y="60"/>
                </a:cxn>
                <a:cxn ang="0">
                  <a:pos x="12" y="60"/>
                </a:cxn>
                <a:cxn ang="0">
                  <a:pos x="12" y="47"/>
                </a:cxn>
                <a:cxn ang="0">
                  <a:pos x="26" y="94"/>
                </a:cxn>
                <a:cxn ang="0">
                  <a:pos x="12" y="94"/>
                </a:cxn>
                <a:cxn ang="0">
                  <a:pos x="12" y="82"/>
                </a:cxn>
                <a:cxn ang="0">
                  <a:pos x="26" y="82"/>
                </a:cxn>
                <a:cxn ang="0">
                  <a:pos x="26" y="94"/>
                </a:cxn>
                <a:cxn ang="0">
                  <a:pos x="26" y="77"/>
                </a:cxn>
                <a:cxn ang="0">
                  <a:pos x="13" y="77"/>
                </a:cxn>
                <a:cxn ang="0">
                  <a:pos x="13" y="64"/>
                </a:cxn>
                <a:cxn ang="0">
                  <a:pos x="26" y="64"/>
                </a:cxn>
                <a:cxn ang="0">
                  <a:pos x="26" y="77"/>
                </a:cxn>
                <a:cxn ang="0">
                  <a:pos x="45" y="94"/>
                </a:cxn>
                <a:cxn ang="0">
                  <a:pos x="32" y="94"/>
                </a:cxn>
                <a:cxn ang="0">
                  <a:pos x="32" y="82"/>
                </a:cxn>
                <a:cxn ang="0">
                  <a:pos x="45" y="82"/>
                </a:cxn>
                <a:cxn ang="0">
                  <a:pos x="45" y="94"/>
                </a:cxn>
                <a:cxn ang="0">
                  <a:pos x="45" y="77"/>
                </a:cxn>
                <a:cxn ang="0">
                  <a:pos x="32" y="77"/>
                </a:cxn>
                <a:cxn ang="0">
                  <a:pos x="32" y="64"/>
                </a:cxn>
                <a:cxn ang="0">
                  <a:pos x="45" y="64"/>
                </a:cxn>
                <a:cxn ang="0">
                  <a:pos x="45" y="77"/>
                </a:cxn>
                <a:cxn ang="0">
                  <a:pos x="32" y="60"/>
                </a:cxn>
                <a:cxn ang="0">
                  <a:pos x="32" y="47"/>
                </a:cxn>
                <a:cxn ang="0">
                  <a:pos x="45" y="47"/>
                </a:cxn>
                <a:cxn ang="0">
                  <a:pos x="45" y="60"/>
                </a:cxn>
                <a:cxn ang="0">
                  <a:pos x="32" y="60"/>
                </a:cxn>
                <a:cxn ang="0">
                  <a:pos x="64" y="94"/>
                </a:cxn>
                <a:cxn ang="0">
                  <a:pos x="51" y="94"/>
                </a:cxn>
                <a:cxn ang="0">
                  <a:pos x="51" y="82"/>
                </a:cxn>
                <a:cxn ang="0">
                  <a:pos x="64" y="82"/>
                </a:cxn>
                <a:cxn ang="0">
                  <a:pos x="64" y="94"/>
                </a:cxn>
                <a:cxn ang="0">
                  <a:pos x="64" y="77"/>
                </a:cxn>
                <a:cxn ang="0">
                  <a:pos x="51" y="77"/>
                </a:cxn>
                <a:cxn ang="0">
                  <a:pos x="51" y="64"/>
                </a:cxn>
                <a:cxn ang="0">
                  <a:pos x="64" y="64"/>
                </a:cxn>
                <a:cxn ang="0">
                  <a:pos x="64" y="77"/>
                </a:cxn>
                <a:cxn ang="0">
                  <a:pos x="51" y="60"/>
                </a:cxn>
                <a:cxn ang="0">
                  <a:pos x="51" y="47"/>
                </a:cxn>
                <a:cxn ang="0">
                  <a:pos x="64" y="47"/>
                </a:cxn>
                <a:cxn ang="0">
                  <a:pos x="64" y="60"/>
                </a:cxn>
                <a:cxn ang="0">
                  <a:pos x="51" y="60"/>
                </a:cxn>
                <a:cxn ang="0">
                  <a:pos x="66" y="38"/>
                </a:cxn>
                <a:cxn ang="0">
                  <a:pos x="13" y="38"/>
                </a:cxn>
                <a:cxn ang="0">
                  <a:pos x="13" y="13"/>
                </a:cxn>
                <a:cxn ang="0">
                  <a:pos x="63" y="13"/>
                </a:cxn>
                <a:cxn ang="0">
                  <a:pos x="66" y="15"/>
                </a:cxn>
                <a:cxn ang="0">
                  <a:pos x="66" y="38"/>
                </a:cxn>
              </a:cxnLst>
              <a:rect l="0" t="0" r="r" b="b"/>
              <a:pathLst>
                <a:path w="79" h="103">
                  <a:moveTo>
                    <a:pt x="63" y="0"/>
                  </a:moveTo>
                  <a:cubicBezTo>
                    <a:pt x="0" y="0"/>
                    <a:pt x="0" y="0"/>
                    <a:pt x="0" y="0"/>
                  </a:cubicBezTo>
                  <a:cubicBezTo>
                    <a:pt x="0" y="103"/>
                    <a:pt x="0" y="103"/>
                    <a:pt x="0" y="103"/>
                  </a:cubicBezTo>
                  <a:cubicBezTo>
                    <a:pt x="63" y="103"/>
                    <a:pt x="63" y="103"/>
                    <a:pt x="63" y="103"/>
                  </a:cubicBezTo>
                  <a:cubicBezTo>
                    <a:pt x="72" y="103"/>
                    <a:pt x="79" y="97"/>
                    <a:pt x="79" y="88"/>
                  </a:cubicBezTo>
                  <a:cubicBezTo>
                    <a:pt x="79" y="15"/>
                    <a:pt x="79" y="15"/>
                    <a:pt x="79" y="15"/>
                  </a:cubicBezTo>
                  <a:cubicBezTo>
                    <a:pt x="79" y="7"/>
                    <a:pt x="72" y="0"/>
                    <a:pt x="63" y="0"/>
                  </a:cubicBezTo>
                  <a:close/>
                  <a:moveTo>
                    <a:pt x="12" y="47"/>
                  </a:moveTo>
                  <a:cubicBezTo>
                    <a:pt x="26" y="47"/>
                    <a:pt x="26" y="47"/>
                    <a:pt x="26" y="47"/>
                  </a:cubicBezTo>
                  <a:cubicBezTo>
                    <a:pt x="26" y="60"/>
                    <a:pt x="26" y="60"/>
                    <a:pt x="26" y="60"/>
                  </a:cubicBezTo>
                  <a:cubicBezTo>
                    <a:pt x="12" y="60"/>
                    <a:pt x="12" y="60"/>
                    <a:pt x="12" y="60"/>
                  </a:cubicBezTo>
                  <a:lnTo>
                    <a:pt x="12" y="47"/>
                  </a:lnTo>
                  <a:close/>
                  <a:moveTo>
                    <a:pt x="26" y="94"/>
                  </a:moveTo>
                  <a:cubicBezTo>
                    <a:pt x="12" y="94"/>
                    <a:pt x="12" y="94"/>
                    <a:pt x="12" y="94"/>
                  </a:cubicBezTo>
                  <a:cubicBezTo>
                    <a:pt x="12" y="82"/>
                    <a:pt x="12" y="82"/>
                    <a:pt x="12" y="82"/>
                  </a:cubicBezTo>
                  <a:cubicBezTo>
                    <a:pt x="26" y="82"/>
                    <a:pt x="26" y="82"/>
                    <a:pt x="26" y="82"/>
                  </a:cubicBezTo>
                  <a:lnTo>
                    <a:pt x="26" y="94"/>
                  </a:lnTo>
                  <a:close/>
                  <a:moveTo>
                    <a:pt x="26" y="77"/>
                  </a:moveTo>
                  <a:cubicBezTo>
                    <a:pt x="13" y="77"/>
                    <a:pt x="13" y="77"/>
                    <a:pt x="13" y="77"/>
                  </a:cubicBezTo>
                  <a:cubicBezTo>
                    <a:pt x="13" y="64"/>
                    <a:pt x="13" y="64"/>
                    <a:pt x="13" y="64"/>
                  </a:cubicBezTo>
                  <a:cubicBezTo>
                    <a:pt x="26" y="64"/>
                    <a:pt x="26" y="64"/>
                    <a:pt x="26" y="64"/>
                  </a:cubicBezTo>
                  <a:lnTo>
                    <a:pt x="26" y="77"/>
                  </a:lnTo>
                  <a:close/>
                  <a:moveTo>
                    <a:pt x="45" y="94"/>
                  </a:moveTo>
                  <a:cubicBezTo>
                    <a:pt x="32" y="94"/>
                    <a:pt x="32" y="94"/>
                    <a:pt x="32" y="94"/>
                  </a:cubicBezTo>
                  <a:cubicBezTo>
                    <a:pt x="32" y="82"/>
                    <a:pt x="32" y="82"/>
                    <a:pt x="32" y="82"/>
                  </a:cubicBezTo>
                  <a:cubicBezTo>
                    <a:pt x="45" y="82"/>
                    <a:pt x="45" y="82"/>
                    <a:pt x="45" y="82"/>
                  </a:cubicBezTo>
                  <a:lnTo>
                    <a:pt x="45" y="94"/>
                  </a:lnTo>
                  <a:close/>
                  <a:moveTo>
                    <a:pt x="45" y="77"/>
                  </a:moveTo>
                  <a:cubicBezTo>
                    <a:pt x="32" y="77"/>
                    <a:pt x="32" y="77"/>
                    <a:pt x="32" y="77"/>
                  </a:cubicBezTo>
                  <a:cubicBezTo>
                    <a:pt x="32" y="64"/>
                    <a:pt x="32" y="64"/>
                    <a:pt x="32" y="64"/>
                  </a:cubicBezTo>
                  <a:cubicBezTo>
                    <a:pt x="45" y="64"/>
                    <a:pt x="45" y="64"/>
                    <a:pt x="45" y="64"/>
                  </a:cubicBezTo>
                  <a:lnTo>
                    <a:pt x="45" y="77"/>
                  </a:lnTo>
                  <a:close/>
                  <a:moveTo>
                    <a:pt x="32" y="60"/>
                  </a:moveTo>
                  <a:cubicBezTo>
                    <a:pt x="32" y="47"/>
                    <a:pt x="32" y="47"/>
                    <a:pt x="32" y="47"/>
                  </a:cubicBezTo>
                  <a:cubicBezTo>
                    <a:pt x="45" y="47"/>
                    <a:pt x="45" y="47"/>
                    <a:pt x="45" y="47"/>
                  </a:cubicBezTo>
                  <a:cubicBezTo>
                    <a:pt x="45" y="60"/>
                    <a:pt x="45" y="60"/>
                    <a:pt x="45" y="60"/>
                  </a:cubicBezTo>
                  <a:lnTo>
                    <a:pt x="32" y="60"/>
                  </a:lnTo>
                  <a:close/>
                  <a:moveTo>
                    <a:pt x="64" y="94"/>
                  </a:moveTo>
                  <a:cubicBezTo>
                    <a:pt x="51" y="94"/>
                    <a:pt x="51" y="94"/>
                    <a:pt x="51" y="94"/>
                  </a:cubicBezTo>
                  <a:cubicBezTo>
                    <a:pt x="51" y="82"/>
                    <a:pt x="51" y="82"/>
                    <a:pt x="51" y="82"/>
                  </a:cubicBezTo>
                  <a:cubicBezTo>
                    <a:pt x="64" y="82"/>
                    <a:pt x="64" y="82"/>
                    <a:pt x="64" y="82"/>
                  </a:cubicBezTo>
                  <a:lnTo>
                    <a:pt x="64" y="94"/>
                  </a:lnTo>
                  <a:close/>
                  <a:moveTo>
                    <a:pt x="64" y="77"/>
                  </a:moveTo>
                  <a:cubicBezTo>
                    <a:pt x="51" y="77"/>
                    <a:pt x="51" y="77"/>
                    <a:pt x="51" y="77"/>
                  </a:cubicBezTo>
                  <a:cubicBezTo>
                    <a:pt x="51" y="64"/>
                    <a:pt x="51" y="64"/>
                    <a:pt x="51" y="64"/>
                  </a:cubicBezTo>
                  <a:cubicBezTo>
                    <a:pt x="64" y="64"/>
                    <a:pt x="64" y="64"/>
                    <a:pt x="64" y="64"/>
                  </a:cubicBezTo>
                  <a:lnTo>
                    <a:pt x="64" y="77"/>
                  </a:lnTo>
                  <a:close/>
                  <a:moveTo>
                    <a:pt x="51" y="60"/>
                  </a:moveTo>
                  <a:cubicBezTo>
                    <a:pt x="51" y="47"/>
                    <a:pt x="51" y="47"/>
                    <a:pt x="51" y="47"/>
                  </a:cubicBezTo>
                  <a:cubicBezTo>
                    <a:pt x="64" y="47"/>
                    <a:pt x="64" y="47"/>
                    <a:pt x="64" y="47"/>
                  </a:cubicBezTo>
                  <a:cubicBezTo>
                    <a:pt x="64" y="60"/>
                    <a:pt x="64" y="60"/>
                    <a:pt x="64" y="60"/>
                  </a:cubicBezTo>
                  <a:lnTo>
                    <a:pt x="51" y="60"/>
                  </a:lnTo>
                  <a:close/>
                  <a:moveTo>
                    <a:pt x="66" y="38"/>
                  </a:moveTo>
                  <a:cubicBezTo>
                    <a:pt x="13" y="38"/>
                    <a:pt x="13" y="38"/>
                    <a:pt x="13" y="38"/>
                  </a:cubicBezTo>
                  <a:cubicBezTo>
                    <a:pt x="13" y="13"/>
                    <a:pt x="13" y="13"/>
                    <a:pt x="13" y="13"/>
                  </a:cubicBezTo>
                  <a:cubicBezTo>
                    <a:pt x="63" y="13"/>
                    <a:pt x="63" y="13"/>
                    <a:pt x="63" y="13"/>
                  </a:cubicBezTo>
                  <a:cubicBezTo>
                    <a:pt x="65" y="13"/>
                    <a:pt x="66" y="14"/>
                    <a:pt x="66" y="15"/>
                  </a:cubicBezTo>
                  <a:lnTo>
                    <a:pt x="66" y="3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200"/>
            <p:cNvSpPr>
              <a:spLocks/>
            </p:cNvSpPr>
            <p:nvPr/>
          </p:nvSpPr>
          <p:spPr bwMode="auto">
            <a:xfrm>
              <a:off x="3752851" y="1784351"/>
              <a:ext cx="55563" cy="238125"/>
            </a:xfrm>
            <a:custGeom>
              <a:avLst/>
              <a:gdLst/>
              <a:ahLst/>
              <a:cxnLst>
                <a:cxn ang="0">
                  <a:pos x="26" y="0"/>
                </a:cxn>
                <a:cxn ang="0">
                  <a:pos x="7" y="0"/>
                </a:cxn>
                <a:cxn ang="0">
                  <a:pos x="0" y="13"/>
                </a:cxn>
                <a:cxn ang="0">
                  <a:pos x="0" y="100"/>
                </a:cxn>
                <a:cxn ang="0">
                  <a:pos x="7" y="112"/>
                </a:cxn>
                <a:cxn ang="0">
                  <a:pos x="26" y="112"/>
                </a:cxn>
                <a:cxn ang="0">
                  <a:pos x="26" y="0"/>
                </a:cxn>
              </a:cxnLst>
              <a:rect l="0" t="0" r="r" b="b"/>
              <a:pathLst>
                <a:path w="26" h="112">
                  <a:moveTo>
                    <a:pt x="26" y="0"/>
                  </a:moveTo>
                  <a:cubicBezTo>
                    <a:pt x="7" y="0"/>
                    <a:pt x="7" y="0"/>
                    <a:pt x="7" y="0"/>
                  </a:cubicBezTo>
                  <a:cubicBezTo>
                    <a:pt x="3" y="0"/>
                    <a:pt x="0" y="6"/>
                    <a:pt x="0" y="13"/>
                  </a:cubicBezTo>
                  <a:cubicBezTo>
                    <a:pt x="0" y="100"/>
                    <a:pt x="0" y="100"/>
                    <a:pt x="0" y="100"/>
                  </a:cubicBezTo>
                  <a:cubicBezTo>
                    <a:pt x="0" y="106"/>
                    <a:pt x="3" y="112"/>
                    <a:pt x="7" y="112"/>
                  </a:cubicBezTo>
                  <a:cubicBezTo>
                    <a:pt x="26" y="112"/>
                    <a:pt x="26" y="112"/>
                    <a:pt x="26" y="112"/>
                  </a:cubicBezTo>
                  <a:lnTo>
                    <a:pt x="26"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201"/>
            <p:cNvSpPr>
              <a:spLocks/>
            </p:cNvSpPr>
            <p:nvPr/>
          </p:nvSpPr>
          <p:spPr bwMode="auto">
            <a:xfrm>
              <a:off x="3797301" y="2022476"/>
              <a:ext cx="31750" cy="33338"/>
            </a:xfrm>
            <a:custGeom>
              <a:avLst/>
              <a:gdLst/>
              <a:ahLst/>
              <a:cxnLst>
                <a:cxn ang="0">
                  <a:pos x="10" y="8"/>
                </a:cxn>
                <a:cxn ang="0">
                  <a:pos x="8" y="10"/>
                </a:cxn>
                <a:cxn ang="0">
                  <a:pos x="5" y="8"/>
                </a:cxn>
                <a:cxn ang="0">
                  <a:pos x="5" y="1"/>
                </a:cxn>
                <a:cxn ang="0">
                  <a:pos x="0" y="1"/>
                </a:cxn>
                <a:cxn ang="0">
                  <a:pos x="0" y="8"/>
                </a:cxn>
                <a:cxn ang="0">
                  <a:pos x="8" y="16"/>
                </a:cxn>
                <a:cxn ang="0">
                  <a:pos x="15" y="8"/>
                </a:cxn>
                <a:cxn ang="0">
                  <a:pos x="15" y="0"/>
                </a:cxn>
                <a:cxn ang="0">
                  <a:pos x="10" y="0"/>
                </a:cxn>
                <a:cxn ang="0">
                  <a:pos x="10" y="8"/>
                </a:cxn>
              </a:cxnLst>
              <a:rect l="0" t="0" r="r" b="b"/>
              <a:pathLst>
                <a:path w="15" h="16">
                  <a:moveTo>
                    <a:pt x="10" y="8"/>
                  </a:moveTo>
                  <a:cubicBezTo>
                    <a:pt x="10" y="9"/>
                    <a:pt x="9" y="10"/>
                    <a:pt x="8" y="10"/>
                  </a:cubicBezTo>
                  <a:cubicBezTo>
                    <a:pt x="6" y="10"/>
                    <a:pt x="5" y="9"/>
                    <a:pt x="5" y="8"/>
                  </a:cubicBezTo>
                  <a:cubicBezTo>
                    <a:pt x="5" y="1"/>
                    <a:pt x="5" y="1"/>
                    <a:pt x="5" y="1"/>
                  </a:cubicBezTo>
                  <a:cubicBezTo>
                    <a:pt x="0" y="1"/>
                    <a:pt x="0" y="1"/>
                    <a:pt x="0" y="1"/>
                  </a:cubicBezTo>
                  <a:cubicBezTo>
                    <a:pt x="0" y="8"/>
                    <a:pt x="0" y="8"/>
                    <a:pt x="0" y="8"/>
                  </a:cubicBezTo>
                  <a:cubicBezTo>
                    <a:pt x="0" y="12"/>
                    <a:pt x="3" y="16"/>
                    <a:pt x="8" y="16"/>
                  </a:cubicBezTo>
                  <a:cubicBezTo>
                    <a:pt x="12" y="16"/>
                    <a:pt x="15" y="12"/>
                    <a:pt x="15" y="8"/>
                  </a:cubicBezTo>
                  <a:cubicBezTo>
                    <a:pt x="15" y="0"/>
                    <a:pt x="15" y="0"/>
                    <a:pt x="15" y="0"/>
                  </a:cubicBezTo>
                  <a:cubicBezTo>
                    <a:pt x="10" y="0"/>
                    <a:pt x="10" y="0"/>
                    <a:pt x="10" y="0"/>
                  </a:cubicBezTo>
                  <a:lnTo>
                    <a:pt x="10" y="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427"/>
          <p:cNvGrpSpPr/>
          <p:nvPr/>
        </p:nvGrpSpPr>
        <p:grpSpPr>
          <a:xfrm>
            <a:off x="7085331" y="4472516"/>
            <a:ext cx="317500" cy="359835"/>
            <a:chOff x="5795963" y="2460626"/>
            <a:chExt cx="238125" cy="269876"/>
          </a:xfrm>
          <a:solidFill>
            <a:schemeClr val="bg1"/>
          </a:solidFill>
        </p:grpSpPr>
        <p:sp>
          <p:nvSpPr>
            <p:cNvPr id="23" name="Freeform 237"/>
            <p:cNvSpPr>
              <a:spLocks/>
            </p:cNvSpPr>
            <p:nvPr/>
          </p:nvSpPr>
          <p:spPr bwMode="auto">
            <a:xfrm>
              <a:off x="5795963" y="2620964"/>
              <a:ext cx="238125" cy="109538"/>
            </a:xfrm>
            <a:custGeom>
              <a:avLst/>
              <a:gdLst/>
              <a:ahLst/>
              <a:cxnLst>
                <a:cxn ang="0">
                  <a:pos x="0" y="0"/>
                </a:cxn>
                <a:cxn ang="0">
                  <a:pos x="0" y="31"/>
                </a:cxn>
                <a:cxn ang="0">
                  <a:pos x="0" y="32"/>
                </a:cxn>
                <a:cxn ang="0">
                  <a:pos x="0" y="36"/>
                </a:cxn>
                <a:cxn ang="0">
                  <a:pos x="15" y="51"/>
                </a:cxn>
                <a:cxn ang="0">
                  <a:pos x="97" y="51"/>
                </a:cxn>
                <a:cxn ang="0">
                  <a:pos x="112" y="36"/>
                </a:cxn>
                <a:cxn ang="0">
                  <a:pos x="112" y="32"/>
                </a:cxn>
                <a:cxn ang="0">
                  <a:pos x="112" y="31"/>
                </a:cxn>
                <a:cxn ang="0">
                  <a:pos x="112" y="0"/>
                </a:cxn>
                <a:cxn ang="0">
                  <a:pos x="56" y="14"/>
                </a:cxn>
                <a:cxn ang="0">
                  <a:pos x="0" y="0"/>
                </a:cxn>
              </a:cxnLst>
              <a:rect l="0" t="0" r="r" b="b"/>
              <a:pathLst>
                <a:path w="112" h="51">
                  <a:moveTo>
                    <a:pt x="0" y="0"/>
                  </a:moveTo>
                  <a:cubicBezTo>
                    <a:pt x="0" y="31"/>
                    <a:pt x="0" y="31"/>
                    <a:pt x="0" y="31"/>
                  </a:cubicBezTo>
                  <a:cubicBezTo>
                    <a:pt x="0" y="32"/>
                    <a:pt x="0" y="32"/>
                    <a:pt x="0" y="32"/>
                  </a:cubicBezTo>
                  <a:cubicBezTo>
                    <a:pt x="0" y="36"/>
                    <a:pt x="0" y="36"/>
                    <a:pt x="0" y="36"/>
                  </a:cubicBezTo>
                  <a:cubicBezTo>
                    <a:pt x="0" y="44"/>
                    <a:pt x="7" y="51"/>
                    <a:pt x="15" y="51"/>
                  </a:cubicBezTo>
                  <a:cubicBezTo>
                    <a:pt x="97" y="51"/>
                    <a:pt x="97" y="51"/>
                    <a:pt x="97" y="51"/>
                  </a:cubicBezTo>
                  <a:cubicBezTo>
                    <a:pt x="105" y="51"/>
                    <a:pt x="112" y="44"/>
                    <a:pt x="112" y="36"/>
                  </a:cubicBezTo>
                  <a:cubicBezTo>
                    <a:pt x="112" y="32"/>
                    <a:pt x="112" y="32"/>
                    <a:pt x="112" y="32"/>
                  </a:cubicBezTo>
                  <a:cubicBezTo>
                    <a:pt x="112" y="31"/>
                    <a:pt x="112" y="31"/>
                    <a:pt x="112" y="31"/>
                  </a:cubicBezTo>
                  <a:cubicBezTo>
                    <a:pt x="112" y="0"/>
                    <a:pt x="112" y="0"/>
                    <a:pt x="112" y="0"/>
                  </a:cubicBezTo>
                  <a:cubicBezTo>
                    <a:pt x="101" y="9"/>
                    <a:pt x="78" y="14"/>
                    <a:pt x="56" y="14"/>
                  </a:cubicBezTo>
                  <a:cubicBezTo>
                    <a:pt x="35" y="14"/>
                    <a:pt x="12" y="9"/>
                    <a:pt x="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238"/>
            <p:cNvSpPr>
              <a:spLocks noEditPoints="1"/>
            </p:cNvSpPr>
            <p:nvPr/>
          </p:nvSpPr>
          <p:spPr bwMode="auto">
            <a:xfrm>
              <a:off x="5795963" y="2524126"/>
              <a:ext cx="238125" cy="109538"/>
            </a:xfrm>
            <a:custGeom>
              <a:avLst/>
              <a:gdLst/>
              <a:ahLst/>
              <a:cxnLst>
                <a:cxn ang="0">
                  <a:pos x="112" y="0"/>
                </a:cxn>
                <a:cxn ang="0">
                  <a:pos x="0" y="0"/>
                </a:cxn>
                <a:cxn ang="0">
                  <a:pos x="0" y="29"/>
                </a:cxn>
                <a:cxn ang="0">
                  <a:pos x="1" y="29"/>
                </a:cxn>
                <a:cxn ang="0">
                  <a:pos x="0" y="32"/>
                </a:cxn>
                <a:cxn ang="0">
                  <a:pos x="56" y="52"/>
                </a:cxn>
                <a:cxn ang="0">
                  <a:pos x="112" y="32"/>
                </a:cxn>
                <a:cxn ang="0">
                  <a:pos x="111" y="29"/>
                </a:cxn>
                <a:cxn ang="0">
                  <a:pos x="112" y="29"/>
                </a:cxn>
                <a:cxn ang="0">
                  <a:pos x="112" y="0"/>
                </a:cxn>
                <a:cxn ang="0">
                  <a:pos x="57" y="44"/>
                </a:cxn>
                <a:cxn ang="0">
                  <a:pos x="48" y="35"/>
                </a:cxn>
                <a:cxn ang="0">
                  <a:pos x="57" y="26"/>
                </a:cxn>
                <a:cxn ang="0">
                  <a:pos x="66" y="35"/>
                </a:cxn>
                <a:cxn ang="0">
                  <a:pos x="57" y="44"/>
                </a:cxn>
              </a:cxnLst>
              <a:rect l="0" t="0" r="r" b="b"/>
              <a:pathLst>
                <a:path w="112" h="52">
                  <a:moveTo>
                    <a:pt x="112" y="0"/>
                  </a:moveTo>
                  <a:cubicBezTo>
                    <a:pt x="0" y="0"/>
                    <a:pt x="0" y="0"/>
                    <a:pt x="0" y="0"/>
                  </a:cubicBezTo>
                  <a:cubicBezTo>
                    <a:pt x="0" y="29"/>
                    <a:pt x="0" y="29"/>
                    <a:pt x="0" y="29"/>
                  </a:cubicBezTo>
                  <a:cubicBezTo>
                    <a:pt x="1" y="29"/>
                    <a:pt x="1" y="29"/>
                    <a:pt x="1" y="29"/>
                  </a:cubicBezTo>
                  <a:cubicBezTo>
                    <a:pt x="1" y="30"/>
                    <a:pt x="0" y="31"/>
                    <a:pt x="0" y="32"/>
                  </a:cubicBezTo>
                  <a:cubicBezTo>
                    <a:pt x="0" y="43"/>
                    <a:pt x="25" y="52"/>
                    <a:pt x="56" y="52"/>
                  </a:cubicBezTo>
                  <a:cubicBezTo>
                    <a:pt x="87" y="52"/>
                    <a:pt x="112" y="43"/>
                    <a:pt x="112" y="32"/>
                  </a:cubicBezTo>
                  <a:cubicBezTo>
                    <a:pt x="112" y="31"/>
                    <a:pt x="112" y="30"/>
                    <a:pt x="111" y="29"/>
                  </a:cubicBezTo>
                  <a:cubicBezTo>
                    <a:pt x="112" y="29"/>
                    <a:pt x="112" y="29"/>
                    <a:pt x="112" y="29"/>
                  </a:cubicBezTo>
                  <a:lnTo>
                    <a:pt x="112" y="0"/>
                  </a:lnTo>
                  <a:close/>
                  <a:moveTo>
                    <a:pt x="57" y="44"/>
                  </a:moveTo>
                  <a:cubicBezTo>
                    <a:pt x="52" y="44"/>
                    <a:pt x="48" y="40"/>
                    <a:pt x="48" y="35"/>
                  </a:cubicBezTo>
                  <a:cubicBezTo>
                    <a:pt x="48" y="30"/>
                    <a:pt x="52" y="26"/>
                    <a:pt x="57" y="26"/>
                  </a:cubicBezTo>
                  <a:cubicBezTo>
                    <a:pt x="62" y="26"/>
                    <a:pt x="66" y="30"/>
                    <a:pt x="66" y="35"/>
                  </a:cubicBezTo>
                  <a:cubicBezTo>
                    <a:pt x="66" y="40"/>
                    <a:pt x="62" y="44"/>
                    <a:pt x="57" y="4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239"/>
            <p:cNvSpPr>
              <a:spLocks/>
            </p:cNvSpPr>
            <p:nvPr/>
          </p:nvSpPr>
          <p:spPr bwMode="auto">
            <a:xfrm>
              <a:off x="5851526" y="2460626"/>
              <a:ext cx="130175" cy="52388"/>
            </a:xfrm>
            <a:custGeom>
              <a:avLst/>
              <a:gdLst/>
              <a:ahLst/>
              <a:cxnLst>
                <a:cxn ang="0">
                  <a:pos x="10" y="13"/>
                </a:cxn>
                <a:cxn ang="0">
                  <a:pos x="12" y="11"/>
                </a:cxn>
                <a:cxn ang="0">
                  <a:pos x="48" y="11"/>
                </a:cxn>
                <a:cxn ang="0">
                  <a:pos x="50" y="13"/>
                </a:cxn>
                <a:cxn ang="0">
                  <a:pos x="50" y="25"/>
                </a:cxn>
                <a:cxn ang="0">
                  <a:pos x="61" y="25"/>
                </a:cxn>
                <a:cxn ang="0">
                  <a:pos x="61" y="13"/>
                </a:cxn>
                <a:cxn ang="0">
                  <a:pos x="48" y="0"/>
                </a:cxn>
                <a:cxn ang="0">
                  <a:pos x="12" y="0"/>
                </a:cxn>
                <a:cxn ang="0">
                  <a:pos x="0" y="13"/>
                </a:cxn>
                <a:cxn ang="0">
                  <a:pos x="0" y="25"/>
                </a:cxn>
                <a:cxn ang="0">
                  <a:pos x="10" y="25"/>
                </a:cxn>
                <a:cxn ang="0">
                  <a:pos x="10" y="13"/>
                </a:cxn>
              </a:cxnLst>
              <a:rect l="0" t="0" r="r" b="b"/>
              <a:pathLst>
                <a:path w="61" h="25">
                  <a:moveTo>
                    <a:pt x="10" y="13"/>
                  </a:moveTo>
                  <a:cubicBezTo>
                    <a:pt x="10" y="12"/>
                    <a:pt x="11" y="11"/>
                    <a:pt x="12" y="11"/>
                  </a:cubicBezTo>
                  <a:cubicBezTo>
                    <a:pt x="48" y="11"/>
                    <a:pt x="48" y="11"/>
                    <a:pt x="48" y="11"/>
                  </a:cubicBezTo>
                  <a:cubicBezTo>
                    <a:pt x="49" y="11"/>
                    <a:pt x="50" y="12"/>
                    <a:pt x="50" y="13"/>
                  </a:cubicBezTo>
                  <a:cubicBezTo>
                    <a:pt x="50" y="25"/>
                    <a:pt x="50" y="25"/>
                    <a:pt x="50" y="25"/>
                  </a:cubicBezTo>
                  <a:cubicBezTo>
                    <a:pt x="61" y="25"/>
                    <a:pt x="61" y="25"/>
                    <a:pt x="61" y="25"/>
                  </a:cubicBezTo>
                  <a:cubicBezTo>
                    <a:pt x="61" y="13"/>
                    <a:pt x="61" y="13"/>
                    <a:pt x="61" y="13"/>
                  </a:cubicBezTo>
                  <a:cubicBezTo>
                    <a:pt x="61" y="6"/>
                    <a:pt x="55" y="0"/>
                    <a:pt x="48" y="0"/>
                  </a:cubicBezTo>
                  <a:cubicBezTo>
                    <a:pt x="12" y="0"/>
                    <a:pt x="12" y="0"/>
                    <a:pt x="12" y="0"/>
                  </a:cubicBezTo>
                  <a:cubicBezTo>
                    <a:pt x="5" y="0"/>
                    <a:pt x="0" y="6"/>
                    <a:pt x="0" y="13"/>
                  </a:cubicBezTo>
                  <a:cubicBezTo>
                    <a:pt x="0" y="25"/>
                    <a:pt x="0" y="25"/>
                    <a:pt x="0" y="25"/>
                  </a:cubicBezTo>
                  <a:cubicBezTo>
                    <a:pt x="10" y="25"/>
                    <a:pt x="10" y="25"/>
                    <a:pt x="10" y="25"/>
                  </a:cubicBezTo>
                  <a:lnTo>
                    <a:pt x="10" y="1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6" name="Group 452"/>
          <p:cNvGrpSpPr/>
          <p:nvPr/>
        </p:nvGrpSpPr>
        <p:grpSpPr>
          <a:xfrm>
            <a:off x="6273378" y="4462993"/>
            <a:ext cx="410633" cy="378884"/>
            <a:chOff x="5776913" y="4478338"/>
            <a:chExt cx="307975" cy="284163"/>
          </a:xfrm>
          <a:solidFill>
            <a:schemeClr val="bg1"/>
          </a:solidFill>
        </p:grpSpPr>
        <p:sp>
          <p:nvSpPr>
            <p:cNvPr id="27" name="Freeform 377"/>
            <p:cNvSpPr>
              <a:spLocks noEditPoints="1"/>
            </p:cNvSpPr>
            <p:nvPr/>
          </p:nvSpPr>
          <p:spPr bwMode="auto">
            <a:xfrm>
              <a:off x="5900738" y="4559301"/>
              <a:ext cx="184150" cy="203200"/>
            </a:xfrm>
            <a:custGeom>
              <a:avLst/>
              <a:gdLst/>
              <a:ahLst/>
              <a:cxnLst>
                <a:cxn ang="0">
                  <a:pos x="85" y="81"/>
                </a:cxn>
                <a:cxn ang="0">
                  <a:pos x="72" y="64"/>
                </a:cxn>
                <a:cxn ang="0">
                  <a:pos x="65" y="62"/>
                </a:cxn>
                <a:cxn ang="0">
                  <a:pos x="57" y="52"/>
                </a:cxn>
                <a:cxn ang="0">
                  <a:pos x="58" y="14"/>
                </a:cxn>
                <a:cxn ang="0">
                  <a:pos x="16" y="10"/>
                </a:cxn>
                <a:cxn ang="0">
                  <a:pos x="10" y="52"/>
                </a:cxn>
                <a:cxn ang="0">
                  <a:pos x="47" y="59"/>
                </a:cxn>
                <a:cxn ang="0">
                  <a:pos x="56" y="70"/>
                </a:cxn>
                <a:cxn ang="0">
                  <a:pos x="57" y="76"/>
                </a:cxn>
                <a:cxn ang="0">
                  <a:pos x="70" y="93"/>
                </a:cxn>
                <a:cxn ang="0">
                  <a:pos x="78" y="94"/>
                </a:cxn>
                <a:cxn ang="0">
                  <a:pos x="84" y="89"/>
                </a:cxn>
                <a:cxn ang="0">
                  <a:pos x="85" y="81"/>
                </a:cxn>
                <a:cxn ang="0">
                  <a:pos x="47" y="49"/>
                </a:cxn>
                <a:cxn ang="0">
                  <a:pos x="17" y="47"/>
                </a:cxn>
                <a:cxn ang="0">
                  <a:pos x="21" y="17"/>
                </a:cxn>
                <a:cxn ang="0">
                  <a:pos x="51" y="20"/>
                </a:cxn>
                <a:cxn ang="0">
                  <a:pos x="47" y="49"/>
                </a:cxn>
              </a:cxnLst>
              <a:rect l="0" t="0" r="r" b="b"/>
              <a:pathLst>
                <a:path w="87" h="96">
                  <a:moveTo>
                    <a:pt x="85" y="81"/>
                  </a:moveTo>
                  <a:cubicBezTo>
                    <a:pt x="72" y="64"/>
                    <a:pt x="72" y="64"/>
                    <a:pt x="72" y="64"/>
                  </a:cubicBezTo>
                  <a:cubicBezTo>
                    <a:pt x="70" y="62"/>
                    <a:pt x="67" y="61"/>
                    <a:pt x="65" y="62"/>
                  </a:cubicBezTo>
                  <a:cubicBezTo>
                    <a:pt x="57" y="52"/>
                    <a:pt x="57" y="52"/>
                    <a:pt x="57" y="52"/>
                  </a:cubicBezTo>
                  <a:cubicBezTo>
                    <a:pt x="66" y="41"/>
                    <a:pt x="67" y="25"/>
                    <a:pt x="58" y="14"/>
                  </a:cubicBezTo>
                  <a:cubicBezTo>
                    <a:pt x="48" y="2"/>
                    <a:pt x="29" y="0"/>
                    <a:pt x="16" y="10"/>
                  </a:cubicBezTo>
                  <a:cubicBezTo>
                    <a:pt x="3" y="21"/>
                    <a:pt x="0" y="40"/>
                    <a:pt x="10" y="52"/>
                  </a:cubicBezTo>
                  <a:cubicBezTo>
                    <a:pt x="19" y="63"/>
                    <a:pt x="35" y="66"/>
                    <a:pt x="47" y="59"/>
                  </a:cubicBezTo>
                  <a:cubicBezTo>
                    <a:pt x="56" y="70"/>
                    <a:pt x="56" y="70"/>
                    <a:pt x="56" y="70"/>
                  </a:cubicBezTo>
                  <a:cubicBezTo>
                    <a:pt x="55" y="72"/>
                    <a:pt x="55" y="74"/>
                    <a:pt x="57" y="76"/>
                  </a:cubicBezTo>
                  <a:cubicBezTo>
                    <a:pt x="70" y="93"/>
                    <a:pt x="70" y="93"/>
                    <a:pt x="70" y="93"/>
                  </a:cubicBezTo>
                  <a:cubicBezTo>
                    <a:pt x="72" y="95"/>
                    <a:pt x="76" y="96"/>
                    <a:pt x="78" y="94"/>
                  </a:cubicBezTo>
                  <a:cubicBezTo>
                    <a:pt x="84" y="89"/>
                    <a:pt x="84" y="89"/>
                    <a:pt x="84" y="89"/>
                  </a:cubicBezTo>
                  <a:cubicBezTo>
                    <a:pt x="87" y="87"/>
                    <a:pt x="87" y="84"/>
                    <a:pt x="85" y="81"/>
                  </a:cubicBezTo>
                  <a:close/>
                  <a:moveTo>
                    <a:pt x="47" y="49"/>
                  </a:moveTo>
                  <a:cubicBezTo>
                    <a:pt x="37" y="57"/>
                    <a:pt x="24" y="56"/>
                    <a:pt x="17" y="47"/>
                  </a:cubicBezTo>
                  <a:cubicBezTo>
                    <a:pt x="10" y="38"/>
                    <a:pt x="12" y="25"/>
                    <a:pt x="21" y="17"/>
                  </a:cubicBezTo>
                  <a:cubicBezTo>
                    <a:pt x="31" y="10"/>
                    <a:pt x="44" y="11"/>
                    <a:pt x="51" y="20"/>
                  </a:cubicBezTo>
                  <a:cubicBezTo>
                    <a:pt x="58" y="28"/>
                    <a:pt x="56" y="42"/>
                    <a:pt x="47" y="4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8" name="Freeform 378"/>
            <p:cNvSpPr>
              <a:spLocks/>
            </p:cNvSpPr>
            <p:nvPr/>
          </p:nvSpPr>
          <p:spPr bwMode="auto">
            <a:xfrm>
              <a:off x="5776913" y="4478338"/>
              <a:ext cx="263525" cy="223838"/>
            </a:xfrm>
            <a:custGeom>
              <a:avLst/>
              <a:gdLst/>
              <a:ahLst/>
              <a:cxnLst>
                <a:cxn ang="0">
                  <a:pos x="63" y="95"/>
                </a:cxn>
                <a:cxn ang="0">
                  <a:pos x="55" y="67"/>
                </a:cxn>
                <a:cxn ang="0">
                  <a:pos x="70" y="43"/>
                </a:cxn>
                <a:cxn ang="0">
                  <a:pos x="93" y="35"/>
                </a:cxn>
                <a:cxn ang="0">
                  <a:pos x="122" y="48"/>
                </a:cxn>
                <a:cxn ang="0">
                  <a:pos x="124" y="52"/>
                </a:cxn>
                <a:cxn ang="0">
                  <a:pos x="124" y="21"/>
                </a:cxn>
                <a:cxn ang="0">
                  <a:pos x="85" y="21"/>
                </a:cxn>
                <a:cxn ang="0">
                  <a:pos x="85" y="14"/>
                </a:cxn>
                <a:cxn ang="0">
                  <a:pos x="71" y="0"/>
                </a:cxn>
                <a:cxn ang="0">
                  <a:pos x="14" y="0"/>
                </a:cxn>
                <a:cxn ang="0">
                  <a:pos x="0" y="14"/>
                </a:cxn>
                <a:cxn ang="0">
                  <a:pos x="0" y="21"/>
                </a:cxn>
                <a:cxn ang="0">
                  <a:pos x="0" y="22"/>
                </a:cxn>
                <a:cxn ang="0">
                  <a:pos x="0" y="105"/>
                </a:cxn>
                <a:cxn ang="0">
                  <a:pos x="76" y="105"/>
                </a:cxn>
                <a:cxn ang="0">
                  <a:pos x="63" y="95"/>
                </a:cxn>
              </a:cxnLst>
              <a:rect l="0" t="0" r="r" b="b"/>
              <a:pathLst>
                <a:path w="124" h="105">
                  <a:moveTo>
                    <a:pt x="63" y="95"/>
                  </a:moveTo>
                  <a:cubicBezTo>
                    <a:pt x="57" y="87"/>
                    <a:pt x="54" y="77"/>
                    <a:pt x="55" y="67"/>
                  </a:cubicBezTo>
                  <a:cubicBezTo>
                    <a:pt x="57" y="58"/>
                    <a:pt x="62" y="49"/>
                    <a:pt x="70" y="43"/>
                  </a:cubicBezTo>
                  <a:cubicBezTo>
                    <a:pt x="76" y="37"/>
                    <a:pt x="85" y="35"/>
                    <a:pt x="93" y="35"/>
                  </a:cubicBezTo>
                  <a:cubicBezTo>
                    <a:pt x="105" y="35"/>
                    <a:pt x="115" y="39"/>
                    <a:pt x="122" y="48"/>
                  </a:cubicBezTo>
                  <a:cubicBezTo>
                    <a:pt x="123" y="49"/>
                    <a:pt x="123" y="50"/>
                    <a:pt x="124" y="52"/>
                  </a:cubicBezTo>
                  <a:cubicBezTo>
                    <a:pt x="124" y="21"/>
                    <a:pt x="124" y="21"/>
                    <a:pt x="124" y="21"/>
                  </a:cubicBezTo>
                  <a:cubicBezTo>
                    <a:pt x="85" y="21"/>
                    <a:pt x="85" y="21"/>
                    <a:pt x="85" y="21"/>
                  </a:cubicBezTo>
                  <a:cubicBezTo>
                    <a:pt x="85" y="14"/>
                    <a:pt x="85" y="14"/>
                    <a:pt x="85" y="14"/>
                  </a:cubicBezTo>
                  <a:cubicBezTo>
                    <a:pt x="85" y="6"/>
                    <a:pt x="79" y="0"/>
                    <a:pt x="71" y="0"/>
                  </a:cubicBezTo>
                  <a:cubicBezTo>
                    <a:pt x="14" y="0"/>
                    <a:pt x="14" y="0"/>
                    <a:pt x="14" y="0"/>
                  </a:cubicBezTo>
                  <a:cubicBezTo>
                    <a:pt x="6" y="0"/>
                    <a:pt x="0" y="6"/>
                    <a:pt x="0" y="14"/>
                  </a:cubicBezTo>
                  <a:cubicBezTo>
                    <a:pt x="0" y="21"/>
                    <a:pt x="0" y="21"/>
                    <a:pt x="0" y="21"/>
                  </a:cubicBezTo>
                  <a:cubicBezTo>
                    <a:pt x="0" y="22"/>
                    <a:pt x="0" y="22"/>
                    <a:pt x="0" y="22"/>
                  </a:cubicBezTo>
                  <a:cubicBezTo>
                    <a:pt x="0" y="105"/>
                    <a:pt x="0" y="105"/>
                    <a:pt x="0" y="105"/>
                  </a:cubicBezTo>
                  <a:cubicBezTo>
                    <a:pt x="76" y="105"/>
                    <a:pt x="76" y="105"/>
                    <a:pt x="76" y="105"/>
                  </a:cubicBezTo>
                  <a:cubicBezTo>
                    <a:pt x="71" y="103"/>
                    <a:pt x="66" y="99"/>
                    <a:pt x="63" y="9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9" name="Group 28"/>
          <p:cNvGrpSpPr/>
          <p:nvPr/>
        </p:nvGrpSpPr>
        <p:grpSpPr>
          <a:xfrm>
            <a:off x="3991361" y="4423353"/>
            <a:ext cx="382348" cy="458160"/>
            <a:chOff x="3735388" y="3473450"/>
            <a:chExt cx="184150" cy="220663"/>
          </a:xfrm>
          <a:solidFill>
            <a:schemeClr val="bg1"/>
          </a:solidFill>
        </p:grpSpPr>
        <p:sp>
          <p:nvSpPr>
            <p:cNvPr id="30" name="Freeform 96"/>
            <p:cNvSpPr>
              <a:spLocks noEditPoints="1"/>
            </p:cNvSpPr>
            <p:nvPr/>
          </p:nvSpPr>
          <p:spPr bwMode="auto">
            <a:xfrm>
              <a:off x="3773488" y="3473450"/>
              <a:ext cx="104775" cy="104775"/>
            </a:xfrm>
            <a:custGeom>
              <a:avLst/>
              <a:gdLst/>
              <a:ahLst/>
              <a:cxnLst>
                <a:cxn ang="0">
                  <a:pos x="21" y="41"/>
                </a:cxn>
                <a:cxn ang="0">
                  <a:pos x="41" y="21"/>
                </a:cxn>
                <a:cxn ang="0">
                  <a:pos x="21" y="0"/>
                </a:cxn>
                <a:cxn ang="0">
                  <a:pos x="0" y="21"/>
                </a:cxn>
                <a:cxn ang="0">
                  <a:pos x="21" y="41"/>
                </a:cxn>
                <a:cxn ang="0">
                  <a:pos x="21" y="6"/>
                </a:cxn>
                <a:cxn ang="0">
                  <a:pos x="36" y="21"/>
                </a:cxn>
                <a:cxn ang="0">
                  <a:pos x="21" y="36"/>
                </a:cxn>
                <a:cxn ang="0">
                  <a:pos x="6" y="21"/>
                </a:cxn>
                <a:cxn ang="0">
                  <a:pos x="21" y="6"/>
                </a:cxn>
              </a:cxnLst>
              <a:rect l="0" t="0" r="r" b="b"/>
              <a:pathLst>
                <a:path w="41" h="41">
                  <a:moveTo>
                    <a:pt x="21" y="41"/>
                  </a:moveTo>
                  <a:cubicBezTo>
                    <a:pt x="32" y="41"/>
                    <a:pt x="41" y="32"/>
                    <a:pt x="41" y="21"/>
                  </a:cubicBezTo>
                  <a:cubicBezTo>
                    <a:pt x="41" y="9"/>
                    <a:pt x="32" y="0"/>
                    <a:pt x="21" y="0"/>
                  </a:cubicBezTo>
                  <a:cubicBezTo>
                    <a:pt x="10" y="0"/>
                    <a:pt x="0" y="9"/>
                    <a:pt x="0" y="21"/>
                  </a:cubicBezTo>
                  <a:cubicBezTo>
                    <a:pt x="0" y="32"/>
                    <a:pt x="10" y="41"/>
                    <a:pt x="21" y="41"/>
                  </a:cubicBezTo>
                  <a:close/>
                  <a:moveTo>
                    <a:pt x="21" y="6"/>
                  </a:moveTo>
                  <a:cubicBezTo>
                    <a:pt x="29" y="6"/>
                    <a:pt x="36" y="12"/>
                    <a:pt x="36" y="21"/>
                  </a:cubicBezTo>
                  <a:cubicBezTo>
                    <a:pt x="36" y="29"/>
                    <a:pt x="29" y="36"/>
                    <a:pt x="21" y="36"/>
                  </a:cubicBezTo>
                  <a:cubicBezTo>
                    <a:pt x="12" y="36"/>
                    <a:pt x="6" y="29"/>
                    <a:pt x="6" y="21"/>
                  </a:cubicBezTo>
                  <a:cubicBezTo>
                    <a:pt x="6" y="12"/>
                    <a:pt x="12" y="6"/>
                    <a:pt x="21" y="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97"/>
            <p:cNvSpPr>
              <a:spLocks noEditPoints="1"/>
            </p:cNvSpPr>
            <p:nvPr/>
          </p:nvSpPr>
          <p:spPr bwMode="auto">
            <a:xfrm>
              <a:off x="3735388" y="3586163"/>
              <a:ext cx="184150" cy="107950"/>
            </a:xfrm>
            <a:custGeom>
              <a:avLst/>
              <a:gdLst/>
              <a:ahLst/>
              <a:cxnLst>
                <a:cxn ang="0">
                  <a:pos x="71" y="19"/>
                </a:cxn>
                <a:cxn ang="0">
                  <a:pos x="48" y="0"/>
                </a:cxn>
                <a:cxn ang="0">
                  <a:pos x="45" y="1"/>
                </a:cxn>
                <a:cxn ang="0">
                  <a:pos x="36" y="12"/>
                </a:cxn>
                <a:cxn ang="0">
                  <a:pos x="27" y="1"/>
                </a:cxn>
                <a:cxn ang="0">
                  <a:pos x="24" y="0"/>
                </a:cxn>
                <a:cxn ang="0">
                  <a:pos x="0" y="19"/>
                </a:cxn>
                <a:cxn ang="0">
                  <a:pos x="0" y="21"/>
                </a:cxn>
                <a:cxn ang="0">
                  <a:pos x="36" y="42"/>
                </a:cxn>
                <a:cxn ang="0">
                  <a:pos x="71" y="21"/>
                </a:cxn>
                <a:cxn ang="0">
                  <a:pos x="71" y="19"/>
                </a:cxn>
                <a:cxn ang="0">
                  <a:pos x="49" y="6"/>
                </a:cxn>
                <a:cxn ang="0">
                  <a:pos x="53" y="8"/>
                </a:cxn>
                <a:cxn ang="0">
                  <a:pos x="44" y="20"/>
                </a:cxn>
                <a:cxn ang="0">
                  <a:pos x="42" y="18"/>
                </a:cxn>
                <a:cxn ang="0">
                  <a:pos x="39" y="16"/>
                </a:cxn>
                <a:cxn ang="0">
                  <a:pos x="49" y="6"/>
                </a:cxn>
                <a:cxn ang="0">
                  <a:pos x="32" y="16"/>
                </a:cxn>
                <a:cxn ang="0">
                  <a:pos x="29" y="18"/>
                </a:cxn>
                <a:cxn ang="0">
                  <a:pos x="28" y="20"/>
                </a:cxn>
                <a:cxn ang="0">
                  <a:pos x="19" y="8"/>
                </a:cxn>
                <a:cxn ang="0">
                  <a:pos x="23" y="6"/>
                </a:cxn>
                <a:cxn ang="0">
                  <a:pos x="32" y="16"/>
                </a:cxn>
                <a:cxn ang="0">
                  <a:pos x="38" y="36"/>
                </a:cxn>
                <a:cxn ang="0">
                  <a:pos x="38" y="24"/>
                </a:cxn>
                <a:cxn ang="0">
                  <a:pos x="36" y="23"/>
                </a:cxn>
                <a:cxn ang="0">
                  <a:pos x="34" y="24"/>
                </a:cxn>
                <a:cxn ang="0">
                  <a:pos x="34" y="36"/>
                </a:cxn>
                <a:cxn ang="0">
                  <a:pos x="6" y="20"/>
                </a:cxn>
                <a:cxn ang="0">
                  <a:pos x="16" y="10"/>
                </a:cxn>
                <a:cxn ang="0">
                  <a:pos x="27" y="23"/>
                </a:cxn>
                <a:cxn ang="0">
                  <a:pos x="29" y="23"/>
                </a:cxn>
                <a:cxn ang="0">
                  <a:pos x="32" y="21"/>
                </a:cxn>
                <a:cxn ang="0">
                  <a:pos x="36" y="18"/>
                </a:cxn>
                <a:cxn ang="0">
                  <a:pos x="40" y="21"/>
                </a:cxn>
                <a:cxn ang="0">
                  <a:pos x="43" y="23"/>
                </a:cxn>
                <a:cxn ang="0">
                  <a:pos x="44" y="24"/>
                </a:cxn>
                <a:cxn ang="0">
                  <a:pos x="45" y="23"/>
                </a:cxn>
                <a:cxn ang="0">
                  <a:pos x="56" y="10"/>
                </a:cxn>
                <a:cxn ang="0">
                  <a:pos x="66" y="20"/>
                </a:cxn>
                <a:cxn ang="0">
                  <a:pos x="38" y="36"/>
                </a:cxn>
              </a:cxnLst>
              <a:rect l="0" t="0" r="r" b="b"/>
              <a:pathLst>
                <a:path w="72" h="42">
                  <a:moveTo>
                    <a:pt x="71" y="19"/>
                  </a:moveTo>
                  <a:cubicBezTo>
                    <a:pt x="66" y="10"/>
                    <a:pt x="58" y="3"/>
                    <a:pt x="48" y="0"/>
                  </a:cubicBezTo>
                  <a:cubicBezTo>
                    <a:pt x="47" y="0"/>
                    <a:pt x="46" y="0"/>
                    <a:pt x="45" y="1"/>
                  </a:cubicBezTo>
                  <a:cubicBezTo>
                    <a:pt x="43" y="6"/>
                    <a:pt x="40" y="9"/>
                    <a:pt x="36" y="12"/>
                  </a:cubicBezTo>
                  <a:cubicBezTo>
                    <a:pt x="32" y="9"/>
                    <a:pt x="29" y="6"/>
                    <a:pt x="27" y="1"/>
                  </a:cubicBezTo>
                  <a:cubicBezTo>
                    <a:pt x="26" y="0"/>
                    <a:pt x="25" y="0"/>
                    <a:pt x="24" y="0"/>
                  </a:cubicBezTo>
                  <a:cubicBezTo>
                    <a:pt x="14" y="3"/>
                    <a:pt x="6" y="10"/>
                    <a:pt x="0" y="19"/>
                  </a:cubicBezTo>
                  <a:cubicBezTo>
                    <a:pt x="0" y="19"/>
                    <a:pt x="0" y="20"/>
                    <a:pt x="0" y="21"/>
                  </a:cubicBezTo>
                  <a:cubicBezTo>
                    <a:pt x="8" y="34"/>
                    <a:pt x="21" y="42"/>
                    <a:pt x="36" y="42"/>
                  </a:cubicBezTo>
                  <a:cubicBezTo>
                    <a:pt x="50" y="42"/>
                    <a:pt x="64" y="34"/>
                    <a:pt x="71" y="21"/>
                  </a:cubicBezTo>
                  <a:cubicBezTo>
                    <a:pt x="72" y="20"/>
                    <a:pt x="72" y="19"/>
                    <a:pt x="71" y="19"/>
                  </a:cubicBezTo>
                  <a:close/>
                  <a:moveTo>
                    <a:pt x="49" y="6"/>
                  </a:moveTo>
                  <a:cubicBezTo>
                    <a:pt x="50" y="6"/>
                    <a:pt x="52" y="7"/>
                    <a:pt x="53" y="8"/>
                  </a:cubicBezTo>
                  <a:cubicBezTo>
                    <a:pt x="51" y="12"/>
                    <a:pt x="48" y="16"/>
                    <a:pt x="44" y="20"/>
                  </a:cubicBezTo>
                  <a:cubicBezTo>
                    <a:pt x="43" y="19"/>
                    <a:pt x="43" y="19"/>
                    <a:pt x="42" y="18"/>
                  </a:cubicBezTo>
                  <a:cubicBezTo>
                    <a:pt x="41" y="18"/>
                    <a:pt x="40" y="17"/>
                    <a:pt x="39" y="16"/>
                  </a:cubicBezTo>
                  <a:cubicBezTo>
                    <a:pt x="43" y="13"/>
                    <a:pt x="46" y="10"/>
                    <a:pt x="49" y="6"/>
                  </a:cubicBezTo>
                  <a:close/>
                  <a:moveTo>
                    <a:pt x="32" y="16"/>
                  </a:moveTo>
                  <a:cubicBezTo>
                    <a:pt x="31" y="17"/>
                    <a:pt x="30" y="18"/>
                    <a:pt x="29" y="18"/>
                  </a:cubicBezTo>
                  <a:cubicBezTo>
                    <a:pt x="29" y="19"/>
                    <a:pt x="28" y="19"/>
                    <a:pt x="28" y="20"/>
                  </a:cubicBezTo>
                  <a:cubicBezTo>
                    <a:pt x="24" y="16"/>
                    <a:pt x="21" y="12"/>
                    <a:pt x="19" y="8"/>
                  </a:cubicBezTo>
                  <a:cubicBezTo>
                    <a:pt x="20" y="7"/>
                    <a:pt x="22" y="6"/>
                    <a:pt x="23" y="6"/>
                  </a:cubicBezTo>
                  <a:cubicBezTo>
                    <a:pt x="25" y="10"/>
                    <a:pt x="29" y="13"/>
                    <a:pt x="32" y="16"/>
                  </a:cubicBezTo>
                  <a:close/>
                  <a:moveTo>
                    <a:pt x="38" y="36"/>
                  </a:moveTo>
                  <a:cubicBezTo>
                    <a:pt x="38" y="24"/>
                    <a:pt x="38" y="24"/>
                    <a:pt x="38" y="24"/>
                  </a:cubicBezTo>
                  <a:cubicBezTo>
                    <a:pt x="38" y="23"/>
                    <a:pt x="37" y="23"/>
                    <a:pt x="36" y="23"/>
                  </a:cubicBezTo>
                  <a:cubicBezTo>
                    <a:pt x="35" y="23"/>
                    <a:pt x="34" y="23"/>
                    <a:pt x="34" y="24"/>
                  </a:cubicBezTo>
                  <a:cubicBezTo>
                    <a:pt x="34" y="36"/>
                    <a:pt x="34" y="36"/>
                    <a:pt x="34" y="36"/>
                  </a:cubicBezTo>
                  <a:cubicBezTo>
                    <a:pt x="23" y="36"/>
                    <a:pt x="12" y="30"/>
                    <a:pt x="6" y="20"/>
                  </a:cubicBezTo>
                  <a:cubicBezTo>
                    <a:pt x="8" y="16"/>
                    <a:pt x="12" y="12"/>
                    <a:pt x="16" y="10"/>
                  </a:cubicBezTo>
                  <a:cubicBezTo>
                    <a:pt x="18" y="14"/>
                    <a:pt x="22" y="19"/>
                    <a:pt x="27" y="23"/>
                  </a:cubicBezTo>
                  <a:cubicBezTo>
                    <a:pt x="27" y="24"/>
                    <a:pt x="28" y="24"/>
                    <a:pt x="29" y="23"/>
                  </a:cubicBezTo>
                  <a:cubicBezTo>
                    <a:pt x="30" y="23"/>
                    <a:pt x="31" y="22"/>
                    <a:pt x="32" y="21"/>
                  </a:cubicBezTo>
                  <a:cubicBezTo>
                    <a:pt x="33" y="20"/>
                    <a:pt x="34" y="19"/>
                    <a:pt x="36" y="18"/>
                  </a:cubicBezTo>
                  <a:cubicBezTo>
                    <a:pt x="37" y="19"/>
                    <a:pt x="39" y="20"/>
                    <a:pt x="40" y="21"/>
                  </a:cubicBezTo>
                  <a:cubicBezTo>
                    <a:pt x="41" y="22"/>
                    <a:pt x="42" y="23"/>
                    <a:pt x="43" y="23"/>
                  </a:cubicBezTo>
                  <a:cubicBezTo>
                    <a:pt x="43" y="24"/>
                    <a:pt x="43" y="24"/>
                    <a:pt x="44" y="24"/>
                  </a:cubicBezTo>
                  <a:cubicBezTo>
                    <a:pt x="44" y="24"/>
                    <a:pt x="45" y="24"/>
                    <a:pt x="45" y="23"/>
                  </a:cubicBezTo>
                  <a:cubicBezTo>
                    <a:pt x="50" y="19"/>
                    <a:pt x="53" y="14"/>
                    <a:pt x="56" y="10"/>
                  </a:cubicBezTo>
                  <a:cubicBezTo>
                    <a:pt x="60" y="12"/>
                    <a:pt x="63" y="16"/>
                    <a:pt x="66" y="20"/>
                  </a:cubicBezTo>
                  <a:cubicBezTo>
                    <a:pt x="60" y="30"/>
                    <a:pt x="49" y="36"/>
                    <a:pt x="38" y="3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32" name="Freeform 147"/>
          <p:cNvSpPr>
            <a:spLocks noEditPoints="1"/>
          </p:cNvSpPr>
          <p:nvPr/>
        </p:nvSpPr>
        <p:spPr bwMode="auto">
          <a:xfrm>
            <a:off x="4720490" y="4461261"/>
            <a:ext cx="454863" cy="382348"/>
          </a:xfrm>
          <a:custGeom>
            <a:avLst/>
            <a:gdLst/>
            <a:ahLst/>
            <a:cxnLst>
              <a:cxn ang="0">
                <a:pos x="60" y="22"/>
              </a:cxn>
              <a:cxn ang="0">
                <a:pos x="42" y="18"/>
              </a:cxn>
              <a:cxn ang="0">
                <a:pos x="6" y="6"/>
              </a:cxn>
              <a:cxn ang="0">
                <a:pos x="0" y="19"/>
              </a:cxn>
              <a:cxn ang="0">
                <a:pos x="26" y="51"/>
              </a:cxn>
              <a:cxn ang="0">
                <a:pos x="44" y="55"/>
              </a:cxn>
              <a:cxn ang="0">
                <a:pos x="68" y="72"/>
              </a:cxn>
              <a:cxn ang="0">
                <a:pos x="80" y="66"/>
              </a:cxn>
              <a:cxn ang="0">
                <a:pos x="80" y="42"/>
              </a:cxn>
              <a:cxn ang="0">
                <a:pos x="9" y="27"/>
              </a:cxn>
              <a:cxn ang="0">
                <a:pos x="9" y="11"/>
              </a:cxn>
              <a:cxn ang="0">
                <a:pos x="26" y="10"/>
              </a:cxn>
              <a:cxn ang="0">
                <a:pos x="36" y="22"/>
              </a:cxn>
              <a:cxn ang="0">
                <a:pos x="31" y="34"/>
              </a:cxn>
              <a:cxn ang="0">
                <a:pos x="14" y="23"/>
              </a:cxn>
              <a:cxn ang="0">
                <a:pos x="15" y="15"/>
              </a:cxn>
              <a:cxn ang="0">
                <a:pos x="29" y="22"/>
              </a:cxn>
              <a:cxn ang="0">
                <a:pos x="32" y="19"/>
              </a:cxn>
              <a:cxn ang="0">
                <a:pos x="12" y="12"/>
              </a:cxn>
              <a:cxn ang="0">
                <a:pos x="12" y="26"/>
              </a:cxn>
              <a:cxn ang="0">
                <a:pos x="37" y="47"/>
              </a:cxn>
              <a:cxn ang="0">
                <a:pos x="43" y="45"/>
              </a:cxn>
              <a:cxn ang="0">
                <a:pos x="44" y="32"/>
              </a:cxn>
              <a:cxn ang="0">
                <a:pos x="45" y="31"/>
              </a:cxn>
              <a:cxn ang="0">
                <a:pos x="47" y="30"/>
              </a:cxn>
              <a:cxn ang="0">
                <a:pos x="46" y="46"/>
              </a:cxn>
              <a:cxn ang="0">
                <a:pos x="37" y="51"/>
              </a:cxn>
              <a:cxn ang="0">
                <a:pos x="77" y="62"/>
              </a:cxn>
              <a:cxn ang="0">
                <a:pos x="60" y="63"/>
              </a:cxn>
              <a:cxn ang="0">
                <a:pos x="49" y="51"/>
              </a:cxn>
              <a:cxn ang="0">
                <a:pos x="55" y="38"/>
              </a:cxn>
              <a:cxn ang="0">
                <a:pos x="72" y="50"/>
              </a:cxn>
              <a:cxn ang="0">
                <a:pos x="71" y="58"/>
              </a:cxn>
              <a:cxn ang="0">
                <a:pos x="64" y="58"/>
              </a:cxn>
              <a:cxn ang="0">
                <a:pos x="54" y="51"/>
              </a:cxn>
              <a:cxn ang="0">
                <a:pos x="61" y="61"/>
              </a:cxn>
              <a:cxn ang="0">
                <a:pos x="74" y="61"/>
              </a:cxn>
              <a:cxn ang="0">
                <a:pos x="74" y="48"/>
              </a:cxn>
              <a:cxn ang="0">
                <a:pos x="42" y="28"/>
              </a:cxn>
              <a:cxn ang="0">
                <a:pos x="39" y="35"/>
              </a:cxn>
              <a:cxn ang="0">
                <a:pos x="41" y="42"/>
              </a:cxn>
              <a:cxn ang="0">
                <a:pos x="39" y="43"/>
              </a:cxn>
              <a:cxn ang="0">
                <a:pos x="36" y="35"/>
              </a:cxn>
              <a:cxn ang="0">
                <a:pos x="40" y="26"/>
              </a:cxn>
              <a:cxn ang="0">
                <a:pos x="56" y="26"/>
              </a:cxn>
              <a:cxn ang="0">
                <a:pos x="77" y="62"/>
              </a:cxn>
            </a:cxnLst>
            <a:rect l="0" t="0" r="r" b="b"/>
            <a:pathLst>
              <a:path w="85" h="72">
                <a:moveTo>
                  <a:pt x="80" y="42"/>
                </a:moveTo>
                <a:cubicBezTo>
                  <a:pt x="60" y="22"/>
                  <a:pt x="60" y="22"/>
                  <a:pt x="60" y="22"/>
                </a:cubicBezTo>
                <a:cubicBezTo>
                  <a:pt x="57" y="19"/>
                  <a:pt x="53" y="17"/>
                  <a:pt x="48" y="17"/>
                </a:cubicBezTo>
                <a:cubicBezTo>
                  <a:pt x="46" y="17"/>
                  <a:pt x="44" y="18"/>
                  <a:pt x="42" y="18"/>
                </a:cubicBezTo>
                <a:cubicBezTo>
                  <a:pt x="30" y="6"/>
                  <a:pt x="30" y="6"/>
                  <a:pt x="30" y="6"/>
                </a:cubicBezTo>
                <a:cubicBezTo>
                  <a:pt x="23" y="0"/>
                  <a:pt x="13" y="0"/>
                  <a:pt x="6" y="6"/>
                </a:cubicBezTo>
                <a:cubicBezTo>
                  <a:pt x="5" y="7"/>
                  <a:pt x="5" y="7"/>
                  <a:pt x="5" y="7"/>
                </a:cubicBezTo>
                <a:cubicBezTo>
                  <a:pt x="2" y="10"/>
                  <a:pt x="0" y="14"/>
                  <a:pt x="0" y="19"/>
                </a:cubicBezTo>
                <a:cubicBezTo>
                  <a:pt x="0" y="23"/>
                  <a:pt x="2" y="28"/>
                  <a:pt x="5" y="31"/>
                </a:cubicBezTo>
                <a:cubicBezTo>
                  <a:pt x="26" y="51"/>
                  <a:pt x="26" y="51"/>
                  <a:pt x="26" y="51"/>
                </a:cubicBezTo>
                <a:cubicBezTo>
                  <a:pt x="29" y="54"/>
                  <a:pt x="33" y="56"/>
                  <a:pt x="37" y="56"/>
                </a:cubicBezTo>
                <a:cubicBezTo>
                  <a:pt x="40" y="56"/>
                  <a:pt x="42" y="55"/>
                  <a:pt x="44" y="55"/>
                </a:cubicBezTo>
                <a:cubicBezTo>
                  <a:pt x="56" y="67"/>
                  <a:pt x="56" y="67"/>
                  <a:pt x="56" y="67"/>
                </a:cubicBezTo>
                <a:cubicBezTo>
                  <a:pt x="59" y="70"/>
                  <a:pt x="63" y="72"/>
                  <a:pt x="68" y="72"/>
                </a:cubicBezTo>
                <a:cubicBezTo>
                  <a:pt x="72" y="72"/>
                  <a:pt x="76" y="70"/>
                  <a:pt x="80" y="67"/>
                </a:cubicBezTo>
                <a:cubicBezTo>
                  <a:pt x="80" y="66"/>
                  <a:pt x="80" y="66"/>
                  <a:pt x="80" y="66"/>
                </a:cubicBezTo>
                <a:cubicBezTo>
                  <a:pt x="83" y="63"/>
                  <a:pt x="85" y="59"/>
                  <a:pt x="85" y="54"/>
                </a:cubicBezTo>
                <a:cubicBezTo>
                  <a:pt x="85" y="50"/>
                  <a:pt x="83" y="45"/>
                  <a:pt x="80" y="42"/>
                </a:cubicBezTo>
                <a:close/>
                <a:moveTo>
                  <a:pt x="29" y="47"/>
                </a:moveTo>
                <a:cubicBezTo>
                  <a:pt x="9" y="27"/>
                  <a:pt x="9" y="27"/>
                  <a:pt x="9" y="27"/>
                </a:cubicBezTo>
                <a:cubicBezTo>
                  <a:pt x="7" y="25"/>
                  <a:pt x="6" y="22"/>
                  <a:pt x="6" y="19"/>
                </a:cubicBezTo>
                <a:cubicBezTo>
                  <a:pt x="6" y="16"/>
                  <a:pt x="7" y="13"/>
                  <a:pt x="9" y="11"/>
                </a:cubicBezTo>
                <a:cubicBezTo>
                  <a:pt x="10" y="10"/>
                  <a:pt x="10" y="10"/>
                  <a:pt x="10" y="10"/>
                </a:cubicBezTo>
                <a:cubicBezTo>
                  <a:pt x="14" y="5"/>
                  <a:pt x="22" y="5"/>
                  <a:pt x="26" y="10"/>
                </a:cubicBezTo>
                <a:cubicBezTo>
                  <a:pt x="37" y="21"/>
                  <a:pt x="37" y="21"/>
                  <a:pt x="37" y="21"/>
                </a:cubicBezTo>
                <a:cubicBezTo>
                  <a:pt x="37" y="21"/>
                  <a:pt x="37" y="22"/>
                  <a:pt x="36" y="22"/>
                </a:cubicBezTo>
                <a:cubicBezTo>
                  <a:pt x="36" y="23"/>
                  <a:pt x="36" y="23"/>
                  <a:pt x="36" y="23"/>
                </a:cubicBezTo>
                <a:cubicBezTo>
                  <a:pt x="33" y="26"/>
                  <a:pt x="31" y="30"/>
                  <a:pt x="31" y="34"/>
                </a:cubicBezTo>
                <a:cubicBezTo>
                  <a:pt x="31" y="37"/>
                  <a:pt x="31" y="39"/>
                  <a:pt x="32" y="41"/>
                </a:cubicBezTo>
                <a:cubicBezTo>
                  <a:pt x="14" y="23"/>
                  <a:pt x="14" y="23"/>
                  <a:pt x="14" y="23"/>
                </a:cubicBezTo>
                <a:cubicBezTo>
                  <a:pt x="12" y="21"/>
                  <a:pt x="12" y="18"/>
                  <a:pt x="14" y="15"/>
                </a:cubicBezTo>
                <a:cubicBezTo>
                  <a:pt x="15" y="15"/>
                  <a:pt x="15" y="15"/>
                  <a:pt x="15" y="15"/>
                </a:cubicBezTo>
                <a:cubicBezTo>
                  <a:pt x="17" y="13"/>
                  <a:pt x="20" y="13"/>
                  <a:pt x="22" y="15"/>
                </a:cubicBezTo>
                <a:cubicBezTo>
                  <a:pt x="29" y="22"/>
                  <a:pt x="29" y="22"/>
                  <a:pt x="29" y="22"/>
                </a:cubicBezTo>
                <a:cubicBezTo>
                  <a:pt x="30" y="23"/>
                  <a:pt x="31" y="23"/>
                  <a:pt x="32" y="22"/>
                </a:cubicBezTo>
                <a:cubicBezTo>
                  <a:pt x="32" y="21"/>
                  <a:pt x="32" y="20"/>
                  <a:pt x="32" y="19"/>
                </a:cubicBezTo>
                <a:cubicBezTo>
                  <a:pt x="25" y="12"/>
                  <a:pt x="25" y="12"/>
                  <a:pt x="25" y="12"/>
                </a:cubicBezTo>
                <a:cubicBezTo>
                  <a:pt x="21" y="9"/>
                  <a:pt x="16" y="9"/>
                  <a:pt x="12" y="12"/>
                </a:cubicBezTo>
                <a:cubicBezTo>
                  <a:pt x="12" y="13"/>
                  <a:pt x="12" y="13"/>
                  <a:pt x="12" y="13"/>
                </a:cubicBezTo>
                <a:cubicBezTo>
                  <a:pt x="8" y="16"/>
                  <a:pt x="8" y="22"/>
                  <a:pt x="12" y="26"/>
                </a:cubicBezTo>
                <a:cubicBezTo>
                  <a:pt x="31" y="45"/>
                  <a:pt x="31" y="45"/>
                  <a:pt x="31" y="45"/>
                </a:cubicBezTo>
                <a:cubicBezTo>
                  <a:pt x="32" y="46"/>
                  <a:pt x="35" y="47"/>
                  <a:pt x="37" y="47"/>
                </a:cubicBezTo>
                <a:cubicBezTo>
                  <a:pt x="37" y="47"/>
                  <a:pt x="38" y="47"/>
                  <a:pt x="38" y="47"/>
                </a:cubicBezTo>
                <a:cubicBezTo>
                  <a:pt x="40" y="47"/>
                  <a:pt x="42" y="46"/>
                  <a:pt x="43" y="45"/>
                </a:cubicBezTo>
                <a:cubicBezTo>
                  <a:pt x="44" y="44"/>
                  <a:pt x="44" y="44"/>
                  <a:pt x="44" y="44"/>
                </a:cubicBezTo>
                <a:cubicBezTo>
                  <a:pt x="47" y="41"/>
                  <a:pt x="47" y="35"/>
                  <a:pt x="44" y="32"/>
                </a:cubicBezTo>
                <a:cubicBezTo>
                  <a:pt x="44" y="32"/>
                  <a:pt x="44" y="31"/>
                  <a:pt x="44" y="31"/>
                </a:cubicBezTo>
                <a:cubicBezTo>
                  <a:pt x="45" y="31"/>
                  <a:pt x="45" y="31"/>
                  <a:pt x="45" y="31"/>
                </a:cubicBezTo>
                <a:cubicBezTo>
                  <a:pt x="45" y="30"/>
                  <a:pt x="46" y="30"/>
                  <a:pt x="46" y="30"/>
                </a:cubicBezTo>
                <a:cubicBezTo>
                  <a:pt x="46" y="30"/>
                  <a:pt x="46" y="30"/>
                  <a:pt x="47" y="30"/>
                </a:cubicBezTo>
                <a:cubicBezTo>
                  <a:pt x="49" y="32"/>
                  <a:pt x="50" y="35"/>
                  <a:pt x="50" y="38"/>
                </a:cubicBezTo>
                <a:cubicBezTo>
                  <a:pt x="50" y="41"/>
                  <a:pt x="49" y="44"/>
                  <a:pt x="46" y="46"/>
                </a:cubicBezTo>
                <a:cubicBezTo>
                  <a:pt x="46" y="47"/>
                  <a:pt x="46" y="47"/>
                  <a:pt x="46" y="47"/>
                </a:cubicBezTo>
                <a:cubicBezTo>
                  <a:pt x="43" y="49"/>
                  <a:pt x="40" y="51"/>
                  <a:pt x="37" y="51"/>
                </a:cubicBezTo>
                <a:cubicBezTo>
                  <a:pt x="34" y="51"/>
                  <a:pt x="31" y="49"/>
                  <a:pt x="29" y="47"/>
                </a:cubicBezTo>
                <a:close/>
                <a:moveTo>
                  <a:pt x="77" y="62"/>
                </a:moveTo>
                <a:cubicBezTo>
                  <a:pt x="76" y="63"/>
                  <a:pt x="76" y="63"/>
                  <a:pt x="76" y="63"/>
                </a:cubicBezTo>
                <a:cubicBezTo>
                  <a:pt x="71" y="68"/>
                  <a:pt x="64" y="68"/>
                  <a:pt x="60" y="63"/>
                </a:cubicBezTo>
                <a:cubicBezTo>
                  <a:pt x="48" y="52"/>
                  <a:pt x="48" y="52"/>
                  <a:pt x="48" y="52"/>
                </a:cubicBezTo>
                <a:cubicBezTo>
                  <a:pt x="49" y="52"/>
                  <a:pt x="49" y="51"/>
                  <a:pt x="49" y="51"/>
                </a:cubicBezTo>
                <a:cubicBezTo>
                  <a:pt x="50" y="50"/>
                  <a:pt x="50" y="50"/>
                  <a:pt x="50" y="50"/>
                </a:cubicBezTo>
                <a:cubicBezTo>
                  <a:pt x="53" y="47"/>
                  <a:pt x="55" y="43"/>
                  <a:pt x="55" y="38"/>
                </a:cubicBezTo>
                <a:cubicBezTo>
                  <a:pt x="55" y="36"/>
                  <a:pt x="55" y="34"/>
                  <a:pt x="54" y="32"/>
                </a:cubicBezTo>
                <a:cubicBezTo>
                  <a:pt x="72" y="50"/>
                  <a:pt x="72" y="50"/>
                  <a:pt x="72" y="50"/>
                </a:cubicBezTo>
                <a:cubicBezTo>
                  <a:pt x="74" y="52"/>
                  <a:pt x="74" y="56"/>
                  <a:pt x="72" y="58"/>
                </a:cubicBezTo>
                <a:cubicBezTo>
                  <a:pt x="71" y="58"/>
                  <a:pt x="71" y="58"/>
                  <a:pt x="71" y="58"/>
                </a:cubicBezTo>
                <a:cubicBezTo>
                  <a:pt x="70" y="59"/>
                  <a:pt x="69" y="60"/>
                  <a:pt x="67" y="60"/>
                </a:cubicBezTo>
                <a:cubicBezTo>
                  <a:pt x="66" y="60"/>
                  <a:pt x="65" y="59"/>
                  <a:pt x="64" y="58"/>
                </a:cubicBezTo>
                <a:cubicBezTo>
                  <a:pt x="56" y="51"/>
                  <a:pt x="56" y="51"/>
                  <a:pt x="56" y="51"/>
                </a:cubicBezTo>
                <a:cubicBezTo>
                  <a:pt x="55" y="50"/>
                  <a:pt x="54" y="50"/>
                  <a:pt x="54" y="51"/>
                </a:cubicBezTo>
                <a:cubicBezTo>
                  <a:pt x="53" y="51"/>
                  <a:pt x="53" y="53"/>
                  <a:pt x="54" y="53"/>
                </a:cubicBezTo>
                <a:cubicBezTo>
                  <a:pt x="61" y="61"/>
                  <a:pt x="61" y="61"/>
                  <a:pt x="61" y="61"/>
                </a:cubicBezTo>
                <a:cubicBezTo>
                  <a:pt x="63" y="62"/>
                  <a:pt x="65" y="63"/>
                  <a:pt x="67" y="63"/>
                </a:cubicBezTo>
                <a:cubicBezTo>
                  <a:pt x="70" y="63"/>
                  <a:pt x="72" y="62"/>
                  <a:pt x="74" y="61"/>
                </a:cubicBezTo>
                <a:cubicBezTo>
                  <a:pt x="74" y="60"/>
                  <a:pt x="74" y="60"/>
                  <a:pt x="74" y="60"/>
                </a:cubicBezTo>
                <a:cubicBezTo>
                  <a:pt x="78" y="57"/>
                  <a:pt x="78" y="51"/>
                  <a:pt x="74" y="48"/>
                </a:cubicBezTo>
                <a:cubicBezTo>
                  <a:pt x="55" y="28"/>
                  <a:pt x="55" y="28"/>
                  <a:pt x="55" y="28"/>
                </a:cubicBezTo>
                <a:cubicBezTo>
                  <a:pt x="51" y="25"/>
                  <a:pt x="46" y="25"/>
                  <a:pt x="42" y="28"/>
                </a:cubicBezTo>
                <a:cubicBezTo>
                  <a:pt x="42" y="29"/>
                  <a:pt x="42" y="29"/>
                  <a:pt x="42" y="29"/>
                </a:cubicBezTo>
                <a:cubicBezTo>
                  <a:pt x="40" y="30"/>
                  <a:pt x="39" y="33"/>
                  <a:pt x="39" y="35"/>
                </a:cubicBezTo>
                <a:cubicBezTo>
                  <a:pt x="39" y="37"/>
                  <a:pt x="40" y="39"/>
                  <a:pt x="42" y="41"/>
                </a:cubicBezTo>
                <a:cubicBezTo>
                  <a:pt x="41" y="41"/>
                  <a:pt x="41" y="41"/>
                  <a:pt x="41" y="42"/>
                </a:cubicBezTo>
                <a:cubicBezTo>
                  <a:pt x="41" y="42"/>
                  <a:pt x="41" y="42"/>
                  <a:pt x="41" y="42"/>
                </a:cubicBezTo>
                <a:cubicBezTo>
                  <a:pt x="40" y="42"/>
                  <a:pt x="40" y="43"/>
                  <a:pt x="39" y="43"/>
                </a:cubicBezTo>
                <a:cubicBezTo>
                  <a:pt x="39" y="43"/>
                  <a:pt x="39" y="43"/>
                  <a:pt x="39" y="42"/>
                </a:cubicBezTo>
                <a:cubicBezTo>
                  <a:pt x="37" y="40"/>
                  <a:pt x="36" y="38"/>
                  <a:pt x="36" y="35"/>
                </a:cubicBezTo>
                <a:cubicBezTo>
                  <a:pt x="36" y="32"/>
                  <a:pt x="37" y="29"/>
                  <a:pt x="39" y="27"/>
                </a:cubicBezTo>
                <a:cubicBezTo>
                  <a:pt x="40" y="26"/>
                  <a:pt x="40" y="26"/>
                  <a:pt x="40" y="26"/>
                </a:cubicBezTo>
                <a:cubicBezTo>
                  <a:pt x="42" y="24"/>
                  <a:pt x="45" y="22"/>
                  <a:pt x="48" y="22"/>
                </a:cubicBezTo>
                <a:cubicBezTo>
                  <a:pt x="51" y="22"/>
                  <a:pt x="54" y="24"/>
                  <a:pt x="56" y="26"/>
                </a:cubicBezTo>
                <a:cubicBezTo>
                  <a:pt x="77" y="46"/>
                  <a:pt x="77" y="46"/>
                  <a:pt x="77" y="46"/>
                </a:cubicBezTo>
                <a:cubicBezTo>
                  <a:pt x="81" y="50"/>
                  <a:pt x="81" y="58"/>
                  <a:pt x="77" y="62"/>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33" name="Group 32"/>
          <p:cNvGrpSpPr/>
          <p:nvPr/>
        </p:nvGrpSpPr>
        <p:grpSpPr>
          <a:xfrm>
            <a:off x="5504525" y="4478868"/>
            <a:ext cx="417563" cy="347133"/>
            <a:chOff x="1219200" y="1962150"/>
            <a:chExt cx="131763" cy="109538"/>
          </a:xfrm>
          <a:solidFill>
            <a:schemeClr val="bg1"/>
          </a:solidFill>
        </p:grpSpPr>
        <p:sp>
          <p:nvSpPr>
            <p:cNvPr id="34" name="Freeform 162"/>
            <p:cNvSpPr>
              <a:spLocks/>
            </p:cNvSpPr>
            <p:nvPr/>
          </p:nvSpPr>
          <p:spPr bwMode="auto">
            <a:xfrm>
              <a:off x="1225550" y="1992313"/>
              <a:ext cx="125413" cy="79375"/>
            </a:xfrm>
            <a:custGeom>
              <a:avLst/>
              <a:gdLst/>
              <a:ahLst/>
              <a:cxnLst>
                <a:cxn ang="0">
                  <a:pos x="0" y="50"/>
                </a:cxn>
                <a:cxn ang="0">
                  <a:pos x="26" y="20"/>
                </a:cxn>
                <a:cxn ang="0">
                  <a:pos x="56" y="24"/>
                </a:cxn>
                <a:cxn ang="0">
                  <a:pos x="79" y="0"/>
                </a:cxn>
                <a:cxn ang="0">
                  <a:pos x="79" y="50"/>
                </a:cxn>
                <a:cxn ang="0">
                  <a:pos x="0" y="50"/>
                </a:cxn>
              </a:cxnLst>
              <a:rect l="0" t="0" r="r" b="b"/>
              <a:pathLst>
                <a:path w="79" h="50">
                  <a:moveTo>
                    <a:pt x="0" y="50"/>
                  </a:moveTo>
                  <a:lnTo>
                    <a:pt x="26" y="20"/>
                  </a:lnTo>
                  <a:lnTo>
                    <a:pt x="56" y="24"/>
                  </a:lnTo>
                  <a:lnTo>
                    <a:pt x="79" y="0"/>
                  </a:lnTo>
                  <a:lnTo>
                    <a:pt x="79" y="50"/>
                  </a:lnTo>
                  <a:lnTo>
                    <a:pt x="0" y="5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163"/>
            <p:cNvSpPr>
              <a:spLocks/>
            </p:cNvSpPr>
            <p:nvPr/>
          </p:nvSpPr>
          <p:spPr bwMode="auto">
            <a:xfrm>
              <a:off x="1219200" y="1962150"/>
              <a:ext cx="131763" cy="109538"/>
            </a:xfrm>
            <a:custGeom>
              <a:avLst/>
              <a:gdLst/>
              <a:ahLst/>
              <a:cxnLst>
                <a:cxn ang="0">
                  <a:pos x="83" y="17"/>
                </a:cxn>
                <a:cxn ang="0">
                  <a:pos x="83" y="0"/>
                </a:cxn>
                <a:cxn ang="0">
                  <a:pos x="67" y="1"/>
                </a:cxn>
                <a:cxn ang="0">
                  <a:pos x="72" y="5"/>
                </a:cxn>
                <a:cxn ang="0">
                  <a:pos x="55" y="28"/>
                </a:cxn>
                <a:cxn ang="0">
                  <a:pos x="25" y="22"/>
                </a:cxn>
                <a:cxn ang="0">
                  <a:pos x="0" y="69"/>
                </a:cxn>
                <a:cxn ang="0">
                  <a:pos x="28" y="33"/>
                </a:cxn>
                <a:cxn ang="0">
                  <a:pos x="58" y="38"/>
                </a:cxn>
                <a:cxn ang="0">
                  <a:pos x="79" y="12"/>
                </a:cxn>
                <a:cxn ang="0">
                  <a:pos x="83" y="17"/>
                </a:cxn>
              </a:cxnLst>
              <a:rect l="0" t="0" r="r" b="b"/>
              <a:pathLst>
                <a:path w="83" h="69">
                  <a:moveTo>
                    <a:pt x="83" y="17"/>
                  </a:moveTo>
                  <a:lnTo>
                    <a:pt x="83" y="0"/>
                  </a:lnTo>
                  <a:lnTo>
                    <a:pt x="67" y="1"/>
                  </a:lnTo>
                  <a:lnTo>
                    <a:pt x="72" y="5"/>
                  </a:lnTo>
                  <a:lnTo>
                    <a:pt x="55" y="28"/>
                  </a:lnTo>
                  <a:lnTo>
                    <a:pt x="25" y="22"/>
                  </a:lnTo>
                  <a:lnTo>
                    <a:pt x="0" y="69"/>
                  </a:lnTo>
                  <a:lnTo>
                    <a:pt x="28" y="33"/>
                  </a:lnTo>
                  <a:lnTo>
                    <a:pt x="58" y="38"/>
                  </a:lnTo>
                  <a:lnTo>
                    <a:pt x="79" y="12"/>
                  </a:lnTo>
                  <a:lnTo>
                    <a:pt x="83" y="1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3" name="Picture Placeholder 2"/>
          <p:cNvPicPr>
            <a:picLocks noGrp="1" noChangeAspect="1"/>
          </p:cNvPicPr>
          <p:nvPr>
            <p:ph type="pic" sz="quarter" idx="53"/>
          </p:nvPr>
        </p:nvPicPr>
        <p:blipFill>
          <a:blip r:embed="rId3">
            <a:extLst>
              <a:ext uri="{28A0092B-C50C-407E-A947-70E740481C1C}">
                <a14:useLocalDpi xmlns:a14="http://schemas.microsoft.com/office/drawing/2010/main" val="0"/>
              </a:ext>
            </a:extLst>
          </a:blip>
          <a:srcRect t="24653" b="24653"/>
          <a:stretch>
            <a:fillRect/>
          </a:stretch>
        </p:blipFill>
        <p:spPr>
          <a:xfrm>
            <a:off x="0" y="0"/>
            <a:ext cx="12212806" cy="3708400"/>
          </a:xfrm>
        </p:spPr>
      </p:pic>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23069742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fade">
                                      <p:cBhvr>
                                        <p:cTn id="7" dur="500"/>
                                        <p:tgtEl>
                                          <p:spTgt spid="7"/>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5"/>
                                        </p:tgtEl>
                                        <p:attrNameLst>
                                          <p:attrName>style.visibility</p:attrName>
                                        </p:attrNameLst>
                                      </p:cBhvr>
                                      <p:to>
                                        <p:strVal val="visible"/>
                                      </p:to>
                                    </p:set>
                                    <p:animEffect transition="in" filter="fade">
                                      <p:cBhvr>
                                        <p:cTn id="10" dur="500"/>
                                        <p:tgtEl>
                                          <p:spTgt spid="5"/>
                                        </p:tgtEl>
                                      </p:cBhvr>
                                    </p:animEffect>
                                  </p:childTnLst>
                                </p:cTn>
                              </p:par>
                            </p:childTnLst>
                          </p:cTn>
                        </p:par>
                        <p:par>
                          <p:cTn id="11" fill="hold">
                            <p:stCondLst>
                              <p:cond delay="500"/>
                            </p:stCondLst>
                            <p:childTnLst>
                              <p:par>
                                <p:cTn id="12" presetID="23" presetClass="entr" presetSubtype="16" fill="hold" grpId="0" nodeType="afterEffect">
                                  <p:stCondLst>
                                    <p:cond delay="0"/>
                                  </p:stCondLst>
                                  <p:childTnLst>
                                    <p:set>
                                      <p:cBhvr>
                                        <p:cTn id="13" dur="1" fill="hold">
                                          <p:stCondLst>
                                            <p:cond delay="0"/>
                                          </p:stCondLst>
                                        </p:cTn>
                                        <p:tgtEl>
                                          <p:spTgt spid="10"/>
                                        </p:tgtEl>
                                        <p:attrNameLst>
                                          <p:attrName>style.visibility</p:attrName>
                                        </p:attrNameLst>
                                      </p:cBhvr>
                                      <p:to>
                                        <p:strVal val="visible"/>
                                      </p:to>
                                    </p:set>
                                    <p:anim calcmode="lin" valueType="num">
                                      <p:cBhvr>
                                        <p:cTn id="14" dur="500" fill="hold"/>
                                        <p:tgtEl>
                                          <p:spTgt spid="10"/>
                                        </p:tgtEl>
                                        <p:attrNameLst>
                                          <p:attrName>ppt_w</p:attrName>
                                        </p:attrNameLst>
                                      </p:cBhvr>
                                      <p:tavLst>
                                        <p:tav tm="0">
                                          <p:val>
                                            <p:fltVal val="0"/>
                                          </p:val>
                                        </p:tav>
                                        <p:tav tm="100000">
                                          <p:val>
                                            <p:strVal val="#ppt_w"/>
                                          </p:val>
                                        </p:tav>
                                      </p:tavLst>
                                    </p:anim>
                                    <p:anim calcmode="lin" valueType="num">
                                      <p:cBhvr>
                                        <p:cTn id="15" dur="500" fill="hold"/>
                                        <p:tgtEl>
                                          <p:spTgt spid="10"/>
                                        </p:tgtEl>
                                        <p:attrNameLst>
                                          <p:attrName>ppt_h</p:attrName>
                                        </p:attrNameLst>
                                      </p:cBhvr>
                                      <p:tavLst>
                                        <p:tav tm="0">
                                          <p:val>
                                            <p:fltVal val="0"/>
                                          </p:val>
                                        </p:tav>
                                        <p:tav tm="100000">
                                          <p:val>
                                            <p:strVal val="#ppt_h"/>
                                          </p:val>
                                        </p:tav>
                                      </p:tavLst>
                                    </p:anim>
                                  </p:childTnLst>
                                </p:cTn>
                              </p:par>
                              <p:par>
                                <p:cTn id="16" presetID="23" presetClass="entr" presetSubtype="16" fill="hold" nodeType="withEffect">
                                  <p:stCondLst>
                                    <p:cond delay="0"/>
                                  </p:stCondLst>
                                  <p:childTnLst>
                                    <p:set>
                                      <p:cBhvr>
                                        <p:cTn id="17" dur="1" fill="hold">
                                          <p:stCondLst>
                                            <p:cond delay="0"/>
                                          </p:stCondLst>
                                        </p:cTn>
                                        <p:tgtEl>
                                          <p:spTgt spid="29"/>
                                        </p:tgtEl>
                                        <p:attrNameLst>
                                          <p:attrName>style.visibility</p:attrName>
                                        </p:attrNameLst>
                                      </p:cBhvr>
                                      <p:to>
                                        <p:strVal val="visible"/>
                                      </p:to>
                                    </p:set>
                                    <p:anim calcmode="lin" valueType="num">
                                      <p:cBhvr>
                                        <p:cTn id="18" dur="500" fill="hold"/>
                                        <p:tgtEl>
                                          <p:spTgt spid="29"/>
                                        </p:tgtEl>
                                        <p:attrNameLst>
                                          <p:attrName>ppt_w</p:attrName>
                                        </p:attrNameLst>
                                      </p:cBhvr>
                                      <p:tavLst>
                                        <p:tav tm="0">
                                          <p:val>
                                            <p:fltVal val="0"/>
                                          </p:val>
                                        </p:tav>
                                        <p:tav tm="100000">
                                          <p:val>
                                            <p:strVal val="#ppt_w"/>
                                          </p:val>
                                        </p:tav>
                                      </p:tavLst>
                                    </p:anim>
                                    <p:anim calcmode="lin" valueType="num">
                                      <p:cBhvr>
                                        <p:cTn id="19" dur="500" fill="hold"/>
                                        <p:tgtEl>
                                          <p:spTgt spid="29"/>
                                        </p:tgtEl>
                                        <p:attrNameLst>
                                          <p:attrName>ppt_h</p:attrName>
                                        </p:attrNameLst>
                                      </p:cBhvr>
                                      <p:tavLst>
                                        <p:tav tm="0">
                                          <p:val>
                                            <p:fltVal val="0"/>
                                          </p:val>
                                        </p:tav>
                                        <p:tav tm="100000">
                                          <p:val>
                                            <p:strVal val="#ppt_h"/>
                                          </p:val>
                                        </p:tav>
                                      </p:tavLst>
                                    </p:anim>
                                  </p:childTnLst>
                                </p:cTn>
                              </p:par>
                            </p:childTnLst>
                          </p:cTn>
                        </p:par>
                        <p:par>
                          <p:cTn id="20" fill="hold">
                            <p:stCondLst>
                              <p:cond delay="1000"/>
                            </p:stCondLst>
                            <p:childTnLst>
                              <p:par>
                                <p:cTn id="21" presetID="23" presetClass="entr" presetSubtype="16" fill="hold" grpId="0" nodeType="afterEffect">
                                  <p:stCondLst>
                                    <p:cond delay="0"/>
                                  </p:stCondLst>
                                  <p:childTnLst>
                                    <p:set>
                                      <p:cBhvr>
                                        <p:cTn id="22" dur="1" fill="hold">
                                          <p:stCondLst>
                                            <p:cond delay="0"/>
                                          </p:stCondLst>
                                        </p:cTn>
                                        <p:tgtEl>
                                          <p:spTgt spid="12"/>
                                        </p:tgtEl>
                                        <p:attrNameLst>
                                          <p:attrName>style.visibility</p:attrName>
                                        </p:attrNameLst>
                                      </p:cBhvr>
                                      <p:to>
                                        <p:strVal val="visible"/>
                                      </p:to>
                                    </p:set>
                                    <p:anim calcmode="lin" valueType="num">
                                      <p:cBhvr>
                                        <p:cTn id="23" dur="500" fill="hold"/>
                                        <p:tgtEl>
                                          <p:spTgt spid="12"/>
                                        </p:tgtEl>
                                        <p:attrNameLst>
                                          <p:attrName>ppt_w</p:attrName>
                                        </p:attrNameLst>
                                      </p:cBhvr>
                                      <p:tavLst>
                                        <p:tav tm="0">
                                          <p:val>
                                            <p:fltVal val="0"/>
                                          </p:val>
                                        </p:tav>
                                        <p:tav tm="100000">
                                          <p:val>
                                            <p:strVal val="#ppt_w"/>
                                          </p:val>
                                        </p:tav>
                                      </p:tavLst>
                                    </p:anim>
                                    <p:anim calcmode="lin" valueType="num">
                                      <p:cBhvr>
                                        <p:cTn id="24" dur="500" fill="hold"/>
                                        <p:tgtEl>
                                          <p:spTgt spid="12"/>
                                        </p:tgtEl>
                                        <p:attrNameLst>
                                          <p:attrName>ppt_h</p:attrName>
                                        </p:attrNameLst>
                                      </p:cBhvr>
                                      <p:tavLst>
                                        <p:tav tm="0">
                                          <p:val>
                                            <p:fltVal val="0"/>
                                          </p:val>
                                        </p:tav>
                                        <p:tav tm="100000">
                                          <p:val>
                                            <p:strVal val="#ppt_h"/>
                                          </p:val>
                                        </p:tav>
                                      </p:tavLst>
                                    </p:anim>
                                  </p:childTnLst>
                                </p:cTn>
                              </p:par>
                              <p:par>
                                <p:cTn id="25" presetID="23" presetClass="entr" presetSubtype="16" fill="hold" grpId="0" nodeType="withEffect">
                                  <p:stCondLst>
                                    <p:cond delay="0"/>
                                  </p:stCondLst>
                                  <p:childTnLst>
                                    <p:set>
                                      <p:cBhvr>
                                        <p:cTn id="26" dur="1" fill="hold">
                                          <p:stCondLst>
                                            <p:cond delay="0"/>
                                          </p:stCondLst>
                                        </p:cTn>
                                        <p:tgtEl>
                                          <p:spTgt spid="32"/>
                                        </p:tgtEl>
                                        <p:attrNameLst>
                                          <p:attrName>style.visibility</p:attrName>
                                        </p:attrNameLst>
                                      </p:cBhvr>
                                      <p:to>
                                        <p:strVal val="visible"/>
                                      </p:to>
                                    </p:set>
                                    <p:anim calcmode="lin" valueType="num">
                                      <p:cBhvr>
                                        <p:cTn id="27" dur="500" fill="hold"/>
                                        <p:tgtEl>
                                          <p:spTgt spid="32"/>
                                        </p:tgtEl>
                                        <p:attrNameLst>
                                          <p:attrName>ppt_w</p:attrName>
                                        </p:attrNameLst>
                                      </p:cBhvr>
                                      <p:tavLst>
                                        <p:tav tm="0">
                                          <p:val>
                                            <p:fltVal val="0"/>
                                          </p:val>
                                        </p:tav>
                                        <p:tav tm="100000">
                                          <p:val>
                                            <p:strVal val="#ppt_w"/>
                                          </p:val>
                                        </p:tav>
                                      </p:tavLst>
                                    </p:anim>
                                    <p:anim calcmode="lin" valueType="num">
                                      <p:cBhvr>
                                        <p:cTn id="28" dur="500" fill="hold"/>
                                        <p:tgtEl>
                                          <p:spTgt spid="32"/>
                                        </p:tgtEl>
                                        <p:attrNameLst>
                                          <p:attrName>ppt_h</p:attrName>
                                        </p:attrNameLst>
                                      </p:cBhvr>
                                      <p:tavLst>
                                        <p:tav tm="0">
                                          <p:val>
                                            <p:fltVal val="0"/>
                                          </p:val>
                                        </p:tav>
                                        <p:tav tm="100000">
                                          <p:val>
                                            <p:strVal val="#ppt_h"/>
                                          </p:val>
                                        </p:tav>
                                      </p:tavLst>
                                    </p:anim>
                                  </p:childTnLst>
                                </p:cTn>
                              </p:par>
                            </p:childTnLst>
                          </p:cTn>
                        </p:par>
                        <p:par>
                          <p:cTn id="29" fill="hold">
                            <p:stCondLst>
                              <p:cond delay="1500"/>
                            </p:stCondLst>
                            <p:childTnLst>
                              <p:par>
                                <p:cTn id="30" presetID="23" presetClass="entr" presetSubtype="16"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p:cTn id="32" dur="500" fill="hold"/>
                                        <p:tgtEl>
                                          <p:spTgt spid="13"/>
                                        </p:tgtEl>
                                        <p:attrNameLst>
                                          <p:attrName>ppt_w</p:attrName>
                                        </p:attrNameLst>
                                      </p:cBhvr>
                                      <p:tavLst>
                                        <p:tav tm="0">
                                          <p:val>
                                            <p:fltVal val="0"/>
                                          </p:val>
                                        </p:tav>
                                        <p:tav tm="100000">
                                          <p:val>
                                            <p:strVal val="#ppt_w"/>
                                          </p:val>
                                        </p:tav>
                                      </p:tavLst>
                                    </p:anim>
                                    <p:anim calcmode="lin" valueType="num">
                                      <p:cBhvr>
                                        <p:cTn id="33" dur="500" fill="hold"/>
                                        <p:tgtEl>
                                          <p:spTgt spid="13"/>
                                        </p:tgtEl>
                                        <p:attrNameLst>
                                          <p:attrName>ppt_h</p:attrName>
                                        </p:attrNameLst>
                                      </p:cBhvr>
                                      <p:tavLst>
                                        <p:tav tm="0">
                                          <p:val>
                                            <p:fltVal val="0"/>
                                          </p:val>
                                        </p:tav>
                                        <p:tav tm="100000">
                                          <p:val>
                                            <p:strVal val="#ppt_h"/>
                                          </p:val>
                                        </p:tav>
                                      </p:tavLst>
                                    </p:anim>
                                  </p:childTnLst>
                                </p:cTn>
                              </p:par>
                              <p:par>
                                <p:cTn id="34" presetID="23" presetClass="entr" presetSubtype="16" fill="hold" nodeType="withEffect">
                                  <p:stCondLst>
                                    <p:cond delay="0"/>
                                  </p:stCondLst>
                                  <p:childTnLst>
                                    <p:set>
                                      <p:cBhvr>
                                        <p:cTn id="35" dur="1" fill="hold">
                                          <p:stCondLst>
                                            <p:cond delay="0"/>
                                          </p:stCondLst>
                                        </p:cTn>
                                        <p:tgtEl>
                                          <p:spTgt spid="33"/>
                                        </p:tgtEl>
                                        <p:attrNameLst>
                                          <p:attrName>style.visibility</p:attrName>
                                        </p:attrNameLst>
                                      </p:cBhvr>
                                      <p:to>
                                        <p:strVal val="visible"/>
                                      </p:to>
                                    </p:set>
                                    <p:anim calcmode="lin" valueType="num">
                                      <p:cBhvr>
                                        <p:cTn id="36" dur="500" fill="hold"/>
                                        <p:tgtEl>
                                          <p:spTgt spid="33"/>
                                        </p:tgtEl>
                                        <p:attrNameLst>
                                          <p:attrName>ppt_w</p:attrName>
                                        </p:attrNameLst>
                                      </p:cBhvr>
                                      <p:tavLst>
                                        <p:tav tm="0">
                                          <p:val>
                                            <p:fltVal val="0"/>
                                          </p:val>
                                        </p:tav>
                                        <p:tav tm="100000">
                                          <p:val>
                                            <p:strVal val="#ppt_w"/>
                                          </p:val>
                                        </p:tav>
                                      </p:tavLst>
                                    </p:anim>
                                    <p:anim calcmode="lin" valueType="num">
                                      <p:cBhvr>
                                        <p:cTn id="37" dur="500" fill="hold"/>
                                        <p:tgtEl>
                                          <p:spTgt spid="33"/>
                                        </p:tgtEl>
                                        <p:attrNameLst>
                                          <p:attrName>ppt_h</p:attrName>
                                        </p:attrNameLst>
                                      </p:cBhvr>
                                      <p:tavLst>
                                        <p:tav tm="0">
                                          <p:val>
                                            <p:fltVal val="0"/>
                                          </p:val>
                                        </p:tav>
                                        <p:tav tm="100000">
                                          <p:val>
                                            <p:strVal val="#ppt_h"/>
                                          </p:val>
                                        </p:tav>
                                      </p:tavLst>
                                    </p:anim>
                                  </p:childTnLst>
                                </p:cTn>
                              </p:par>
                            </p:childTnLst>
                          </p:cTn>
                        </p:par>
                        <p:par>
                          <p:cTn id="38" fill="hold">
                            <p:stCondLst>
                              <p:cond delay="2000"/>
                            </p:stCondLst>
                            <p:childTnLst>
                              <p:par>
                                <p:cTn id="39" presetID="23" presetClass="entr" presetSubtype="16" fill="hold" grpId="0" nodeType="afterEffect">
                                  <p:stCondLst>
                                    <p:cond delay="0"/>
                                  </p:stCondLst>
                                  <p:childTnLst>
                                    <p:set>
                                      <p:cBhvr>
                                        <p:cTn id="40" dur="1" fill="hold">
                                          <p:stCondLst>
                                            <p:cond delay="0"/>
                                          </p:stCondLst>
                                        </p:cTn>
                                        <p:tgtEl>
                                          <p:spTgt spid="14"/>
                                        </p:tgtEl>
                                        <p:attrNameLst>
                                          <p:attrName>style.visibility</p:attrName>
                                        </p:attrNameLst>
                                      </p:cBhvr>
                                      <p:to>
                                        <p:strVal val="visible"/>
                                      </p:to>
                                    </p:set>
                                    <p:anim calcmode="lin" valueType="num">
                                      <p:cBhvr>
                                        <p:cTn id="41" dur="500" fill="hold"/>
                                        <p:tgtEl>
                                          <p:spTgt spid="14"/>
                                        </p:tgtEl>
                                        <p:attrNameLst>
                                          <p:attrName>ppt_w</p:attrName>
                                        </p:attrNameLst>
                                      </p:cBhvr>
                                      <p:tavLst>
                                        <p:tav tm="0">
                                          <p:val>
                                            <p:fltVal val="0"/>
                                          </p:val>
                                        </p:tav>
                                        <p:tav tm="100000">
                                          <p:val>
                                            <p:strVal val="#ppt_w"/>
                                          </p:val>
                                        </p:tav>
                                      </p:tavLst>
                                    </p:anim>
                                    <p:anim calcmode="lin" valueType="num">
                                      <p:cBhvr>
                                        <p:cTn id="42" dur="500" fill="hold"/>
                                        <p:tgtEl>
                                          <p:spTgt spid="14"/>
                                        </p:tgtEl>
                                        <p:attrNameLst>
                                          <p:attrName>ppt_h</p:attrName>
                                        </p:attrNameLst>
                                      </p:cBhvr>
                                      <p:tavLst>
                                        <p:tav tm="0">
                                          <p:val>
                                            <p:fltVal val="0"/>
                                          </p:val>
                                        </p:tav>
                                        <p:tav tm="100000">
                                          <p:val>
                                            <p:strVal val="#ppt_h"/>
                                          </p:val>
                                        </p:tav>
                                      </p:tavLst>
                                    </p:anim>
                                  </p:childTnLst>
                                </p:cTn>
                              </p:par>
                              <p:par>
                                <p:cTn id="43" presetID="23" presetClass="entr" presetSubtype="16" fill="hold" nodeType="withEffect">
                                  <p:stCondLst>
                                    <p:cond delay="0"/>
                                  </p:stCondLst>
                                  <p:childTnLst>
                                    <p:set>
                                      <p:cBhvr>
                                        <p:cTn id="44" dur="1" fill="hold">
                                          <p:stCondLst>
                                            <p:cond delay="0"/>
                                          </p:stCondLst>
                                        </p:cTn>
                                        <p:tgtEl>
                                          <p:spTgt spid="26"/>
                                        </p:tgtEl>
                                        <p:attrNameLst>
                                          <p:attrName>style.visibility</p:attrName>
                                        </p:attrNameLst>
                                      </p:cBhvr>
                                      <p:to>
                                        <p:strVal val="visible"/>
                                      </p:to>
                                    </p:set>
                                    <p:anim calcmode="lin" valueType="num">
                                      <p:cBhvr>
                                        <p:cTn id="45" dur="500" fill="hold"/>
                                        <p:tgtEl>
                                          <p:spTgt spid="26"/>
                                        </p:tgtEl>
                                        <p:attrNameLst>
                                          <p:attrName>ppt_w</p:attrName>
                                        </p:attrNameLst>
                                      </p:cBhvr>
                                      <p:tavLst>
                                        <p:tav tm="0">
                                          <p:val>
                                            <p:fltVal val="0"/>
                                          </p:val>
                                        </p:tav>
                                        <p:tav tm="100000">
                                          <p:val>
                                            <p:strVal val="#ppt_w"/>
                                          </p:val>
                                        </p:tav>
                                      </p:tavLst>
                                    </p:anim>
                                    <p:anim calcmode="lin" valueType="num">
                                      <p:cBhvr>
                                        <p:cTn id="46" dur="500" fill="hold"/>
                                        <p:tgtEl>
                                          <p:spTgt spid="26"/>
                                        </p:tgtEl>
                                        <p:attrNameLst>
                                          <p:attrName>ppt_h</p:attrName>
                                        </p:attrNameLst>
                                      </p:cBhvr>
                                      <p:tavLst>
                                        <p:tav tm="0">
                                          <p:val>
                                            <p:fltVal val="0"/>
                                          </p:val>
                                        </p:tav>
                                        <p:tav tm="100000">
                                          <p:val>
                                            <p:strVal val="#ppt_h"/>
                                          </p:val>
                                        </p:tav>
                                      </p:tavLst>
                                    </p:anim>
                                  </p:childTnLst>
                                </p:cTn>
                              </p:par>
                            </p:childTnLst>
                          </p:cTn>
                        </p:par>
                        <p:par>
                          <p:cTn id="47" fill="hold">
                            <p:stCondLst>
                              <p:cond delay="2500"/>
                            </p:stCondLst>
                            <p:childTnLst>
                              <p:par>
                                <p:cTn id="48" presetID="23" presetClass="entr" presetSubtype="16" fill="hold" grpId="0" nodeType="afterEffect">
                                  <p:stCondLst>
                                    <p:cond delay="0"/>
                                  </p:stCondLst>
                                  <p:childTnLst>
                                    <p:set>
                                      <p:cBhvr>
                                        <p:cTn id="49" dur="1" fill="hold">
                                          <p:stCondLst>
                                            <p:cond delay="0"/>
                                          </p:stCondLst>
                                        </p:cTn>
                                        <p:tgtEl>
                                          <p:spTgt spid="15"/>
                                        </p:tgtEl>
                                        <p:attrNameLst>
                                          <p:attrName>style.visibility</p:attrName>
                                        </p:attrNameLst>
                                      </p:cBhvr>
                                      <p:to>
                                        <p:strVal val="visible"/>
                                      </p:to>
                                    </p:set>
                                    <p:anim calcmode="lin" valueType="num">
                                      <p:cBhvr>
                                        <p:cTn id="50" dur="500" fill="hold"/>
                                        <p:tgtEl>
                                          <p:spTgt spid="15"/>
                                        </p:tgtEl>
                                        <p:attrNameLst>
                                          <p:attrName>ppt_w</p:attrName>
                                        </p:attrNameLst>
                                      </p:cBhvr>
                                      <p:tavLst>
                                        <p:tav tm="0">
                                          <p:val>
                                            <p:fltVal val="0"/>
                                          </p:val>
                                        </p:tav>
                                        <p:tav tm="100000">
                                          <p:val>
                                            <p:strVal val="#ppt_w"/>
                                          </p:val>
                                        </p:tav>
                                      </p:tavLst>
                                    </p:anim>
                                    <p:anim calcmode="lin" valueType="num">
                                      <p:cBhvr>
                                        <p:cTn id="51" dur="500" fill="hold"/>
                                        <p:tgtEl>
                                          <p:spTgt spid="15"/>
                                        </p:tgtEl>
                                        <p:attrNameLst>
                                          <p:attrName>ppt_h</p:attrName>
                                        </p:attrNameLst>
                                      </p:cBhvr>
                                      <p:tavLst>
                                        <p:tav tm="0">
                                          <p:val>
                                            <p:fltVal val="0"/>
                                          </p:val>
                                        </p:tav>
                                        <p:tav tm="100000">
                                          <p:val>
                                            <p:strVal val="#ppt_h"/>
                                          </p:val>
                                        </p:tav>
                                      </p:tavLst>
                                    </p:anim>
                                  </p:childTnLst>
                                </p:cTn>
                              </p:par>
                              <p:par>
                                <p:cTn id="52" presetID="23" presetClass="entr" presetSubtype="16" fill="hold" nodeType="withEffect">
                                  <p:stCondLst>
                                    <p:cond delay="0"/>
                                  </p:stCondLst>
                                  <p:childTnLst>
                                    <p:set>
                                      <p:cBhvr>
                                        <p:cTn id="53" dur="1" fill="hold">
                                          <p:stCondLst>
                                            <p:cond delay="0"/>
                                          </p:stCondLst>
                                        </p:cTn>
                                        <p:tgtEl>
                                          <p:spTgt spid="22"/>
                                        </p:tgtEl>
                                        <p:attrNameLst>
                                          <p:attrName>style.visibility</p:attrName>
                                        </p:attrNameLst>
                                      </p:cBhvr>
                                      <p:to>
                                        <p:strVal val="visible"/>
                                      </p:to>
                                    </p:set>
                                    <p:anim calcmode="lin" valueType="num">
                                      <p:cBhvr>
                                        <p:cTn id="54" dur="500" fill="hold"/>
                                        <p:tgtEl>
                                          <p:spTgt spid="22"/>
                                        </p:tgtEl>
                                        <p:attrNameLst>
                                          <p:attrName>ppt_w</p:attrName>
                                        </p:attrNameLst>
                                      </p:cBhvr>
                                      <p:tavLst>
                                        <p:tav tm="0">
                                          <p:val>
                                            <p:fltVal val="0"/>
                                          </p:val>
                                        </p:tav>
                                        <p:tav tm="100000">
                                          <p:val>
                                            <p:strVal val="#ppt_w"/>
                                          </p:val>
                                        </p:tav>
                                      </p:tavLst>
                                    </p:anim>
                                    <p:anim calcmode="lin" valueType="num">
                                      <p:cBhvr>
                                        <p:cTn id="55" dur="500" fill="hold"/>
                                        <p:tgtEl>
                                          <p:spTgt spid="22"/>
                                        </p:tgtEl>
                                        <p:attrNameLst>
                                          <p:attrName>ppt_h</p:attrName>
                                        </p:attrNameLst>
                                      </p:cBhvr>
                                      <p:tavLst>
                                        <p:tav tm="0">
                                          <p:val>
                                            <p:fltVal val="0"/>
                                          </p:val>
                                        </p:tav>
                                        <p:tav tm="100000">
                                          <p:val>
                                            <p:strVal val="#ppt_h"/>
                                          </p:val>
                                        </p:tav>
                                      </p:tavLst>
                                    </p:anim>
                                  </p:childTnLst>
                                </p:cTn>
                              </p:par>
                            </p:childTnLst>
                          </p:cTn>
                        </p:par>
                        <p:par>
                          <p:cTn id="56" fill="hold">
                            <p:stCondLst>
                              <p:cond delay="3000"/>
                            </p:stCondLst>
                            <p:childTnLst>
                              <p:par>
                                <p:cTn id="57" presetID="23" presetClass="entr" presetSubtype="16" fill="hold" grpId="0" nodeType="afterEffect">
                                  <p:stCondLst>
                                    <p:cond delay="0"/>
                                  </p:stCondLst>
                                  <p:childTnLst>
                                    <p:set>
                                      <p:cBhvr>
                                        <p:cTn id="58" dur="1" fill="hold">
                                          <p:stCondLst>
                                            <p:cond delay="0"/>
                                          </p:stCondLst>
                                        </p:cTn>
                                        <p:tgtEl>
                                          <p:spTgt spid="16"/>
                                        </p:tgtEl>
                                        <p:attrNameLst>
                                          <p:attrName>style.visibility</p:attrName>
                                        </p:attrNameLst>
                                      </p:cBhvr>
                                      <p:to>
                                        <p:strVal val="visible"/>
                                      </p:to>
                                    </p:set>
                                    <p:anim calcmode="lin" valueType="num">
                                      <p:cBhvr>
                                        <p:cTn id="59" dur="500" fill="hold"/>
                                        <p:tgtEl>
                                          <p:spTgt spid="16"/>
                                        </p:tgtEl>
                                        <p:attrNameLst>
                                          <p:attrName>ppt_w</p:attrName>
                                        </p:attrNameLst>
                                      </p:cBhvr>
                                      <p:tavLst>
                                        <p:tav tm="0">
                                          <p:val>
                                            <p:fltVal val="0"/>
                                          </p:val>
                                        </p:tav>
                                        <p:tav tm="100000">
                                          <p:val>
                                            <p:strVal val="#ppt_w"/>
                                          </p:val>
                                        </p:tav>
                                      </p:tavLst>
                                    </p:anim>
                                    <p:anim calcmode="lin" valueType="num">
                                      <p:cBhvr>
                                        <p:cTn id="60" dur="500" fill="hold"/>
                                        <p:tgtEl>
                                          <p:spTgt spid="16"/>
                                        </p:tgtEl>
                                        <p:attrNameLst>
                                          <p:attrName>ppt_h</p:attrName>
                                        </p:attrNameLst>
                                      </p:cBhvr>
                                      <p:tavLst>
                                        <p:tav tm="0">
                                          <p:val>
                                            <p:fltVal val="0"/>
                                          </p:val>
                                        </p:tav>
                                        <p:tav tm="100000">
                                          <p:val>
                                            <p:strVal val="#ppt_h"/>
                                          </p:val>
                                        </p:tav>
                                      </p:tavLst>
                                    </p:anim>
                                  </p:childTnLst>
                                </p:cTn>
                              </p:par>
                              <p:par>
                                <p:cTn id="61" presetID="23" presetClass="entr" presetSubtype="16" fill="hold" nodeType="withEffect">
                                  <p:stCondLst>
                                    <p:cond delay="0"/>
                                  </p:stCondLst>
                                  <p:childTnLst>
                                    <p:set>
                                      <p:cBhvr>
                                        <p:cTn id="62" dur="1" fill="hold">
                                          <p:stCondLst>
                                            <p:cond delay="0"/>
                                          </p:stCondLst>
                                        </p:cTn>
                                        <p:tgtEl>
                                          <p:spTgt spid="18"/>
                                        </p:tgtEl>
                                        <p:attrNameLst>
                                          <p:attrName>style.visibility</p:attrName>
                                        </p:attrNameLst>
                                      </p:cBhvr>
                                      <p:to>
                                        <p:strVal val="visible"/>
                                      </p:to>
                                    </p:set>
                                    <p:anim calcmode="lin" valueType="num">
                                      <p:cBhvr>
                                        <p:cTn id="63" dur="500" fill="hold"/>
                                        <p:tgtEl>
                                          <p:spTgt spid="18"/>
                                        </p:tgtEl>
                                        <p:attrNameLst>
                                          <p:attrName>ppt_w</p:attrName>
                                        </p:attrNameLst>
                                      </p:cBhvr>
                                      <p:tavLst>
                                        <p:tav tm="0">
                                          <p:val>
                                            <p:fltVal val="0"/>
                                          </p:val>
                                        </p:tav>
                                        <p:tav tm="100000">
                                          <p:val>
                                            <p:strVal val="#ppt_w"/>
                                          </p:val>
                                        </p:tav>
                                      </p:tavLst>
                                    </p:anim>
                                    <p:anim calcmode="lin" valueType="num">
                                      <p:cBhvr>
                                        <p:cTn id="64" dur="500" fill="hold"/>
                                        <p:tgtEl>
                                          <p:spTgt spid="18"/>
                                        </p:tgtEl>
                                        <p:attrNameLst>
                                          <p:attrName>ppt_h</p:attrName>
                                        </p:attrNameLst>
                                      </p:cBhvr>
                                      <p:tavLst>
                                        <p:tav tm="0">
                                          <p:val>
                                            <p:fltVal val="0"/>
                                          </p:val>
                                        </p:tav>
                                        <p:tav tm="100000">
                                          <p:val>
                                            <p:strVal val="#ppt_h"/>
                                          </p:val>
                                        </p:tav>
                                      </p:tavLst>
                                    </p:anim>
                                  </p:childTnLst>
                                </p:cTn>
                              </p:par>
                            </p:childTnLst>
                          </p:cTn>
                        </p:par>
                        <p:par>
                          <p:cTn id="65" fill="hold">
                            <p:stCondLst>
                              <p:cond delay="3500"/>
                            </p:stCondLst>
                            <p:childTnLst>
                              <p:par>
                                <p:cTn id="66" presetID="22" presetClass="entr" presetSubtype="8"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Effect transition="in" filter="wipe(left)">
                                      <p:cBhvr>
                                        <p:cTn id="68" dur="10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5" grpId="0"/>
      <p:bldP spid="11" grpId="0"/>
      <p:bldP spid="10" grpId="0" animBg="1"/>
      <p:bldP spid="12" grpId="0" animBg="1"/>
      <p:bldP spid="13" grpId="0" animBg="1"/>
      <p:bldP spid="14" grpId="0" animBg="1"/>
      <p:bldP spid="15" grpId="0" animBg="1"/>
      <p:bldP spid="16" grpId="0" animBg="1"/>
      <p:bldP spid="32" grpId="0" animBg="1"/>
    </p:bld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8" name="Rectangle 47"/>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8" name="Freeform 17"/>
          <p:cNvSpPr>
            <a:spLocks/>
          </p:cNvSpPr>
          <p:nvPr/>
        </p:nvSpPr>
        <p:spPr bwMode="auto">
          <a:xfrm>
            <a:off x="5787729"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 name="Rectangle 19"/>
          <p:cNvSpPr>
            <a:spLocks noChangeArrowheads="1"/>
          </p:cNvSpPr>
          <p:nvPr/>
        </p:nvSpPr>
        <p:spPr bwMode="auto">
          <a:xfrm>
            <a:off x="5907648" y="3207224"/>
            <a:ext cx="982832" cy="2545811"/>
          </a:xfrm>
          <a:prstGeom prst="rect">
            <a:avLst/>
          </a:pr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9"/>
          <p:cNvSpPr/>
          <p:nvPr/>
        </p:nvSpPr>
        <p:spPr>
          <a:xfrm>
            <a:off x="5934236" y="520679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67%</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5" name="Freeform 14"/>
          <p:cNvSpPr>
            <a:spLocks/>
          </p:cNvSpPr>
          <p:nvPr/>
        </p:nvSpPr>
        <p:spPr bwMode="auto">
          <a:xfrm>
            <a:off x="4162276"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Rectangle 16"/>
          <p:cNvSpPr>
            <a:spLocks noChangeArrowheads="1"/>
          </p:cNvSpPr>
          <p:nvPr/>
        </p:nvSpPr>
        <p:spPr bwMode="auto">
          <a:xfrm>
            <a:off x="4282196" y="3507476"/>
            <a:ext cx="982832" cy="2247856"/>
          </a:xfrm>
          <a:prstGeom prst="rect">
            <a:avLst/>
          </a:pr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30"/>
          <p:cNvSpPr/>
          <p:nvPr/>
        </p:nvSpPr>
        <p:spPr>
          <a:xfrm>
            <a:off x="4299815" y="5234762"/>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52%</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12" name="Freeform 11"/>
          <p:cNvSpPr>
            <a:spLocks/>
          </p:cNvSpPr>
          <p:nvPr/>
        </p:nvSpPr>
        <p:spPr bwMode="auto">
          <a:xfrm>
            <a:off x="2564197"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 name="Rectangle 13"/>
          <p:cNvSpPr>
            <a:spLocks noChangeArrowheads="1"/>
          </p:cNvSpPr>
          <p:nvPr/>
        </p:nvSpPr>
        <p:spPr bwMode="auto">
          <a:xfrm>
            <a:off x="2684116" y="4544704"/>
            <a:ext cx="982832" cy="1210627"/>
          </a:xfrm>
          <a:prstGeom prst="rect">
            <a:avLst/>
          </a:pr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31"/>
          <p:cNvSpPr/>
          <p:nvPr/>
        </p:nvSpPr>
        <p:spPr>
          <a:xfrm>
            <a:off x="2701735" y="5234763"/>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34%</a:t>
            </a:r>
            <a:endParaRPr lang="en-US" sz="1000" b="1" dirty="0">
              <a:solidFill>
                <a:schemeClr val="bg1"/>
              </a:solidFill>
              <a:latin typeface="Lato" panose="020F0502020204030203" pitchFamily="34" charset="0"/>
              <a:ea typeface="Open Sans" pitchFamily="34" charset="0"/>
              <a:cs typeface="Open Sans" pitchFamily="34" charset="0"/>
            </a:endParaRPr>
          </a:p>
        </p:txBody>
      </p:sp>
      <p:sp>
        <p:nvSpPr>
          <p:cNvPr id="7" name="Freeform 6"/>
          <p:cNvSpPr>
            <a:spLocks/>
          </p:cNvSpPr>
          <p:nvPr/>
        </p:nvSpPr>
        <p:spPr bwMode="auto">
          <a:xfrm>
            <a:off x="938744" y="1796950"/>
            <a:ext cx="1222673" cy="4470400"/>
          </a:xfrm>
          <a:custGeom>
            <a:avLst/>
            <a:gdLst>
              <a:gd name="T0" fmla="*/ 326 w 326"/>
              <a:gd name="T1" fmla="*/ 1196 h 1361"/>
              <a:gd name="T2" fmla="*/ 326 w 326"/>
              <a:gd name="T3" fmla="*/ 1198 h 1361"/>
              <a:gd name="T4" fmla="*/ 163 w 326"/>
              <a:gd name="T5" fmla="*/ 1361 h 1361"/>
              <a:gd name="T6" fmla="*/ 0 w 326"/>
              <a:gd name="T7" fmla="*/ 1198 h 1361"/>
              <a:gd name="T8" fmla="*/ 0 w 326"/>
              <a:gd name="T9" fmla="*/ 1196 h 1361"/>
              <a:gd name="T10" fmla="*/ 0 w 326"/>
              <a:gd name="T11" fmla="*/ 1196 h 1361"/>
              <a:gd name="T12" fmla="*/ 0 w 326"/>
              <a:gd name="T13" fmla="*/ 0 h 1361"/>
              <a:gd name="T14" fmla="*/ 326 w 326"/>
              <a:gd name="T15" fmla="*/ 0 h 1361"/>
              <a:gd name="T16" fmla="*/ 326 w 326"/>
              <a:gd name="T17" fmla="*/ 1196 h 13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326" h="1361">
                <a:moveTo>
                  <a:pt x="326" y="1196"/>
                </a:moveTo>
                <a:cubicBezTo>
                  <a:pt x="326" y="1197"/>
                  <a:pt x="326" y="1197"/>
                  <a:pt x="326" y="1198"/>
                </a:cubicBezTo>
                <a:cubicBezTo>
                  <a:pt x="326" y="1288"/>
                  <a:pt x="253" y="1361"/>
                  <a:pt x="163" y="1361"/>
                </a:cubicBezTo>
                <a:cubicBezTo>
                  <a:pt x="73" y="1361"/>
                  <a:pt x="0" y="1288"/>
                  <a:pt x="0" y="1198"/>
                </a:cubicBezTo>
                <a:cubicBezTo>
                  <a:pt x="0" y="1197"/>
                  <a:pt x="0" y="1197"/>
                  <a:pt x="0" y="1196"/>
                </a:cubicBezTo>
                <a:cubicBezTo>
                  <a:pt x="0" y="1196"/>
                  <a:pt x="0" y="1196"/>
                  <a:pt x="0" y="1196"/>
                </a:cubicBezTo>
                <a:cubicBezTo>
                  <a:pt x="0" y="0"/>
                  <a:pt x="0" y="0"/>
                  <a:pt x="0" y="0"/>
                </a:cubicBezTo>
                <a:cubicBezTo>
                  <a:pt x="326" y="0"/>
                  <a:pt x="326" y="0"/>
                  <a:pt x="326" y="0"/>
                </a:cubicBezTo>
                <a:cubicBezTo>
                  <a:pt x="326" y="1196"/>
                  <a:pt x="326" y="1196"/>
                  <a:pt x="326" y="1196"/>
                </a:cubicBezTo>
                <a:close/>
              </a:path>
            </a:pathLst>
          </a:custGeom>
          <a:solidFill>
            <a:schemeClr val="bg1">
              <a:lumMod val="8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 name="Rectangle 8"/>
          <p:cNvSpPr>
            <a:spLocks noChangeArrowheads="1"/>
          </p:cNvSpPr>
          <p:nvPr/>
        </p:nvSpPr>
        <p:spPr bwMode="auto">
          <a:xfrm>
            <a:off x="1058664" y="2656534"/>
            <a:ext cx="982832" cy="3098798"/>
          </a:xfrm>
          <a:prstGeom prst="rect">
            <a:avLst/>
          </a:pr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32"/>
          <p:cNvSpPr/>
          <p:nvPr/>
        </p:nvSpPr>
        <p:spPr>
          <a:xfrm>
            <a:off x="1075022" y="5234764"/>
            <a:ext cx="947594" cy="461665"/>
          </a:xfrm>
          <a:prstGeom prst="rect">
            <a:avLst/>
          </a:prstGeom>
          <a:effectLst>
            <a:outerShdw blurRad="50800" dist="38100" dir="2700000" algn="tl" rotWithShape="0">
              <a:prstClr val="black">
                <a:alpha val="40000"/>
              </a:prstClr>
            </a:outerShdw>
          </a:effectLst>
        </p:spPr>
        <p:txBody>
          <a:bodyPr wrap="square">
            <a:spAutoFit/>
          </a:bodyPr>
          <a:lstStyle/>
          <a:p>
            <a:pPr algn="ctr"/>
            <a:r>
              <a:rPr lang="en-US" sz="2400" b="1" dirty="0">
                <a:solidFill>
                  <a:schemeClr val="bg1"/>
                </a:solidFill>
                <a:latin typeface="Lato" panose="020F0502020204030203" pitchFamily="34" charset="0"/>
                <a:ea typeface="Open Sans Light" pitchFamily="34" charset="0"/>
                <a:cs typeface="Open Sans Light" pitchFamily="34" charset="0"/>
              </a:rPr>
              <a:t>83%</a:t>
            </a:r>
            <a:endParaRPr lang="en-US" sz="1000" b="1" dirty="0">
              <a:solidFill>
                <a:schemeClr val="bg1"/>
              </a:solidFill>
              <a:latin typeface="Lato" panose="020F0502020204030203" pitchFamily="34" charset="0"/>
              <a:ea typeface="Open Sans" pitchFamily="34" charset="0"/>
              <a:cs typeface="Open Sans" pitchFamily="34" charset="0"/>
            </a:endParaRPr>
          </a:p>
        </p:txBody>
      </p:sp>
      <p:grpSp>
        <p:nvGrpSpPr>
          <p:cNvPr id="49" name="Group 48"/>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pic>
        <p:nvPicPr>
          <p:cNvPr id="70"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413182" y="1347541"/>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71" name="Group 70"/>
          <p:cNvGrpSpPr/>
          <p:nvPr/>
        </p:nvGrpSpPr>
        <p:grpSpPr>
          <a:xfrm>
            <a:off x="8672705" y="1328453"/>
            <a:ext cx="3474720" cy="1126642"/>
            <a:chOff x="6941939" y="1670190"/>
            <a:chExt cx="3474720" cy="1126642"/>
          </a:xfrm>
        </p:grpSpPr>
        <p:sp>
          <p:nvSpPr>
            <p:cNvPr id="72" name="Text Placeholder 17"/>
            <p:cNvSpPr txBox="1">
              <a:spLocks/>
            </p:cNvSpPr>
            <p:nvPr/>
          </p:nvSpPr>
          <p:spPr>
            <a:xfrm>
              <a:off x="6941939" y="2030860"/>
              <a:ext cx="347472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3" name="Rectangle 72"/>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4"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414194" y="2656533"/>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75" name="Group 74"/>
          <p:cNvGrpSpPr/>
          <p:nvPr/>
        </p:nvGrpSpPr>
        <p:grpSpPr>
          <a:xfrm>
            <a:off x="8659975" y="2637445"/>
            <a:ext cx="3566160" cy="1091884"/>
            <a:chOff x="6928197" y="1670190"/>
            <a:chExt cx="3566160" cy="1091884"/>
          </a:xfrm>
        </p:grpSpPr>
        <p:sp>
          <p:nvSpPr>
            <p:cNvPr id="76"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7" name="Rectangle 76"/>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78"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414194" y="3984613"/>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79" name="Group 78"/>
          <p:cNvGrpSpPr/>
          <p:nvPr/>
        </p:nvGrpSpPr>
        <p:grpSpPr>
          <a:xfrm>
            <a:off x="8659975" y="3965525"/>
            <a:ext cx="3566160" cy="1091884"/>
            <a:chOff x="6928197" y="1670190"/>
            <a:chExt cx="3566160" cy="1091884"/>
          </a:xfrm>
        </p:grpSpPr>
        <p:sp>
          <p:nvSpPr>
            <p:cNvPr id="80"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1" name="Rectangle 80"/>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82"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7414194" y="527383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83" name="Group 82"/>
          <p:cNvGrpSpPr/>
          <p:nvPr/>
        </p:nvGrpSpPr>
        <p:grpSpPr>
          <a:xfrm>
            <a:off x="8659975" y="5254746"/>
            <a:ext cx="3566160" cy="1091884"/>
            <a:chOff x="6928197" y="1670190"/>
            <a:chExt cx="3566160" cy="1091884"/>
          </a:xfrm>
        </p:grpSpPr>
        <p:sp>
          <p:nvSpPr>
            <p:cNvPr id="84" name="Text Placeholder 17"/>
            <p:cNvSpPr txBox="1">
              <a:spLocks/>
            </p:cNvSpPr>
            <p:nvPr/>
          </p:nvSpPr>
          <p:spPr>
            <a:xfrm>
              <a:off x="6928197" y="1996102"/>
              <a:ext cx="3566160"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85" name="Rectangle 84"/>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sp>
        <p:nvSpPr>
          <p:cNvPr id="8" name="Freeform 7"/>
          <p:cNvSpPr>
            <a:spLocks/>
          </p:cNvSpPr>
          <p:nvPr/>
        </p:nvSpPr>
        <p:spPr bwMode="auto">
          <a:xfrm>
            <a:off x="1058664"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00B0F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 name="Freeform 12"/>
          <p:cNvSpPr>
            <a:spLocks/>
          </p:cNvSpPr>
          <p:nvPr/>
        </p:nvSpPr>
        <p:spPr bwMode="auto">
          <a:xfrm>
            <a:off x="268411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ED7D31"/>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 name="Freeform 15"/>
          <p:cNvSpPr>
            <a:spLocks/>
          </p:cNvSpPr>
          <p:nvPr/>
        </p:nvSpPr>
        <p:spPr bwMode="auto">
          <a:xfrm>
            <a:off x="4282196"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A5A5A5"/>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8"/>
          <p:cNvSpPr>
            <a:spLocks/>
          </p:cNvSpPr>
          <p:nvPr/>
        </p:nvSpPr>
        <p:spPr bwMode="auto">
          <a:xfrm>
            <a:off x="5907648" y="5753035"/>
            <a:ext cx="982832" cy="410992"/>
          </a:xfrm>
          <a:custGeom>
            <a:avLst/>
            <a:gdLst>
              <a:gd name="T0" fmla="*/ 262 w 262"/>
              <a:gd name="T1" fmla="*/ 0 h 125"/>
              <a:gd name="T2" fmla="*/ 131 w 262"/>
              <a:gd name="T3" fmla="*/ 125 h 125"/>
              <a:gd name="T4" fmla="*/ 0 w 262"/>
              <a:gd name="T5" fmla="*/ 0 h 125"/>
              <a:gd name="T6" fmla="*/ 262 w 262"/>
              <a:gd name="T7" fmla="*/ 0 h 125"/>
            </a:gdLst>
            <a:ahLst/>
            <a:cxnLst>
              <a:cxn ang="0">
                <a:pos x="T0" y="T1"/>
              </a:cxn>
              <a:cxn ang="0">
                <a:pos x="T2" y="T3"/>
              </a:cxn>
              <a:cxn ang="0">
                <a:pos x="T4" y="T5"/>
              </a:cxn>
              <a:cxn ang="0">
                <a:pos x="T6" y="T7"/>
              </a:cxn>
            </a:cxnLst>
            <a:rect l="0" t="0" r="r" b="b"/>
            <a:pathLst>
              <a:path w="262" h="125">
                <a:moveTo>
                  <a:pt x="262" y="0"/>
                </a:moveTo>
                <a:cubicBezTo>
                  <a:pt x="258" y="69"/>
                  <a:pt x="201" y="125"/>
                  <a:pt x="131" y="125"/>
                </a:cubicBezTo>
                <a:cubicBezTo>
                  <a:pt x="61" y="125"/>
                  <a:pt x="4" y="69"/>
                  <a:pt x="0" y="0"/>
                </a:cubicBezTo>
                <a:lnTo>
                  <a:pt x="262" y="0"/>
                </a:lnTo>
                <a:close/>
              </a:path>
            </a:pathLst>
          </a:custGeom>
          <a:solidFill>
            <a:srgbClr val="FFC000"/>
          </a:solidFill>
          <a:ln>
            <a:noFill/>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Tree>
    <p:extLst>
      <p:ext uri="{BB962C8B-B14F-4D97-AF65-F5344CB8AC3E}">
        <p14:creationId xmlns:p14="http://schemas.microsoft.com/office/powerpoint/2010/main" val="20760119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8"/>
                                        </p:tgtEl>
                                        <p:attrNameLst>
                                          <p:attrName>style.visibility</p:attrName>
                                        </p:attrNameLst>
                                      </p:cBhvr>
                                      <p:to>
                                        <p:strVal val="visible"/>
                                      </p:to>
                                    </p:set>
                                    <p:animEffect transition="in" filter="barn(inVertical)">
                                      <p:cBhvr>
                                        <p:cTn id="7" dur="1000"/>
                                        <p:tgtEl>
                                          <p:spTgt spid="4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Effect transition="in" filter="wipe(left)">
                                      <p:cBhvr>
                                        <p:cTn id="11" dur="500"/>
                                        <p:tgtEl>
                                          <p:spTgt spid="7"/>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wipe(left)">
                                      <p:cBhvr>
                                        <p:cTn id="15" dur="500"/>
                                        <p:tgtEl>
                                          <p:spTgt spid="12"/>
                                        </p:tgtEl>
                                      </p:cBhvr>
                                    </p:animEffect>
                                  </p:childTnLst>
                                </p:cTn>
                              </p:par>
                            </p:childTnLst>
                          </p:cTn>
                        </p:par>
                        <p:par>
                          <p:cTn id="16" fill="hold">
                            <p:stCondLst>
                              <p:cond delay="2000"/>
                            </p:stCondLst>
                            <p:childTnLst>
                              <p:par>
                                <p:cTn id="17" presetID="22" presetClass="entr" presetSubtype="8" fill="hold" grpId="0" nodeType="afterEffect">
                                  <p:stCondLst>
                                    <p:cond delay="0"/>
                                  </p:stCondLst>
                                  <p:childTnLst>
                                    <p:set>
                                      <p:cBhvr>
                                        <p:cTn id="18" dur="1" fill="hold">
                                          <p:stCondLst>
                                            <p:cond delay="0"/>
                                          </p:stCondLst>
                                        </p:cTn>
                                        <p:tgtEl>
                                          <p:spTgt spid="15"/>
                                        </p:tgtEl>
                                        <p:attrNameLst>
                                          <p:attrName>style.visibility</p:attrName>
                                        </p:attrNameLst>
                                      </p:cBhvr>
                                      <p:to>
                                        <p:strVal val="visible"/>
                                      </p:to>
                                    </p:set>
                                    <p:animEffect transition="in" filter="wipe(left)">
                                      <p:cBhvr>
                                        <p:cTn id="19" dur="500"/>
                                        <p:tgtEl>
                                          <p:spTgt spid="15"/>
                                        </p:tgtEl>
                                      </p:cBhvr>
                                    </p:animEffect>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18"/>
                                        </p:tgtEl>
                                        <p:attrNameLst>
                                          <p:attrName>style.visibility</p:attrName>
                                        </p:attrNameLst>
                                      </p:cBhvr>
                                      <p:to>
                                        <p:strVal val="visible"/>
                                      </p:to>
                                    </p:set>
                                    <p:animEffect transition="in" filter="wipe(left)">
                                      <p:cBhvr>
                                        <p:cTn id="23" dur="500"/>
                                        <p:tgtEl>
                                          <p:spTgt spid="18"/>
                                        </p:tgtEl>
                                      </p:cBhvr>
                                    </p:animEffect>
                                  </p:childTnLst>
                                </p:cTn>
                              </p:par>
                            </p:childTnLst>
                          </p:cTn>
                        </p:par>
                        <p:par>
                          <p:cTn id="24" fill="hold">
                            <p:stCondLst>
                              <p:cond delay="3000"/>
                            </p:stCondLst>
                            <p:childTnLst>
                              <p:par>
                                <p:cTn id="25" presetID="22" presetClass="entr" presetSubtype="4"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Effect transition="in" filter="wipe(down)">
                                      <p:cBhvr>
                                        <p:cTn id="27" dur="250"/>
                                        <p:tgtEl>
                                          <p:spTgt spid="8"/>
                                        </p:tgtEl>
                                      </p:cBhvr>
                                    </p:animEffect>
                                  </p:childTnLst>
                                </p:cTn>
                              </p:par>
                            </p:childTnLst>
                          </p:cTn>
                        </p:par>
                        <p:par>
                          <p:cTn id="28" fill="hold">
                            <p:stCondLst>
                              <p:cond delay="3250"/>
                            </p:stCondLst>
                            <p:childTnLst>
                              <p:par>
                                <p:cTn id="29" presetID="2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Effect transition="in" filter="wipe(down)">
                                      <p:cBhvr>
                                        <p:cTn id="31" dur="500"/>
                                        <p:tgtEl>
                                          <p:spTgt spid="9"/>
                                        </p:tgtEl>
                                      </p:cBhvr>
                                    </p:animEffect>
                                  </p:childTnLst>
                                </p:cTn>
                              </p:par>
                            </p:childTnLst>
                          </p:cTn>
                        </p:par>
                        <p:par>
                          <p:cTn id="32" fill="hold">
                            <p:stCondLst>
                              <p:cond delay="3750"/>
                            </p:stCondLst>
                            <p:childTnLst>
                              <p:par>
                                <p:cTn id="33" presetID="53" presetClass="entr" presetSubtype="16" fill="hold" grpId="0" nodeType="afterEffect">
                                  <p:stCondLst>
                                    <p:cond delay="0"/>
                                  </p:stCondLst>
                                  <p:childTnLst>
                                    <p:set>
                                      <p:cBhvr>
                                        <p:cTn id="34" dur="1" fill="hold">
                                          <p:stCondLst>
                                            <p:cond delay="0"/>
                                          </p:stCondLst>
                                        </p:cTn>
                                        <p:tgtEl>
                                          <p:spTgt spid="33"/>
                                        </p:tgtEl>
                                        <p:attrNameLst>
                                          <p:attrName>style.visibility</p:attrName>
                                        </p:attrNameLst>
                                      </p:cBhvr>
                                      <p:to>
                                        <p:strVal val="visible"/>
                                      </p:to>
                                    </p:set>
                                    <p:anim calcmode="lin" valueType="num">
                                      <p:cBhvr>
                                        <p:cTn id="35" dur="500" fill="hold"/>
                                        <p:tgtEl>
                                          <p:spTgt spid="33"/>
                                        </p:tgtEl>
                                        <p:attrNameLst>
                                          <p:attrName>ppt_w</p:attrName>
                                        </p:attrNameLst>
                                      </p:cBhvr>
                                      <p:tavLst>
                                        <p:tav tm="0">
                                          <p:val>
                                            <p:fltVal val="0"/>
                                          </p:val>
                                        </p:tav>
                                        <p:tav tm="100000">
                                          <p:val>
                                            <p:strVal val="#ppt_w"/>
                                          </p:val>
                                        </p:tav>
                                      </p:tavLst>
                                    </p:anim>
                                    <p:anim calcmode="lin" valueType="num">
                                      <p:cBhvr>
                                        <p:cTn id="36" dur="500" fill="hold"/>
                                        <p:tgtEl>
                                          <p:spTgt spid="33"/>
                                        </p:tgtEl>
                                        <p:attrNameLst>
                                          <p:attrName>ppt_h</p:attrName>
                                        </p:attrNameLst>
                                      </p:cBhvr>
                                      <p:tavLst>
                                        <p:tav tm="0">
                                          <p:val>
                                            <p:fltVal val="0"/>
                                          </p:val>
                                        </p:tav>
                                        <p:tav tm="100000">
                                          <p:val>
                                            <p:strVal val="#ppt_h"/>
                                          </p:val>
                                        </p:tav>
                                      </p:tavLst>
                                    </p:anim>
                                    <p:animEffect transition="in" filter="fade">
                                      <p:cBhvr>
                                        <p:cTn id="37" dur="500"/>
                                        <p:tgtEl>
                                          <p:spTgt spid="33"/>
                                        </p:tgtEl>
                                      </p:cBhvr>
                                    </p:animEffect>
                                  </p:childTnLst>
                                </p:cTn>
                              </p:par>
                            </p:childTnLst>
                          </p:cTn>
                        </p:par>
                        <p:par>
                          <p:cTn id="38" fill="hold">
                            <p:stCondLst>
                              <p:cond delay="4250"/>
                            </p:stCondLst>
                            <p:childTnLst>
                              <p:par>
                                <p:cTn id="39" presetID="53" presetClass="entr" presetSubtype="16" fill="hold" nodeType="afterEffect">
                                  <p:stCondLst>
                                    <p:cond delay="0"/>
                                  </p:stCondLst>
                                  <p:childTnLst>
                                    <p:set>
                                      <p:cBhvr>
                                        <p:cTn id="40" dur="1" fill="hold">
                                          <p:stCondLst>
                                            <p:cond delay="0"/>
                                          </p:stCondLst>
                                        </p:cTn>
                                        <p:tgtEl>
                                          <p:spTgt spid="70"/>
                                        </p:tgtEl>
                                        <p:attrNameLst>
                                          <p:attrName>style.visibility</p:attrName>
                                        </p:attrNameLst>
                                      </p:cBhvr>
                                      <p:to>
                                        <p:strVal val="visible"/>
                                      </p:to>
                                    </p:set>
                                    <p:anim calcmode="lin" valueType="num">
                                      <p:cBhvr>
                                        <p:cTn id="41" dur="500" fill="hold"/>
                                        <p:tgtEl>
                                          <p:spTgt spid="70"/>
                                        </p:tgtEl>
                                        <p:attrNameLst>
                                          <p:attrName>ppt_w</p:attrName>
                                        </p:attrNameLst>
                                      </p:cBhvr>
                                      <p:tavLst>
                                        <p:tav tm="0">
                                          <p:val>
                                            <p:fltVal val="0"/>
                                          </p:val>
                                        </p:tav>
                                        <p:tav tm="100000">
                                          <p:val>
                                            <p:strVal val="#ppt_w"/>
                                          </p:val>
                                        </p:tav>
                                      </p:tavLst>
                                    </p:anim>
                                    <p:anim calcmode="lin" valueType="num">
                                      <p:cBhvr>
                                        <p:cTn id="42" dur="500" fill="hold"/>
                                        <p:tgtEl>
                                          <p:spTgt spid="70"/>
                                        </p:tgtEl>
                                        <p:attrNameLst>
                                          <p:attrName>ppt_h</p:attrName>
                                        </p:attrNameLst>
                                      </p:cBhvr>
                                      <p:tavLst>
                                        <p:tav tm="0">
                                          <p:val>
                                            <p:fltVal val="0"/>
                                          </p:val>
                                        </p:tav>
                                        <p:tav tm="100000">
                                          <p:val>
                                            <p:strVal val="#ppt_h"/>
                                          </p:val>
                                        </p:tav>
                                      </p:tavLst>
                                    </p:anim>
                                    <p:animEffect transition="in" filter="fade">
                                      <p:cBhvr>
                                        <p:cTn id="43" dur="500"/>
                                        <p:tgtEl>
                                          <p:spTgt spid="70"/>
                                        </p:tgtEl>
                                      </p:cBhvr>
                                    </p:animEffect>
                                  </p:childTnLst>
                                </p:cTn>
                              </p:par>
                            </p:childTnLst>
                          </p:cTn>
                        </p:par>
                        <p:par>
                          <p:cTn id="44" fill="hold">
                            <p:stCondLst>
                              <p:cond delay="4750"/>
                            </p:stCondLst>
                            <p:childTnLst>
                              <p:par>
                                <p:cTn id="45" presetID="22" presetClass="entr" presetSubtype="8" fill="hold" nodeType="afterEffect">
                                  <p:stCondLst>
                                    <p:cond delay="0"/>
                                  </p:stCondLst>
                                  <p:childTnLst>
                                    <p:set>
                                      <p:cBhvr>
                                        <p:cTn id="46" dur="1" fill="hold">
                                          <p:stCondLst>
                                            <p:cond delay="0"/>
                                          </p:stCondLst>
                                        </p:cTn>
                                        <p:tgtEl>
                                          <p:spTgt spid="71"/>
                                        </p:tgtEl>
                                        <p:attrNameLst>
                                          <p:attrName>style.visibility</p:attrName>
                                        </p:attrNameLst>
                                      </p:cBhvr>
                                      <p:to>
                                        <p:strVal val="visible"/>
                                      </p:to>
                                    </p:set>
                                    <p:animEffect transition="in" filter="wipe(left)">
                                      <p:cBhvr>
                                        <p:cTn id="47" dur="1000"/>
                                        <p:tgtEl>
                                          <p:spTgt spid="71"/>
                                        </p:tgtEl>
                                      </p:cBhvr>
                                    </p:animEffect>
                                  </p:childTnLst>
                                </p:cTn>
                              </p:par>
                            </p:childTnLst>
                          </p:cTn>
                        </p:par>
                        <p:par>
                          <p:cTn id="48" fill="hold">
                            <p:stCondLst>
                              <p:cond delay="5750"/>
                            </p:stCondLst>
                            <p:childTnLst>
                              <p:par>
                                <p:cTn id="49" presetID="22" presetClass="entr" presetSubtype="4" fill="hold" grpId="0" nodeType="afterEffect">
                                  <p:stCondLst>
                                    <p:cond delay="0"/>
                                  </p:stCondLst>
                                  <p:childTnLst>
                                    <p:set>
                                      <p:cBhvr>
                                        <p:cTn id="50" dur="1" fill="hold">
                                          <p:stCondLst>
                                            <p:cond delay="0"/>
                                          </p:stCondLst>
                                        </p:cTn>
                                        <p:tgtEl>
                                          <p:spTgt spid="13"/>
                                        </p:tgtEl>
                                        <p:attrNameLst>
                                          <p:attrName>style.visibility</p:attrName>
                                        </p:attrNameLst>
                                      </p:cBhvr>
                                      <p:to>
                                        <p:strVal val="visible"/>
                                      </p:to>
                                    </p:set>
                                    <p:animEffect transition="in" filter="wipe(down)">
                                      <p:cBhvr>
                                        <p:cTn id="51" dur="250"/>
                                        <p:tgtEl>
                                          <p:spTgt spid="13"/>
                                        </p:tgtEl>
                                      </p:cBhvr>
                                    </p:animEffect>
                                  </p:childTnLst>
                                </p:cTn>
                              </p:par>
                            </p:childTnLst>
                          </p:cTn>
                        </p:par>
                        <p:par>
                          <p:cTn id="52" fill="hold">
                            <p:stCondLst>
                              <p:cond delay="6000"/>
                            </p:stCondLst>
                            <p:childTnLst>
                              <p:par>
                                <p:cTn id="53" presetID="22" presetClass="entr" presetSubtype="4" fill="hold" grpId="0" nodeType="afterEffect">
                                  <p:stCondLst>
                                    <p:cond delay="0"/>
                                  </p:stCondLst>
                                  <p:childTnLst>
                                    <p:set>
                                      <p:cBhvr>
                                        <p:cTn id="54" dur="1" fill="hold">
                                          <p:stCondLst>
                                            <p:cond delay="0"/>
                                          </p:stCondLst>
                                        </p:cTn>
                                        <p:tgtEl>
                                          <p:spTgt spid="14"/>
                                        </p:tgtEl>
                                        <p:attrNameLst>
                                          <p:attrName>style.visibility</p:attrName>
                                        </p:attrNameLst>
                                      </p:cBhvr>
                                      <p:to>
                                        <p:strVal val="visible"/>
                                      </p:to>
                                    </p:set>
                                    <p:animEffect transition="in" filter="wipe(down)">
                                      <p:cBhvr>
                                        <p:cTn id="55" dur="500"/>
                                        <p:tgtEl>
                                          <p:spTgt spid="14"/>
                                        </p:tgtEl>
                                      </p:cBhvr>
                                    </p:animEffect>
                                  </p:childTnLst>
                                </p:cTn>
                              </p:par>
                            </p:childTnLst>
                          </p:cTn>
                        </p:par>
                        <p:par>
                          <p:cTn id="56" fill="hold">
                            <p:stCondLst>
                              <p:cond delay="6500"/>
                            </p:stCondLst>
                            <p:childTnLst>
                              <p:par>
                                <p:cTn id="57" presetID="53" presetClass="entr" presetSubtype="16" fill="hold" grpId="0" nodeType="afterEffect">
                                  <p:stCondLst>
                                    <p:cond delay="0"/>
                                  </p:stCondLst>
                                  <p:childTnLst>
                                    <p:set>
                                      <p:cBhvr>
                                        <p:cTn id="58" dur="1" fill="hold">
                                          <p:stCondLst>
                                            <p:cond delay="0"/>
                                          </p:stCondLst>
                                        </p:cTn>
                                        <p:tgtEl>
                                          <p:spTgt spid="32"/>
                                        </p:tgtEl>
                                        <p:attrNameLst>
                                          <p:attrName>style.visibility</p:attrName>
                                        </p:attrNameLst>
                                      </p:cBhvr>
                                      <p:to>
                                        <p:strVal val="visible"/>
                                      </p:to>
                                    </p:set>
                                    <p:anim calcmode="lin" valueType="num">
                                      <p:cBhvr>
                                        <p:cTn id="59" dur="500" fill="hold"/>
                                        <p:tgtEl>
                                          <p:spTgt spid="32"/>
                                        </p:tgtEl>
                                        <p:attrNameLst>
                                          <p:attrName>ppt_w</p:attrName>
                                        </p:attrNameLst>
                                      </p:cBhvr>
                                      <p:tavLst>
                                        <p:tav tm="0">
                                          <p:val>
                                            <p:fltVal val="0"/>
                                          </p:val>
                                        </p:tav>
                                        <p:tav tm="100000">
                                          <p:val>
                                            <p:strVal val="#ppt_w"/>
                                          </p:val>
                                        </p:tav>
                                      </p:tavLst>
                                    </p:anim>
                                    <p:anim calcmode="lin" valueType="num">
                                      <p:cBhvr>
                                        <p:cTn id="60" dur="500" fill="hold"/>
                                        <p:tgtEl>
                                          <p:spTgt spid="32"/>
                                        </p:tgtEl>
                                        <p:attrNameLst>
                                          <p:attrName>ppt_h</p:attrName>
                                        </p:attrNameLst>
                                      </p:cBhvr>
                                      <p:tavLst>
                                        <p:tav tm="0">
                                          <p:val>
                                            <p:fltVal val="0"/>
                                          </p:val>
                                        </p:tav>
                                        <p:tav tm="100000">
                                          <p:val>
                                            <p:strVal val="#ppt_h"/>
                                          </p:val>
                                        </p:tav>
                                      </p:tavLst>
                                    </p:anim>
                                    <p:animEffect transition="in" filter="fade">
                                      <p:cBhvr>
                                        <p:cTn id="61" dur="500"/>
                                        <p:tgtEl>
                                          <p:spTgt spid="32"/>
                                        </p:tgtEl>
                                      </p:cBhvr>
                                    </p:animEffect>
                                  </p:childTnLst>
                                </p:cTn>
                              </p:par>
                            </p:childTnLst>
                          </p:cTn>
                        </p:par>
                        <p:par>
                          <p:cTn id="62" fill="hold">
                            <p:stCondLst>
                              <p:cond delay="7000"/>
                            </p:stCondLst>
                            <p:childTnLst>
                              <p:par>
                                <p:cTn id="63" presetID="53" presetClass="entr" presetSubtype="16" fill="hold" nodeType="afterEffect">
                                  <p:stCondLst>
                                    <p:cond delay="0"/>
                                  </p:stCondLst>
                                  <p:childTnLst>
                                    <p:set>
                                      <p:cBhvr>
                                        <p:cTn id="64" dur="1" fill="hold">
                                          <p:stCondLst>
                                            <p:cond delay="0"/>
                                          </p:stCondLst>
                                        </p:cTn>
                                        <p:tgtEl>
                                          <p:spTgt spid="74"/>
                                        </p:tgtEl>
                                        <p:attrNameLst>
                                          <p:attrName>style.visibility</p:attrName>
                                        </p:attrNameLst>
                                      </p:cBhvr>
                                      <p:to>
                                        <p:strVal val="visible"/>
                                      </p:to>
                                    </p:set>
                                    <p:anim calcmode="lin" valueType="num">
                                      <p:cBhvr>
                                        <p:cTn id="65" dur="500" fill="hold"/>
                                        <p:tgtEl>
                                          <p:spTgt spid="74"/>
                                        </p:tgtEl>
                                        <p:attrNameLst>
                                          <p:attrName>ppt_w</p:attrName>
                                        </p:attrNameLst>
                                      </p:cBhvr>
                                      <p:tavLst>
                                        <p:tav tm="0">
                                          <p:val>
                                            <p:fltVal val="0"/>
                                          </p:val>
                                        </p:tav>
                                        <p:tav tm="100000">
                                          <p:val>
                                            <p:strVal val="#ppt_w"/>
                                          </p:val>
                                        </p:tav>
                                      </p:tavLst>
                                    </p:anim>
                                    <p:anim calcmode="lin" valueType="num">
                                      <p:cBhvr>
                                        <p:cTn id="66" dur="500" fill="hold"/>
                                        <p:tgtEl>
                                          <p:spTgt spid="74"/>
                                        </p:tgtEl>
                                        <p:attrNameLst>
                                          <p:attrName>ppt_h</p:attrName>
                                        </p:attrNameLst>
                                      </p:cBhvr>
                                      <p:tavLst>
                                        <p:tav tm="0">
                                          <p:val>
                                            <p:fltVal val="0"/>
                                          </p:val>
                                        </p:tav>
                                        <p:tav tm="100000">
                                          <p:val>
                                            <p:strVal val="#ppt_h"/>
                                          </p:val>
                                        </p:tav>
                                      </p:tavLst>
                                    </p:anim>
                                    <p:animEffect transition="in" filter="fade">
                                      <p:cBhvr>
                                        <p:cTn id="67" dur="500"/>
                                        <p:tgtEl>
                                          <p:spTgt spid="74"/>
                                        </p:tgtEl>
                                      </p:cBhvr>
                                    </p:animEffect>
                                  </p:childTnLst>
                                </p:cTn>
                              </p:par>
                            </p:childTnLst>
                          </p:cTn>
                        </p:par>
                        <p:par>
                          <p:cTn id="68" fill="hold">
                            <p:stCondLst>
                              <p:cond delay="7500"/>
                            </p:stCondLst>
                            <p:childTnLst>
                              <p:par>
                                <p:cTn id="69" presetID="22" presetClass="entr" presetSubtype="8" fill="hold" nodeType="afterEffect">
                                  <p:stCondLst>
                                    <p:cond delay="0"/>
                                  </p:stCondLst>
                                  <p:childTnLst>
                                    <p:set>
                                      <p:cBhvr>
                                        <p:cTn id="70" dur="1" fill="hold">
                                          <p:stCondLst>
                                            <p:cond delay="0"/>
                                          </p:stCondLst>
                                        </p:cTn>
                                        <p:tgtEl>
                                          <p:spTgt spid="75"/>
                                        </p:tgtEl>
                                        <p:attrNameLst>
                                          <p:attrName>style.visibility</p:attrName>
                                        </p:attrNameLst>
                                      </p:cBhvr>
                                      <p:to>
                                        <p:strVal val="visible"/>
                                      </p:to>
                                    </p:set>
                                    <p:animEffect transition="in" filter="wipe(left)">
                                      <p:cBhvr>
                                        <p:cTn id="71" dur="1000"/>
                                        <p:tgtEl>
                                          <p:spTgt spid="75"/>
                                        </p:tgtEl>
                                      </p:cBhvr>
                                    </p:animEffect>
                                  </p:childTnLst>
                                </p:cTn>
                              </p:par>
                            </p:childTnLst>
                          </p:cTn>
                        </p:par>
                        <p:par>
                          <p:cTn id="72" fill="hold">
                            <p:stCondLst>
                              <p:cond delay="8500"/>
                            </p:stCondLst>
                            <p:childTnLst>
                              <p:par>
                                <p:cTn id="73" presetID="22" presetClass="entr" presetSubtype="4" fill="hold" grpId="0" nodeType="afterEffect">
                                  <p:stCondLst>
                                    <p:cond delay="0"/>
                                  </p:stCondLst>
                                  <p:childTnLst>
                                    <p:set>
                                      <p:cBhvr>
                                        <p:cTn id="74" dur="1" fill="hold">
                                          <p:stCondLst>
                                            <p:cond delay="0"/>
                                          </p:stCondLst>
                                        </p:cTn>
                                        <p:tgtEl>
                                          <p:spTgt spid="16"/>
                                        </p:tgtEl>
                                        <p:attrNameLst>
                                          <p:attrName>style.visibility</p:attrName>
                                        </p:attrNameLst>
                                      </p:cBhvr>
                                      <p:to>
                                        <p:strVal val="visible"/>
                                      </p:to>
                                    </p:set>
                                    <p:animEffect transition="in" filter="wipe(down)">
                                      <p:cBhvr>
                                        <p:cTn id="75" dur="250"/>
                                        <p:tgtEl>
                                          <p:spTgt spid="16"/>
                                        </p:tgtEl>
                                      </p:cBhvr>
                                    </p:animEffect>
                                  </p:childTnLst>
                                </p:cTn>
                              </p:par>
                            </p:childTnLst>
                          </p:cTn>
                        </p:par>
                        <p:par>
                          <p:cTn id="76" fill="hold">
                            <p:stCondLst>
                              <p:cond delay="8750"/>
                            </p:stCondLst>
                            <p:childTnLst>
                              <p:par>
                                <p:cTn id="77" presetID="22" presetClass="entr" presetSubtype="4" fill="hold" grpId="0" nodeType="afterEffect">
                                  <p:stCondLst>
                                    <p:cond delay="0"/>
                                  </p:stCondLst>
                                  <p:childTnLst>
                                    <p:set>
                                      <p:cBhvr>
                                        <p:cTn id="78" dur="1" fill="hold">
                                          <p:stCondLst>
                                            <p:cond delay="0"/>
                                          </p:stCondLst>
                                        </p:cTn>
                                        <p:tgtEl>
                                          <p:spTgt spid="17"/>
                                        </p:tgtEl>
                                        <p:attrNameLst>
                                          <p:attrName>style.visibility</p:attrName>
                                        </p:attrNameLst>
                                      </p:cBhvr>
                                      <p:to>
                                        <p:strVal val="visible"/>
                                      </p:to>
                                    </p:set>
                                    <p:animEffect transition="in" filter="wipe(down)">
                                      <p:cBhvr>
                                        <p:cTn id="79" dur="500"/>
                                        <p:tgtEl>
                                          <p:spTgt spid="17"/>
                                        </p:tgtEl>
                                      </p:cBhvr>
                                    </p:animEffect>
                                  </p:childTnLst>
                                </p:cTn>
                              </p:par>
                            </p:childTnLst>
                          </p:cTn>
                        </p:par>
                        <p:par>
                          <p:cTn id="80" fill="hold">
                            <p:stCondLst>
                              <p:cond delay="9250"/>
                            </p:stCondLst>
                            <p:childTnLst>
                              <p:par>
                                <p:cTn id="81" presetID="53" presetClass="entr" presetSubtype="16" fill="hold" grpId="0" nodeType="afterEffect">
                                  <p:stCondLst>
                                    <p:cond delay="0"/>
                                  </p:stCondLst>
                                  <p:childTnLst>
                                    <p:set>
                                      <p:cBhvr>
                                        <p:cTn id="82" dur="1" fill="hold">
                                          <p:stCondLst>
                                            <p:cond delay="0"/>
                                          </p:stCondLst>
                                        </p:cTn>
                                        <p:tgtEl>
                                          <p:spTgt spid="31"/>
                                        </p:tgtEl>
                                        <p:attrNameLst>
                                          <p:attrName>style.visibility</p:attrName>
                                        </p:attrNameLst>
                                      </p:cBhvr>
                                      <p:to>
                                        <p:strVal val="visible"/>
                                      </p:to>
                                    </p:set>
                                    <p:anim calcmode="lin" valueType="num">
                                      <p:cBhvr>
                                        <p:cTn id="83" dur="500" fill="hold"/>
                                        <p:tgtEl>
                                          <p:spTgt spid="31"/>
                                        </p:tgtEl>
                                        <p:attrNameLst>
                                          <p:attrName>ppt_w</p:attrName>
                                        </p:attrNameLst>
                                      </p:cBhvr>
                                      <p:tavLst>
                                        <p:tav tm="0">
                                          <p:val>
                                            <p:fltVal val="0"/>
                                          </p:val>
                                        </p:tav>
                                        <p:tav tm="100000">
                                          <p:val>
                                            <p:strVal val="#ppt_w"/>
                                          </p:val>
                                        </p:tav>
                                      </p:tavLst>
                                    </p:anim>
                                    <p:anim calcmode="lin" valueType="num">
                                      <p:cBhvr>
                                        <p:cTn id="84" dur="500" fill="hold"/>
                                        <p:tgtEl>
                                          <p:spTgt spid="31"/>
                                        </p:tgtEl>
                                        <p:attrNameLst>
                                          <p:attrName>ppt_h</p:attrName>
                                        </p:attrNameLst>
                                      </p:cBhvr>
                                      <p:tavLst>
                                        <p:tav tm="0">
                                          <p:val>
                                            <p:fltVal val="0"/>
                                          </p:val>
                                        </p:tav>
                                        <p:tav tm="100000">
                                          <p:val>
                                            <p:strVal val="#ppt_h"/>
                                          </p:val>
                                        </p:tav>
                                      </p:tavLst>
                                    </p:anim>
                                    <p:animEffect transition="in" filter="fade">
                                      <p:cBhvr>
                                        <p:cTn id="85" dur="500"/>
                                        <p:tgtEl>
                                          <p:spTgt spid="31"/>
                                        </p:tgtEl>
                                      </p:cBhvr>
                                    </p:animEffect>
                                  </p:childTnLst>
                                </p:cTn>
                              </p:par>
                            </p:childTnLst>
                          </p:cTn>
                        </p:par>
                        <p:par>
                          <p:cTn id="86" fill="hold">
                            <p:stCondLst>
                              <p:cond delay="9750"/>
                            </p:stCondLst>
                            <p:childTnLst>
                              <p:par>
                                <p:cTn id="87" presetID="53" presetClass="entr" presetSubtype="16" fill="hold" nodeType="afterEffect">
                                  <p:stCondLst>
                                    <p:cond delay="0"/>
                                  </p:stCondLst>
                                  <p:childTnLst>
                                    <p:set>
                                      <p:cBhvr>
                                        <p:cTn id="88" dur="1" fill="hold">
                                          <p:stCondLst>
                                            <p:cond delay="0"/>
                                          </p:stCondLst>
                                        </p:cTn>
                                        <p:tgtEl>
                                          <p:spTgt spid="78"/>
                                        </p:tgtEl>
                                        <p:attrNameLst>
                                          <p:attrName>style.visibility</p:attrName>
                                        </p:attrNameLst>
                                      </p:cBhvr>
                                      <p:to>
                                        <p:strVal val="visible"/>
                                      </p:to>
                                    </p:set>
                                    <p:anim calcmode="lin" valueType="num">
                                      <p:cBhvr>
                                        <p:cTn id="89" dur="500" fill="hold"/>
                                        <p:tgtEl>
                                          <p:spTgt spid="78"/>
                                        </p:tgtEl>
                                        <p:attrNameLst>
                                          <p:attrName>ppt_w</p:attrName>
                                        </p:attrNameLst>
                                      </p:cBhvr>
                                      <p:tavLst>
                                        <p:tav tm="0">
                                          <p:val>
                                            <p:fltVal val="0"/>
                                          </p:val>
                                        </p:tav>
                                        <p:tav tm="100000">
                                          <p:val>
                                            <p:strVal val="#ppt_w"/>
                                          </p:val>
                                        </p:tav>
                                      </p:tavLst>
                                    </p:anim>
                                    <p:anim calcmode="lin" valueType="num">
                                      <p:cBhvr>
                                        <p:cTn id="90" dur="500" fill="hold"/>
                                        <p:tgtEl>
                                          <p:spTgt spid="78"/>
                                        </p:tgtEl>
                                        <p:attrNameLst>
                                          <p:attrName>ppt_h</p:attrName>
                                        </p:attrNameLst>
                                      </p:cBhvr>
                                      <p:tavLst>
                                        <p:tav tm="0">
                                          <p:val>
                                            <p:fltVal val="0"/>
                                          </p:val>
                                        </p:tav>
                                        <p:tav tm="100000">
                                          <p:val>
                                            <p:strVal val="#ppt_h"/>
                                          </p:val>
                                        </p:tav>
                                      </p:tavLst>
                                    </p:anim>
                                    <p:animEffect transition="in" filter="fade">
                                      <p:cBhvr>
                                        <p:cTn id="91" dur="500"/>
                                        <p:tgtEl>
                                          <p:spTgt spid="78"/>
                                        </p:tgtEl>
                                      </p:cBhvr>
                                    </p:animEffect>
                                  </p:childTnLst>
                                </p:cTn>
                              </p:par>
                            </p:childTnLst>
                          </p:cTn>
                        </p:par>
                        <p:par>
                          <p:cTn id="92" fill="hold">
                            <p:stCondLst>
                              <p:cond delay="10250"/>
                            </p:stCondLst>
                            <p:childTnLst>
                              <p:par>
                                <p:cTn id="93" presetID="22" presetClass="entr" presetSubtype="8" fill="hold" nodeType="afterEffect">
                                  <p:stCondLst>
                                    <p:cond delay="0"/>
                                  </p:stCondLst>
                                  <p:childTnLst>
                                    <p:set>
                                      <p:cBhvr>
                                        <p:cTn id="94" dur="1" fill="hold">
                                          <p:stCondLst>
                                            <p:cond delay="0"/>
                                          </p:stCondLst>
                                        </p:cTn>
                                        <p:tgtEl>
                                          <p:spTgt spid="79"/>
                                        </p:tgtEl>
                                        <p:attrNameLst>
                                          <p:attrName>style.visibility</p:attrName>
                                        </p:attrNameLst>
                                      </p:cBhvr>
                                      <p:to>
                                        <p:strVal val="visible"/>
                                      </p:to>
                                    </p:set>
                                    <p:animEffect transition="in" filter="wipe(left)">
                                      <p:cBhvr>
                                        <p:cTn id="95" dur="1000"/>
                                        <p:tgtEl>
                                          <p:spTgt spid="79"/>
                                        </p:tgtEl>
                                      </p:cBhvr>
                                    </p:animEffect>
                                  </p:childTnLst>
                                </p:cTn>
                              </p:par>
                            </p:childTnLst>
                          </p:cTn>
                        </p:par>
                        <p:par>
                          <p:cTn id="96" fill="hold">
                            <p:stCondLst>
                              <p:cond delay="11250"/>
                            </p:stCondLst>
                            <p:childTnLst>
                              <p:par>
                                <p:cTn id="97" presetID="22" presetClass="entr" presetSubtype="4" fill="hold" grpId="0" nodeType="afterEffect">
                                  <p:stCondLst>
                                    <p:cond delay="0"/>
                                  </p:stCondLst>
                                  <p:childTnLst>
                                    <p:set>
                                      <p:cBhvr>
                                        <p:cTn id="98" dur="1" fill="hold">
                                          <p:stCondLst>
                                            <p:cond delay="0"/>
                                          </p:stCondLst>
                                        </p:cTn>
                                        <p:tgtEl>
                                          <p:spTgt spid="19"/>
                                        </p:tgtEl>
                                        <p:attrNameLst>
                                          <p:attrName>style.visibility</p:attrName>
                                        </p:attrNameLst>
                                      </p:cBhvr>
                                      <p:to>
                                        <p:strVal val="visible"/>
                                      </p:to>
                                    </p:set>
                                    <p:animEffect transition="in" filter="wipe(down)">
                                      <p:cBhvr>
                                        <p:cTn id="99" dur="250"/>
                                        <p:tgtEl>
                                          <p:spTgt spid="19"/>
                                        </p:tgtEl>
                                      </p:cBhvr>
                                    </p:animEffect>
                                  </p:childTnLst>
                                </p:cTn>
                              </p:par>
                            </p:childTnLst>
                          </p:cTn>
                        </p:par>
                        <p:par>
                          <p:cTn id="100" fill="hold">
                            <p:stCondLst>
                              <p:cond delay="11500"/>
                            </p:stCondLst>
                            <p:childTnLst>
                              <p:par>
                                <p:cTn id="101" presetID="22" presetClass="entr" presetSubtype="4" fill="hold" grpId="0" nodeType="afterEffect">
                                  <p:stCondLst>
                                    <p:cond delay="0"/>
                                  </p:stCondLst>
                                  <p:childTnLst>
                                    <p:set>
                                      <p:cBhvr>
                                        <p:cTn id="102" dur="1" fill="hold">
                                          <p:stCondLst>
                                            <p:cond delay="0"/>
                                          </p:stCondLst>
                                        </p:cTn>
                                        <p:tgtEl>
                                          <p:spTgt spid="20"/>
                                        </p:tgtEl>
                                        <p:attrNameLst>
                                          <p:attrName>style.visibility</p:attrName>
                                        </p:attrNameLst>
                                      </p:cBhvr>
                                      <p:to>
                                        <p:strVal val="visible"/>
                                      </p:to>
                                    </p:set>
                                    <p:animEffect transition="in" filter="wipe(down)">
                                      <p:cBhvr>
                                        <p:cTn id="103" dur="500"/>
                                        <p:tgtEl>
                                          <p:spTgt spid="20"/>
                                        </p:tgtEl>
                                      </p:cBhvr>
                                    </p:animEffect>
                                  </p:childTnLst>
                                </p:cTn>
                              </p:par>
                            </p:childTnLst>
                          </p:cTn>
                        </p:par>
                        <p:par>
                          <p:cTn id="104" fill="hold">
                            <p:stCondLst>
                              <p:cond delay="12000"/>
                            </p:stCondLst>
                            <p:childTnLst>
                              <p:par>
                                <p:cTn id="105" presetID="53" presetClass="entr" presetSubtype="16" fill="hold" grpId="0" nodeType="afterEffect">
                                  <p:stCondLst>
                                    <p:cond delay="0"/>
                                  </p:stCondLst>
                                  <p:childTnLst>
                                    <p:set>
                                      <p:cBhvr>
                                        <p:cTn id="106" dur="1" fill="hold">
                                          <p:stCondLst>
                                            <p:cond delay="0"/>
                                          </p:stCondLst>
                                        </p:cTn>
                                        <p:tgtEl>
                                          <p:spTgt spid="30"/>
                                        </p:tgtEl>
                                        <p:attrNameLst>
                                          <p:attrName>style.visibility</p:attrName>
                                        </p:attrNameLst>
                                      </p:cBhvr>
                                      <p:to>
                                        <p:strVal val="visible"/>
                                      </p:to>
                                    </p:set>
                                    <p:anim calcmode="lin" valueType="num">
                                      <p:cBhvr>
                                        <p:cTn id="107" dur="500" fill="hold"/>
                                        <p:tgtEl>
                                          <p:spTgt spid="30"/>
                                        </p:tgtEl>
                                        <p:attrNameLst>
                                          <p:attrName>ppt_w</p:attrName>
                                        </p:attrNameLst>
                                      </p:cBhvr>
                                      <p:tavLst>
                                        <p:tav tm="0">
                                          <p:val>
                                            <p:fltVal val="0"/>
                                          </p:val>
                                        </p:tav>
                                        <p:tav tm="100000">
                                          <p:val>
                                            <p:strVal val="#ppt_w"/>
                                          </p:val>
                                        </p:tav>
                                      </p:tavLst>
                                    </p:anim>
                                    <p:anim calcmode="lin" valueType="num">
                                      <p:cBhvr>
                                        <p:cTn id="108" dur="500" fill="hold"/>
                                        <p:tgtEl>
                                          <p:spTgt spid="30"/>
                                        </p:tgtEl>
                                        <p:attrNameLst>
                                          <p:attrName>ppt_h</p:attrName>
                                        </p:attrNameLst>
                                      </p:cBhvr>
                                      <p:tavLst>
                                        <p:tav tm="0">
                                          <p:val>
                                            <p:fltVal val="0"/>
                                          </p:val>
                                        </p:tav>
                                        <p:tav tm="100000">
                                          <p:val>
                                            <p:strVal val="#ppt_h"/>
                                          </p:val>
                                        </p:tav>
                                      </p:tavLst>
                                    </p:anim>
                                    <p:animEffect transition="in" filter="fade">
                                      <p:cBhvr>
                                        <p:cTn id="109" dur="500"/>
                                        <p:tgtEl>
                                          <p:spTgt spid="30"/>
                                        </p:tgtEl>
                                      </p:cBhvr>
                                    </p:animEffect>
                                  </p:childTnLst>
                                </p:cTn>
                              </p:par>
                            </p:childTnLst>
                          </p:cTn>
                        </p:par>
                        <p:par>
                          <p:cTn id="110" fill="hold">
                            <p:stCondLst>
                              <p:cond delay="12500"/>
                            </p:stCondLst>
                            <p:childTnLst>
                              <p:par>
                                <p:cTn id="111" presetID="53" presetClass="entr" presetSubtype="16" fill="hold" nodeType="afterEffect">
                                  <p:stCondLst>
                                    <p:cond delay="0"/>
                                  </p:stCondLst>
                                  <p:childTnLst>
                                    <p:set>
                                      <p:cBhvr>
                                        <p:cTn id="112" dur="1" fill="hold">
                                          <p:stCondLst>
                                            <p:cond delay="0"/>
                                          </p:stCondLst>
                                        </p:cTn>
                                        <p:tgtEl>
                                          <p:spTgt spid="82"/>
                                        </p:tgtEl>
                                        <p:attrNameLst>
                                          <p:attrName>style.visibility</p:attrName>
                                        </p:attrNameLst>
                                      </p:cBhvr>
                                      <p:to>
                                        <p:strVal val="visible"/>
                                      </p:to>
                                    </p:set>
                                    <p:anim calcmode="lin" valueType="num">
                                      <p:cBhvr>
                                        <p:cTn id="113" dur="500" fill="hold"/>
                                        <p:tgtEl>
                                          <p:spTgt spid="82"/>
                                        </p:tgtEl>
                                        <p:attrNameLst>
                                          <p:attrName>ppt_w</p:attrName>
                                        </p:attrNameLst>
                                      </p:cBhvr>
                                      <p:tavLst>
                                        <p:tav tm="0">
                                          <p:val>
                                            <p:fltVal val="0"/>
                                          </p:val>
                                        </p:tav>
                                        <p:tav tm="100000">
                                          <p:val>
                                            <p:strVal val="#ppt_w"/>
                                          </p:val>
                                        </p:tav>
                                      </p:tavLst>
                                    </p:anim>
                                    <p:anim calcmode="lin" valueType="num">
                                      <p:cBhvr>
                                        <p:cTn id="114" dur="500" fill="hold"/>
                                        <p:tgtEl>
                                          <p:spTgt spid="82"/>
                                        </p:tgtEl>
                                        <p:attrNameLst>
                                          <p:attrName>ppt_h</p:attrName>
                                        </p:attrNameLst>
                                      </p:cBhvr>
                                      <p:tavLst>
                                        <p:tav tm="0">
                                          <p:val>
                                            <p:fltVal val="0"/>
                                          </p:val>
                                        </p:tav>
                                        <p:tav tm="100000">
                                          <p:val>
                                            <p:strVal val="#ppt_h"/>
                                          </p:val>
                                        </p:tav>
                                      </p:tavLst>
                                    </p:anim>
                                    <p:animEffect transition="in" filter="fade">
                                      <p:cBhvr>
                                        <p:cTn id="115" dur="500"/>
                                        <p:tgtEl>
                                          <p:spTgt spid="82"/>
                                        </p:tgtEl>
                                      </p:cBhvr>
                                    </p:animEffect>
                                  </p:childTnLst>
                                </p:cTn>
                              </p:par>
                            </p:childTnLst>
                          </p:cTn>
                        </p:par>
                        <p:par>
                          <p:cTn id="116" fill="hold">
                            <p:stCondLst>
                              <p:cond delay="13000"/>
                            </p:stCondLst>
                            <p:childTnLst>
                              <p:par>
                                <p:cTn id="117" presetID="22" presetClass="entr" presetSubtype="8" fill="hold" nodeType="afterEffect">
                                  <p:stCondLst>
                                    <p:cond delay="0"/>
                                  </p:stCondLst>
                                  <p:childTnLst>
                                    <p:set>
                                      <p:cBhvr>
                                        <p:cTn id="118" dur="1" fill="hold">
                                          <p:stCondLst>
                                            <p:cond delay="0"/>
                                          </p:stCondLst>
                                        </p:cTn>
                                        <p:tgtEl>
                                          <p:spTgt spid="83"/>
                                        </p:tgtEl>
                                        <p:attrNameLst>
                                          <p:attrName>style.visibility</p:attrName>
                                        </p:attrNameLst>
                                      </p:cBhvr>
                                      <p:to>
                                        <p:strVal val="visible"/>
                                      </p:to>
                                    </p:set>
                                    <p:animEffect transition="in" filter="wipe(left)">
                                      <p:cBhvr>
                                        <p:cTn id="119" dur="1000"/>
                                        <p:tgtEl>
                                          <p:spTgt spid="8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18" grpId="0" animBg="1"/>
      <p:bldP spid="20" grpId="0" animBg="1"/>
      <p:bldP spid="30" grpId="0"/>
      <p:bldP spid="15" grpId="0" animBg="1"/>
      <p:bldP spid="17" grpId="0" animBg="1"/>
      <p:bldP spid="31" grpId="0"/>
      <p:bldP spid="12" grpId="0" animBg="1"/>
      <p:bldP spid="14" grpId="0" animBg="1"/>
      <p:bldP spid="32" grpId="0"/>
      <p:bldP spid="7" grpId="0" animBg="1"/>
      <p:bldP spid="9" grpId="0" animBg="1"/>
      <p:bldP spid="33" grpId="0"/>
      <p:bldP spid="8" grpId="0" animBg="1"/>
      <p:bldP spid="13" grpId="0" animBg="1"/>
      <p:bldP spid="16" grpId="0" animBg="1"/>
      <p:bldP spid="19"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0" name="Rectangle 79"/>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1" name="Group 10"/>
          <p:cNvGrpSpPr/>
          <p:nvPr/>
        </p:nvGrpSpPr>
        <p:grpSpPr>
          <a:xfrm>
            <a:off x="8350448" y="4940605"/>
            <a:ext cx="1630988" cy="547691"/>
            <a:chOff x="8350448" y="4763181"/>
            <a:chExt cx="1630988" cy="547691"/>
          </a:xfrm>
        </p:grpSpPr>
        <p:sp>
          <p:nvSpPr>
            <p:cNvPr id="46" name="Shape 1993"/>
            <p:cNvSpPr/>
            <p:nvPr/>
          </p:nvSpPr>
          <p:spPr>
            <a:xfrm>
              <a:off x="8350448" y="4763181"/>
              <a:ext cx="1630988" cy="547691"/>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3307" y="21600"/>
                  </a:lnTo>
                  <a:lnTo>
                    <a:pt x="18400" y="21441"/>
                  </a:lnTo>
                  <a:lnTo>
                    <a:pt x="21600" y="0"/>
                  </a:lnTo>
                  <a:lnTo>
                    <a:pt x="0" y="0"/>
                  </a:ln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2" name="TextBox 71"/>
            <p:cNvSpPr txBox="1"/>
            <p:nvPr/>
          </p:nvSpPr>
          <p:spPr>
            <a:xfrm>
              <a:off x="8599608" y="496582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grpSp>
        <p:nvGrpSpPr>
          <p:cNvPr id="12" name="Group 11"/>
          <p:cNvGrpSpPr/>
          <p:nvPr/>
        </p:nvGrpSpPr>
        <p:grpSpPr>
          <a:xfrm>
            <a:off x="8599608" y="5644238"/>
            <a:ext cx="1197427" cy="591988"/>
            <a:chOff x="8599608" y="5371278"/>
            <a:chExt cx="1197427" cy="591988"/>
          </a:xfrm>
        </p:grpSpPr>
        <p:sp>
          <p:nvSpPr>
            <p:cNvPr id="43" name="Shape 1990"/>
            <p:cNvSpPr/>
            <p:nvPr/>
          </p:nvSpPr>
          <p:spPr>
            <a:xfrm>
              <a:off x="8624291" y="5371278"/>
              <a:ext cx="1079272" cy="591988"/>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5400" y="21453"/>
                  </a:lnTo>
                  <a:lnTo>
                    <a:pt x="16442" y="21600"/>
                  </a:lnTo>
                  <a:lnTo>
                    <a:pt x="21600" y="0"/>
                  </a:lnTo>
                  <a:lnTo>
                    <a:pt x="0" y="0"/>
                  </a:ln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3" name="TextBox 72"/>
            <p:cNvSpPr txBox="1"/>
            <p:nvPr/>
          </p:nvSpPr>
          <p:spPr>
            <a:xfrm>
              <a:off x="8599608" y="556566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44" name="Shape 1991"/>
          <p:cNvSpPr/>
          <p:nvPr/>
        </p:nvSpPr>
        <p:spPr>
          <a:xfrm>
            <a:off x="8622735" y="5537517"/>
            <a:ext cx="108082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54823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2" name="Shape 1989"/>
          <p:cNvSpPr/>
          <p:nvPr/>
        </p:nvSpPr>
        <p:spPr>
          <a:xfrm>
            <a:off x="8892554" y="6123465"/>
            <a:ext cx="5517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54823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5" name="Shape 1992"/>
          <p:cNvSpPr/>
          <p:nvPr/>
        </p:nvSpPr>
        <p:spPr>
          <a:xfrm>
            <a:off x="8598574" y="5379562"/>
            <a:ext cx="113720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2F5698"/>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34" name="TextBox 33"/>
          <p:cNvSpPr txBox="1"/>
          <p:nvPr/>
        </p:nvSpPr>
        <p:spPr>
          <a:xfrm>
            <a:off x="1683105" y="2020953"/>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38" name="TextBox 37"/>
          <p:cNvSpPr txBox="1"/>
          <p:nvPr/>
        </p:nvSpPr>
        <p:spPr>
          <a:xfrm>
            <a:off x="1683105" y="2954077"/>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41" name="TextBox 40"/>
          <p:cNvSpPr txBox="1"/>
          <p:nvPr/>
        </p:nvSpPr>
        <p:spPr>
          <a:xfrm>
            <a:off x="1683105" y="3887200"/>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64" name="TextBox 63"/>
          <p:cNvSpPr txBox="1"/>
          <p:nvPr/>
        </p:nvSpPr>
        <p:spPr>
          <a:xfrm>
            <a:off x="1683105" y="482032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grpSp>
        <p:nvGrpSpPr>
          <p:cNvPr id="81" name="Group 80"/>
          <p:cNvGrpSpPr/>
          <p:nvPr/>
        </p:nvGrpSpPr>
        <p:grpSpPr>
          <a:xfrm>
            <a:off x="127357" y="-21594"/>
            <a:ext cx="2524868" cy="613385"/>
            <a:chOff x="127357" y="-6354"/>
            <a:chExt cx="2524868" cy="613385"/>
          </a:xfrm>
        </p:grpSpPr>
        <p:sp>
          <p:nvSpPr>
            <p:cNvPr id="82" name="Round Same Side Corner Rectangle 8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3" name="TextBox 8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84" name="Freeform 167"/>
          <p:cNvSpPr>
            <a:spLocks noEditPoints="1"/>
          </p:cNvSpPr>
          <p:nvPr/>
        </p:nvSpPr>
        <p:spPr bwMode="auto">
          <a:xfrm>
            <a:off x="1347865" y="209112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5" name="Freeform 167"/>
          <p:cNvSpPr>
            <a:spLocks noEditPoints="1"/>
          </p:cNvSpPr>
          <p:nvPr/>
        </p:nvSpPr>
        <p:spPr bwMode="auto">
          <a:xfrm>
            <a:off x="1347864" y="303744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6" name="Freeform 167"/>
          <p:cNvSpPr>
            <a:spLocks noEditPoints="1"/>
          </p:cNvSpPr>
          <p:nvPr/>
        </p:nvSpPr>
        <p:spPr bwMode="auto">
          <a:xfrm>
            <a:off x="1353881" y="3983767"/>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167"/>
          <p:cNvSpPr>
            <a:spLocks noEditPoints="1"/>
          </p:cNvSpPr>
          <p:nvPr/>
        </p:nvSpPr>
        <p:spPr bwMode="auto">
          <a:xfrm>
            <a:off x="1347864" y="4888090"/>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88" name="TextBox 87"/>
          <p:cNvSpPr txBox="1"/>
          <p:nvPr/>
        </p:nvSpPr>
        <p:spPr>
          <a:xfrm>
            <a:off x="1681148" y="1203752"/>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89" name="Freeform 167"/>
          <p:cNvSpPr>
            <a:spLocks noEditPoints="1"/>
          </p:cNvSpPr>
          <p:nvPr/>
        </p:nvSpPr>
        <p:spPr bwMode="auto">
          <a:xfrm>
            <a:off x="1345908" y="1273926"/>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90" name="TextBox 89"/>
          <p:cNvSpPr txBox="1"/>
          <p:nvPr/>
        </p:nvSpPr>
        <p:spPr>
          <a:xfrm>
            <a:off x="1686296" y="5669639"/>
            <a:ext cx="4295062" cy="738664"/>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a:t>
            </a:r>
          </a:p>
        </p:txBody>
      </p:sp>
      <p:sp>
        <p:nvSpPr>
          <p:cNvPr id="91" name="Freeform 167"/>
          <p:cNvSpPr>
            <a:spLocks noEditPoints="1"/>
          </p:cNvSpPr>
          <p:nvPr/>
        </p:nvSpPr>
        <p:spPr bwMode="auto">
          <a:xfrm>
            <a:off x="1351056" y="5739813"/>
            <a:ext cx="331707" cy="334360"/>
          </a:xfrm>
          <a:custGeom>
            <a:avLst/>
            <a:gdLst/>
            <a:ahLst/>
            <a:cxnLst>
              <a:cxn ang="0">
                <a:pos x="58" y="47"/>
              </a:cxn>
              <a:cxn ang="0">
                <a:pos x="47" y="58"/>
              </a:cxn>
              <a:cxn ang="0">
                <a:pos x="11" y="58"/>
              </a:cxn>
              <a:cxn ang="0">
                <a:pos x="0" y="47"/>
              </a:cxn>
              <a:cxn ang="0">
                <a:pos x="0" y="10"/>
              </a:cxn>
              <a:cxn ang="0">
                <a:pos x="11" y="0"/>
              </a:cxn>
              <a:cxn ang="0">
                <a:pos x="47" y="0"/>
              </a:cxn>
              <a:cxn ang="0">
                <a:pos x="58" y="10"/>
              </a:cxn>
              <a:cxn ang="0">
                <a:pos x="58" y="47"/>
              </a:cxn>
              <a:cxn ang="0">
                <a:pos x="49" y="21"/>
              </a:cxn>
              <a:cxn ang="0">
                <a:pos x="49" y="17"/>
              </a:cxn>
              <a:cxn ang="0">
                <a:pos x="45" y="13"/>
              </a:cxn>
              <a:cxn ang="0">
                <a:pos x="42" y="13"/>
              </a:cxn>
              <a:cxn ang="0">
                <a:pos x="24" y="31"/>
              </a:cxn>
              <a:cxn ang="0">
                <a:pos x="16" y="23"/>
              </a:cxn>
              <a:cxn ang="0">
                <a:pos x="13" y="23"/>
              </a:cxn>
              <a:cxn ang="0">
                <a:pos x="9" y="27"/>
              </a:cxn>
              <a:cxn ang="0">
                <a:pos x="9" y="30"/>
              </a:cxn>
              <a:cxn ang="0">
                <a:pos x="22" y="44"/>
              </a:cxn>
              <a:cxn ang="0">
                <a:pos x="26" y="44"/>
              </a:cxn>
              <a:cxn ang="0">
                <a:pos x="49" y="21"/>
              </a:cxn>
            </a:cxnLst>
            <a:rect l="0" t="0" r="r" b="b"/>
            <a:pathLst>
              <a:path w="58" h="58">
                <a:moveTo>
                  <a:pt x="58" y="47"/>
                </a:moveTo>
                <a:cubicBezTo>
                  <a:pt x="58" y="53"/>
                  <a:pt x="53" y="58"/>
                  <a:pt x="47" y="58"/>
                </a:cubicBezTo>
                <a:cubicBezTo>
                  <a:pt x="11" y="58"/>
                  <a:pt x="11" y="58"/>
                  <a:pt x="11" y="58"/>
                </a:cubicBezTo>
                <a:cubicBezTo>
                  <a:pt x="5" y="58"/>
                  <a:pt x="0" y="53"/>
                  <a:pt x="0" y="47"/>
                </a:cubicBezTo>
                <a:cubicBezTo>
                  <a:pt x="0" y="10"/>
                  <a:pt x="0" y="10"/>
                  <a:pt x="0" y="10"/>
                </a:cubicBezTo>
                <a:cubicBezTo>
                  <a:pt x="0" y="4"/>
                  <a:pt x="5" y="0"/>
                  <a:pt x="11" y="0"/>
                </a:cubicBezTo>
                <a:cubicBezTo>
                  <a:pt x="47" y="0"/>
                  <a:pt x="47" y="0"/>
                  <a:pt x="47" y="0"/>
                </a:cubicBezTo>
                <a:cubicBezTo>
                  <a:pt x="53" y="0"/>
                  <a:pt x="58" y="4"/>
                  <a:pt x="58" y="10"/>
                </a:cubicBezTo>
                <a:lnTo>
                  <a:pt x="58" y="47"/>
                </a:lnTo>
                <a:close/>
                <a:moveTo>
                  <a:pt x="49" y="21"/>
                </a:moveTo>
                <a:cubicBezTo>
                  <a:pt x="50" y="20"/>
                  <a:pt x="50" y="18"/>
                  <a:pt x="49" y="17"/>
                </a:cubicBezTo>
                <a:cubicBezTo>
                  <a:pt x="45" y="13"/>
                  <a:pt x="45" y="13"/>
                  <a:pt x="45" y="13"/>
                </a:cubicBezTo>
                <a:cubicBezTo>
                  <a:pt x="44" y="12"/>
                  <a:pt x="43" y="12"/>
                  <a:pt x="42" y="13"/>
                </a:cubicBezTo>
                <a:cubicBezTo>
                  <a:pt x="24" y="31"/>
                  <a:pt x="24" y="31"/>
                  <a:pt x="24" y="31"/>
                </a:cubicBezTo>
                <a:cubicBezTo>
                  <a:pt x="16" y="23"/>
                  <a:pt x="16" y="23"/>
                  <a:pt x="16" y="23"/>
                </a:cubicBezTo>
                <a:cubicBezTo>
                  <a:pt x="15" y="22"/>
                  <a:pt x="14" y="22"/>
                  <a:pt x="13" y="23"/>
                </a:cubicBezTo>
                <a:cubicBezTo>
                  <a:pt x="9" y="27"/>
                  <a:pt x="9" y="27"/>
                  <a:pt x="9" y="27"/>
                </a:cubicBezTo>
                <a:cubicBezTo>
                  <a:pt x="8" y="28"/>
                  <a:pt x="8" y="29"/>
                  <a:pt x="9" y="30"/>
                </a:cubicBezTo>
                <a:cubicBezTo>
                  <a:pt x="22" y="44"/>
                  <a:pt x="22" y="44"/>
                  <a:pt x="22" y="44"/>
                </a:cubicBezTo>
                <a:cubicBezTo>
                  <a:pt x="23" y="45"/>
                  <a:pt x="25" y="45"/>
                  <a:pt x="26" y="44"/>
                </a:cubicBezTo>
                <a:lnTo>
                  <a:pt x="49" y="2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47" name="Shape 1994"/>
          <p:cNvSpPr/>
          <p:nvPr/>
        </p:nvSpPr>
        <p:spPr>
          <a:xfrm>
            <a:off x="8352915" y="4833883"/>
            <a:ext cx="162851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2F5698"/>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48" name="Shape 1995"/>
          <p:cNvSpPr/>
          <p:nvPr/>
        </p:nvSpPr>
        <p:spPr>
          <a:xfrm>
            <a:off x="8316674" y="4663847"/>
            <a:ext cx="169697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10" name="Group 9"/>
          <p:cNvGrpSpPr/>
          <p:nvPr/>
        </p:nvGrpSpPr>
        <p:grpSpPr>
          <a:xfrm>
            <a:off x="8072578" y="4236971"/>
            <a:ext cx="2174651" cy="539635"/>
            <a:chOff x="8072578" y="4155083"/>
            <a:chExt cx="2174651" cy="539635"/>
          </a:xfrm>
        </p:grpSpPr>
        <p:sp>
          <p:nvSpPr>
            <p:cNvPr id="49" name="Shape 1996"/>
            <p:cNvSpPr/>
            <p:nvPr/>
          </p:nvSpPr>
          <p:spPr>
            <a:xfrm>
              <a:off x="8072578" y="4155083"/>
              <a:ext cx="2174651" cy="539635"/>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2440" y="21600"/>
                  </a:lnTo>
                  <a:lnTo>
                    <a:pt x="19320" y="21439"/>
                  </a:lnTo>
                  <a:lnTo>
                    <a:pt x="21600" y="161"/>
                  </a:lnTo>
                  <a:lnTo>
                    <a:pt x="0" y="0"/>
                  </a:lnTo>
                  <a:close/>
                </a:path>
              </a:pathLst>
            </a:custGeom>
            <a:solidFill>
              <a:srgbClr val="FFC00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1" name="TextBox 70"/>
            <p:cNvSpPr txBox="1"/>
            <p:nvPr/>
          </p:nvSpPr>
          <p:spPr>
            <a:xfrm>
              <a:off x="8599608" y="4329371"/>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0" name="Shape 1997"/>
          <p:cNvSpPr/>
          <p:nvPr/>
        </p:nvSpPr>
        <p:spPr>
          <a:xfrm>
            <a:off x="8071016" y="4134278"/>
            <a:ext cx="2180237"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FFC00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1" name="Shape 1998"/>
          <p:cNvSpPr/>
          <p:nvPr/>
        </p:nvSpPr>
        <p:spPr>
          <a:xfrm>
            <a:off x="8046855" y="3969837"/>
            <a:ext cx="2244669"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9" name="Group 8"/>
          <p:cNvGrpSpPr/>
          <p:nvPr/>
        </p:nvGrpSpPr>
        <p:grpSpPr>
          <a:xfrm>
            <a:off x="7810812" y="3559071"/>
            <a:ext cx="2710258" cy="523527"/>
            <a:chOff x="7810812" y="3559071"/>
            <a:chExt cx="2710258" cy="523527"/>
          </a:xfrm>
        </p:grpSpPr>
        <p:sp>
          <p:nvSpPr>
            <p:cNvPr id="52" name="Shape 1999"/>
            <p:cNvSpPr/>
            <p:nvPr/>
          </p:nvSpPr>
          <p:spPr>
            <a:xfrm>
              <a:off x="7810812" y="3559071"/>
              <a:ext cx="2710258"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894" y="21600"/>
                  </a:lnTo>
                  <a:lnTo>
                    <a:pt x="19738" y="21600"/>
                  </a:lnTo>
                  <a:lnTo>
                    <a:pt x="21600" y="332"/>
                  </a:lnTo>
                  <a:lnTo>
                    <a:pt x="0" y="0"/>
                  </a:lnTo>
                  <a:close/>
                </a:path>
              </a:pathLst>
            </a:custGeom>
            <a:solidFill>
              <a:srgbClr val="A5A5A5"/>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70" name="TextBox 69"/>
            <p:cNvSpPr txBox="1"/>
            <p:nvPr/>
          </p:nvSpPr>
          <p:spPr>
            <a:xfrm>
              <a:off x="8599608" y="3721274"/>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3" name="Shape 2000"/>
          <p:cNvSpPr/>
          <p:nvPr/>
        </p:nvSpPr>
        <p:spPr>
          <a:xfrm>
            <a:off x="7817306" y="3456377"/>
            <a:ext cx="270376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A5A5A5"/>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4" name="Shape 2001"/>
          <p:cNvSpPr/>
          <p:nvPr/>
        </p:nvSpPr>
        <p:spPr>
          <a:xfrm>
            <a:off x="7785090" y="3276271"/>
            <a:ext cx="2772224"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8" name="Group 7"/>
          <p:cNvGrpSpPr/>
          <p:nvPr/>
        </p:nvGrpSpPr>
        <p:grpSpPr>
          <a:xfrm>
            <a:off x="7549051" y="2865506"/>
            <a:ext cx="3241837" cy="523527"/>
            <a:chOff x="7549051" y="2961042"/>
            <a:chExt cx="3241837" cy="523527"/>
          </a:xfrm>
        </p:grpSpPr>
        <p:sp>
          <p:nvSpPr>
            <p:cNvPr id="55" name="Shape 2002"/>
            <p:cNvSpPr/>
            <p:nvPr/>
          </p:nvSpPr>
          <p:spPr>
            <a:xfrm>
              <a:off x="7549051" y="2961042"/>
              <a:ext cx="3241837" cy="523527"/>
            </a:xfrm>
            <a:custGeom>
              <a:avLst/>
              <a:gdLst/>
              <a:ahLst/>
              <a:cxnLst>
                <a:cxn ang="0">
                  <a:pos x="wd2" y="hd2"/>
                </a:cxn>
                <a:cxn ang="5400000">
                  <a:pos x="wd2" y="hd2"/>
                </a:cxn>
                <a:cxn ang="10800000">
                  <a:pos x="wd2" y="hd2"/>
                </a:cxn>
                <a:cxn ang="16200000">
                  <a:pos x="wd2" y="hd2"/>
                </a:cxn>
              </a:cxnLst>
              <a:rect l="0" t="0" r="r" b="b"/>
              <a:pathLst>
                <a:path w="21600" h="21600" extrusionOk="0">
                  <a:moveTo>
                    <a:pt x="0" y="0"/>
                  </a:moveTo>
                  <a:lnTo>
                    <a:pt x="1583" y="21600"/>
                  </a:lnTo>
                  <a:lnTo>
                    <a:pt x="20071" y="21102"/>
                  </a:lnTo>
                  <a:cubicBezTo>
                    <a:pt x="20840" y="10218"/>
                    <a:pt x="20804" y="10800"/>
                    <a:pt x="21600" y="249"/>
                  </a:cubicBezTo>
                  <a:lnTo>
                    <a:pt x="18058" y="332"/>
                  </a:lnTo>
                  <a:lnTo>
                    <a:pt x="0" y="0"/>
                  </a:lnTo>
                  <a:close/>
                </a:path>
              </a:pathLst>
            </a:custGeom>
            <a:solidFill>
              <a:srgbClr val="ED7D31"/>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9" name="TextBox 68"/>
            <p:cNvSpPr txBox="1"/>
            <p:nvPr/>
          </p:nvSpPr>
          <p:spPr>
            <a:xfrm>
              <a:off x="8599608" y="3135153"/>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6" name="Shape 2003"/>
          <p:cNvSpPr/>
          <p:nvPr/>
        </p:nvSpPr>
        <p:spPr>
          <a:xfrm>
            <a:off x="7555542" y="2762813"/>
            <a:ext cx="3235345"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ED7D31"/>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57" name="Shape 2004"/>
          <p:cNvSpPr/>
          <p:nvPr/>
        </p:nvSpPr>
        <p:spPr>
          <a:xfrm>
            <a:off x="7515274" y="2594338"/>
            <a:ext cx="3315888"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grpSp>
        <p:nvGrpSpPr>
          <p:cNvPr id="7" name="Group 6"/>
          <p:cNvGrpSpPr/>
          <p:nvPr/>
        </p:nvGrpSpPr>
        <p:grpSpPr>
          <a:xfrm>
            <a:off x="7279234" y="2177529"/>
            <a:ext cx="3781473" cy="529569"/>
            <a:chOff x="7279234" y="2354958"/>
            <a:chExt cx="3781473" cy="529569"/>
          </a:xfrm>
        </p:grpSpPr>
        <p:sp>
          <p:nvSpPr>
            <p:cNvPr id="58" name="Shape 2005"/>
            <p:cNvSpPr/>
            <p:nvPr/>
          </p:nvSpPr>
          <p:spPr>
            <a:xfrm>
              <a:off x="7279234" y="2354958"/>
              <a:ext cx="3781473" cy="529569"/>
            </a:xfrm>
            <a:custGeom>
              <a:avLst/>
              <a:gdLst/>
              <a:ahLst/>
              <a:cxnLst>
                <a:cxn ang="0">
                  <a:pos x="wd2" y="hd2"/>
                </a:cxn>
                <a:cxn ang="5400000">
                  <a:pos x="wd2" y="hd2"/>
                </a:cxn>
                <a:cxn ang="10800000">
                  <a:pos x="wd2" y="hd2"/>
                </a:cxn>
                <a:cxn ang="16200000">
                  <a:pos x="wd2" y="hd2"/>
                </a:cxn>
              </a:cxnLst>
              <a:rect l="0" t="0" r="r" b="b"/>
              <a:pathLst>
                <a:path w="21600" h="21600" extrusionOk="0">
                  <a:moveTo>
                    <a:pt x="0" y="246"/>
                  </a:moveTo>
                  <a:lnTo>
                    <a:pt x="1357" y="21600"/>
                  </a:lnTo>
                  <a:lnTo>
                    <a:pt x="20312" y="21107"/>
                  </a:lnTo>
                  <a:cubicBezTo>
                    <a:pt x="20971" y="10348"/>
                    <a:pt x="20918" y="10430"/>
                    <a:pt x="21600" y="0"/>
                  </a:cubicBezTo>
                  <a:lnTo>
                    <a:pt x="15481" y="575"/>
                  </a:lnTo>
                  <a:lnTo>
                    <a:pt x="0" y="246"/>
                  </a:lnTo>
                  <a:close/>
                </a:path>
              </a:pathLst>
            </a:custGeom>
            <a:solidFill>
              <a:srgbClr val="00B0F0"/>
            </a:solidFill>
            <a:ln w="12700">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dirty="0"/>
            </a:p>
          </p:txBody>
        </p:sp>
        <p:sp>
          <p:nvSpPr>
            <p:cNvPr id="68" name="TextBox 67"/>
            <p:cNvSpPr txBox="1"/>
            <p:nvPr/>
          </p:nvSpPr>
          <p:spPr>
            <a:xfrm>
              <a:off x="8600643" y="2518638"/>
              <a:ext cx="1197427" cy="338555"/>
            </a:xfrm>
            <a:prstGeom prst="rect">
              <a:avLst/>
            </a:prstGeom>
            <a:noFill/>
          </p:spPr>
          <p:txBody>
            <a:bodyPr wrap="square" rtlCol="0">
              <a:spAutoFit/>
            </a:bodyPr>
            <a:lstStyle/>
            <a:p>
              <a:pPr algn="ctr"/>
              <a:r>
                <a:rPr lang="en-US" sz="1600" b="1" dirty="0">
                  <a:solidFill>
                    <a:schemeClr val="bg1"/>
                  </a:solidFill>
                  <a:latin typeface="+mj-lt"/>
                  <a:ea typeface="Roboto Light" panose="02000000000000000000" pitchFamily="2" charset="0"/>
                </a:rPr>
                <a:t>Title</a:t>
              </a:r>
              <a:endParaRPr lang="ru-RU" sz="1600" b="1" dirty="0">
                <a:solidFill>
                  <a:schemeClr val="bg1"/>
                </a:solidFill>
                <a:latin typeface="+mj-lt"/>
                <a:ea typeface="Roboto Light" panose="02000000000000000000" pitchFamily="2" charset="0"/>
              </a:endParaRPr>
            </a:p>
          </p:txBody>
        </p:sp>
      </p:grpSp>
      <p:sp>
        <p:nvSpPr>
          <p:cNvPr id="59" name="Shape 2006"/>
          <p:cNvSpPr/>
          <p:nvPr/>
        </p:nvSpPr>
        <p:spPr>
          <a:xfrm>
            <a:off x="7285724" y="2080878"/>
            <a:ext cx="3774980" cy="205385"/>
          </a:xfrm>
          <a:custGeom>
            <a:avLst/>
            <a:gdLst/>
            <a:ahLst/>
            <a:cxnLst>
              <a:cxn ang="0">
                <a:pos x="wd2" y="hd2"/>
              </a:cxn>
              <a:cxn ang="5400000">
                <a:pos x="wd2" y="hd2"/>
              </a:cxn>
              <a:cxn ang="10800000">
                <a:pos x="wd2" y="hd2"/>
              </a:cxn>
              <a:cxn ang="16200000">
                <a:pos x="wd2" y="hd2"/>
              </a:cxn>
            </a:cxnLst>
            <a:rect l="0" t="0" r="r" b="b"/>
            <a:pathLst>
              <a:path w="19679" h="19679"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a:solidFill>
              <a:srgbClr val="00B0F0"/>
            </a:solidFill>
            <a:miter lim="400000"/>
          </a:ln>
        </p:spPr>
        <p:txBody>
          <a:bodyPr lIns="162559" tIns="162559" rIns="162559" bIns="162559" anchor="ctr"/>
          <a:lstStyle/>
          <a:p>
            <a:pPr defTabSz="609524">
              <a:defRPr sz="4800">
                <a:solidFill>
                  <a:srgbClr val="F4F4F4"/>
                </a:solidFill>
                <a:latin typeface="Calibri"/>
                <a:ea typeface="Calibri"/>
                <a:cs typeface="Calibri"/>
                <a:sym typeface="Calibri"/>
              </a:defRPr>
            </a:pPr>
            <a:endParaRPr sz="6400"/>
          </a:p>
        </p:txBody>
      </p:sp>
      <p:sp>
        <p:nvSpPr>
          <p:cNvPr id="60" name="Shape 2007"/>
          <p:cNvSpPr/>
          <p:nvPr/>
        </p:nvSpPr>
        <p:spPr>
          <a:xfrm>
            <a:off x="6946951" y="1584843"/>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
        <p:nvSpPr>
          <p:cNvPr id="61" name="Shape 2008"/>
          <p:cNvSpPr/>
          <p:nvPr/>
        </p:nvSpPr>
        <p:spPr>
          <a:xfrm flipH="1">
            <a:off x="10318672" y="1583494"/>
            <a:ext cx="1035128" cy="1087480"/>
          </a:xfrm>
          <a:custGeom>
            <a:avLst/>
            <a:gdLst/>
            <a:ahLst/>
            <a:cxnLst>
              <a:cxn ang="0">
                <a:pos x="wd2" y="hd2"/>
              </a:cxn>
              <a:cxn ang="5400000">
                <a:pos x="wd2" y="hd2"/>
              </a:cxn>
              <a:cxn ang="10800000">
                <a:pos x="wd2" y="hd2"/>
              </a:cxn>
              <a:cxn ang="16200000">
                <a:pos x="wd2" y="hd2"/>
              </a:cxn>
            </a:cxnLst>
            <a:rect l="0" t="0" r="r" b="b"/>
            <a:pathLst>
              <a:path w="21600" h="21600" extrusionOk="0">
                <a:moveTo>
                  <a:pt x="0" y="21600"/>
                </a:moveTo>
                <a:lnTo>
                  <a:pt x="0" y="9238"/>
                </a:lnTo>
                <a:cubicBezTo>
                  <a:pt x="0" y="4136"/>
                  <a:pt x="4345" y="0"/>
                  <a:pt x="9705" y="0"/>
                </a:cubicBezTo>
                <a:lnTo>
                  <a:pt x="9947" y="0"/>
                </a:lnTo>
                <a:cubicBezTo>
                  <a:pt x="15307" y="0"/>
                  <a:pt x="19652" y="4136"/>
                  <a:pt x="19652" y="9238"/>
                </a:cubicBezTo>
                <a:lnTo>
                  <a:pt x="19652" y="9238"/>
                </a:lnTo>
                <a:lnTo>
                  <a:pt x="21600" y="9238"/>
                </a:lnTo>
                <a:lnTo>
                  <a:pt x="18592" y="12817"/>
                </a:lnTo>
                <a:lnTo>
                  <a:pt x="15585" y="9238"/>
                </a:lnTo>
                <a:lnTo>
                  <a:pt x="17533" y="9238"/>
                </a:lnTo>
                <a:cubicBezTo>
                  <a:pt x="17533" y="5250"/>
                  <a:pt x="14136" y="2017"/>
                  <a:pt x="9947" y="2017"/>
                </a:cubicBezTo>
                <a:lnTo>
                  <a:pt x="9705" y="2017"/>
                </a:lnTo>
                <a:cubicBezTo>
                  <a:pt x="5516" y="2017"/>
                  <a:pt x="2119" y="5250"/>
                  <a:pt x="2119" y="9238"/>
                </a:cubicBezTo>
                <a:lnTo>
                  <a:pt x="2119" y="21600"/>
                </a:lnTo>
                <a:close/>
              </a:path>
            </a:pathLst>
          </a:custGeom>
          <a:solidFill>
            <a:schemeClr val="bg1">
              <a:lumMod val="75000"/>
            </a:schemeClr>
          </a:solidFill>
          <a:ln w="12700">
            <a:miter lim="400000"/>
          </a:ln>
        </p:spPr>
        <p:txBody>
          <a:bodyPr lIns="162559" tIns="162559" rIns="162559" bIns="162559" anchor="ctr"/>
          <a:lstStyle/>
          <a:p>
            <a:pPr defTabSz="609524">
              <a:defRPr sz="4800">
                <a:solidFill>
                  <a:srgbClr val="070707"/>
                </a:solidFill>
                <a:latin typeface="Calibri"/>
                <a:ea typeface="Calibri"/>
                <a:cs typeface="Calibri"/>
                <a:sym typeface="Calibri"/>
              </a:defRPr>
            </a:pPr>
            <a:endParaRPr sz="6400"/>
          </a:p>
        </p:txBody>
      </p:sp>
    </p:spTree>
    <p:extLst>
      <p:ext uri="{BB962C8B-B14F-4D97-AF65-F5344CB8AC3E}">
        <p14:creationId xmlns:p14="http://schemas.microsoft.com/office/powerpoint/2010/main" val="156162736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0"/>
                                        </p:tgtEl>
                                        <p:attrNameLst>
                                          <p:attrName>style.visibility</p:attrName>
                                        </p:attrNameLst>
                                      </p:cBhvr>
                                      <p:to>
                                        <p:strVal val="visible"/>
                                      </p:to>
                                    </p:set>
                                    <p:animEffect transition="in" filter="barn(inVertical)">
                                      <p:cBhvr>
                                        <p:cTn id="7" dur="1000"/>
                                        <p:tgtEl>
                                          <p:spTgt spid="80"/>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1"/>
                                        </p:tgtEl>
                                        <p:attrNameLst>
                                          <p:attrName>style.visibility</p:attrName>
                                        </p:attrNameLst>
                                      </p:cBhvr>
                                      <p:to>
                                        <p:strVal val="visible"/>
                                      </p:to>
                                    </p:set>
                                    <p:anim calcmode="lin" valueType="num">
                                      <p:cBhvr>
                                        <p:cTn id="11" dur="500" fill="hold"/>
                                        <p:tgtEl>
                                          <p:spTgt spid="91"/>
                                        </p:tgtEl>
                                        <p:attrNameLst>
                                          <p:attrName>ppt_w</p:attrName>
                                        </p:attrNameLst>
                                      </p:cBhvr>
                                      <p:tavLst>
                                        <p:tav tm="0">
                                          <p:val>
                                            <p:fltVal val="0"/>
                                          </p:val>
                                        </p:tav>
                                        <p:tav tm="100000">
                                          <p:val>
                                            <p:strVal val="#ppt_w"/>
                                          </p:val>
                                        </p:tav>
                                      </p:tavLst>
                                    </p:anim>
                                    <p:anim calcmode="lin" valueType="num">
                                      <p:cBhvr>
                                        <p:cTn id="12" dur="500" fill="hold"/>
                                        <p:tgtEl>
                                          <p:spTgt spid="91"/>
                                        </p:tgtEl>
                                        <p:attrNameLst>
                                          <p:attrName>ppt_h</p:attrName>
                                        </p:attrNameLst>
                                      </p:cBhvr>
                                      <p:tavLst>
                                        <p:tav tm="0">
                                          <p:val>
                                            <p:fltVal val="0"/>
                                          </p:val>
                                        </p:tav>
                                        <p:tav tm="100000">
                                          <p:val>
                                            <p:strVal val="#ppt_h"/>
                                          </p:val>
                                        </p:tav>
                                      </p:tavLst>
                                    </p:anim>
                                    <p:animEffect transition="in" filter="fade">
                                      <p:cBhvr>
                                        <p:cTn id="13" dur="500"/>
                                        <p:tgtEl>
                                          <p:spTgt spid="91"/>
                                        </p:tgtEl>
                                      </p:cBhvr>
                                    </p:animEffect>
                                  </p:childTnLst>
                                </p:cTn>
                              </p:par>
                            </p:childTnLst>
                          </p:cTn>
                        </p:par>
                        <p:par>
                          <p:cTn id="14" fill="hold">
                            <p:stCondLst>
                              <p:cond delay="1500"/>
                            </p:stCondLst>
                            <p:childTnLst>
                              <p:par>
                                <p:cTn id="15" presetID="22" presetClass="entr" presetSubtype="8" fill="hold" grpId="0" nodeType="afterEffect">
                                  <p:stCondLst>
                                    <p:cond delay="0"/>
                                  </p:stCondLst>
                                  <p:childTnLst>
                                    <p:set>
                                      <p:cBhvr>
                                        <p:cTn id="16" dur="1" fill="hold">
                                          <p:stCondLst>
                                            <p:cond delay="0"/>
                                          </p:stCondLst>
                                        </p:cTn>
                                        <p:tgtEl>
                                          <p:spTgt spid="90"/>
                                        </p:tgtEl>
                                        <p:attrNameLst>
                                          <p:attrName>style.visibility</p:attrName>
                                        </p:attrNameLst>
                                      </p:cBhvr>
                                      <p:to>
                                        <p:strVal val="visible"/>
                                      </p:to>
                                    </p:set>
                                    <p:animEffect transition="in" filter="wipe(left)">
                                      <p:cBhvr>
                                        <p:cTn id="17" dur="1000"/>
                                        <p:tgtEl>
                                          <p:spTgt spid="90"/>
                                        </p:tgtEl>
                                      </p:cBhvr>
                                    </p:animEffect>
                                  </p:childTnLst>
                                </p:cTn>
                              </p:par>
                            </p:childTnLst>
                          </p:cTn>
                        </p:par>
                        <p:par>
                          <p:cTn id="18" fill="hold">
                            <p:stCondLst>
                              <p:cond delay="2500"/>
                            </p:stCondLst>
                            <p:childTnLst>
                              <p:par>
                                <p:cTn id="19" presetID="22" presetClass="entr" presetSubtype="4" fill="hold" grpId="0" nodeType="afterEffect">
                                  <p:stCondLst>
                                    <p:cond delay="0"/>
                                  </p:stCondLst>
                                  <p:childTnLst>
                                    <p:set>
                                      <p:cBhvr>
                                        <p:cTn id="20" dur="1" fill="hold">
                                          <p:stCondLst>
                                            <p:cond delay="0"/>
                                          </p:stCondLst>
                                        </p:cTn>
                                        <p:tgtEl>
                                          <p:spTgt spid="42"/>
                                        </p:tgtEl>
                                        <p:attrNameLst>
                                          <p:attrName>style.visibility</p:attrName>
                                        </p:attrNameLst>
                                      </p:cBhvr>
                                      <p:to>
                                        <p:strVal val="visible"/>
                                      </p:to>
                                    </p:set>
                                    <p:animEffect transition="in" filter="wipe(down)">
                                      <p:cBhvr>
                                        <p:cTn id="21" dur="500"/>
                                        <p:tgtEl>
                                          <p:spTgt spid="42"/>
                                        </p:tgtEl>
                                      </p:cBhvr>
                                    </p:animEffect>
                                  </p:childTnLst>
                                </p:cTn>
                              </p:par>
                              <p:par>
                                <p:cTn id="22" presetID="16" presetClass="entr" presetSubtype="37" fill="hold" nodeType="withEffect">
                                  <p:stCondLst>
                                    <p:cond delay="0"/>
                                  </p:stCondLst>
                                  <p:childTnLst>
                                    <p:set>
                                      <p:cBhvr>
                                        <p:cTn id="23" dur="1" fill="hold">
                                          <p:stCondLst>
                                            <p:cond delay="0"/>
                                          </p:stCondLst>
                                        </p:cTn>
                                        <p:tgtEl>
                                          <p:spTgt spid="12"/>
                                        </p:tgtEl>
                                        <p:attrNameLst>
                                          <p:attrName>style.visibility</p:attrName>
                                        </p:attrNameLst>
                                      </p:cBhvr>
                                      <p:to>
                                        <p:strVal val="visible"/>
                                      </p:to>
                                    </p:set>
                                    <p:animEffect transition="in" filter="barn(outVertical)">
                                      <p:cBhvr>
                                        <p:cTn id="24" dur="500"/>
                                        <p:tgtEl>
                                          <p:spTgt spid="12"/>
                                        </p:tgtEl>
                                      </p:cBhvr>
                                    </p:animEffect>
                                  </p:childTnLst>
                                </p:cTn>
                              </p:par>
                            </p:childTnLst>
                          </p:cTn>
                        </p:par>
                        <p:par>
                          <p:cTn id="25" fill="hold">
                            <p:stCondLst>
                              <p:cond delay="3000"/>
                            </p:stCondLst>
                            <p:childTnLst>
                              <p:par>
                                <p:cTn id="26" presetID="16" presetClass="entr" presetSubtype="21" fill="hold" grpId="0" nodeType="afterEffect">
                                  <p:stCondLst>
                                    <p:cond delay="0"/>
                                  </p:stCondLst>
                                  <p:childTnLst>
                                    <p:set>
                                      <p:cBhvr>
                                        <p:cTn id="27" dur="1" fill="hold">
                                          <p:stCondLst>
                                            <p:cond delay="0"/>
                                          </p:stCondLst>
                                        </p:cTn>
                                        <p:tgtEl>
                                          <p:spTgt spid="44"/>
                                        </p:tgtEl>
                                        <p:attrNameLst>
                                          <p:attrName>style.visibility</p:attrName>
                                        </p:attrNameLst>
                                      </p:cBhvr>
                                      <p:to>
                                        <p:strVal val="visible"/>
                                      </p:to>
                                    </p:set>
                                    <p:animEffect transition="in" filter="barn(inVertical)">
                                      <p:cBhvr>
                                        <p:cTn id="28" dur="500"/>
                                        <p:tgtEl>
                                          <p:spTgt spid="44"/>
                                        </p:tgtEl>
                                      </p:cBhvr>
                                    </p:animEffect>
                                  </p:childTnLst>
                                </p:cTn>
                              </p:par>
                            </p:childTnLst>
                          </p:cTn>
                        </p:par>
                        <p:par>
                          <p:cTn id="29" fill="hold">
                            <p:stCondLst>
                              <p:cond delay="3500"/>
                            </p:stCondLst>
                            <p:childTnLst>
                              <p:par>
                                <p:cTn id="30" presetID="53" presetClass="entr" presetSubtype="16" fill="hold" grpId="0" nodeType="afterEffect">
                                  <p:stCondLst>
                                    <p:cond delay="0"/>
                                  </p:stCondLst>
                                  <p:childTnLst>
                                    <p:set>
                                      <p:cBhvr>
                                        <p:cTn id="31" dur="1" fill="hold">
                                          <p:stCondLst>
                                            <p:cond delay="0"/>
                                          </p:stCondLst>
                                        </p:cTn>
                                        <p:tgtEl>
                                          <p:spTgt spid="87"/>
                                        </p:tgtEl>
                                        <p:attrNameLst>
                                          <p:attrName>style.visibility</p:attrName>
                                        </p:attrNameLst>
                                      </p:cBhvr>
                                      <p:to>
                                        <p:strVal val="visible"/>
                                      </p:to>
                                    </p:set>
                                    <p:anim calcmode="lin" valueType="num">
                                      <p:cBhvr>
                                        <p:cTn id="32" dur="500" fill="hold"/>
                                        <p:tgtEl>
                                          <p:spTgt spid="87"/>
                                        </p:tgtEl>
                                        <p:attrNameLst>
                                          <p:attrName>ppt_w</p:attrName>
                                        </p:attrNameLst>
                                      </p:cBhvr>
                                      <p:tavLst>
                                        <p:tav tm="0">
                                          <p:val>
                                            <p:fltVal val="0"/>
                                          </p:val>
                                        </p:tav>
                                        <p:tav tm="100000">
                                          <p:val>
                                            <p:strVal val="#ppt_w"/>
                                          </p:val>
                                        </p:tav>
                                      </p:tavLst>
                                    </p:anim>
                                    <p:anim calcmode="lin" valueType="num">
                                      <p:cBhvr>
                                        <p:cTn id="33" dur="500" fill="hold"/>
                                        <p:tgtEl>
                                          <p:spTgt spid="87"/>
                                        </p:tgtEl>
                                        <p:attrNameLst>
                                          <p:attrName>ppt_h</p:attrName>
                                        </p:attrNameLst>
                                      </p:cBhvr>
                                      <p:tavLst>
                                        <p:tav tm="0">
                                          <p:val>
                                            <p:fltVal val="0"/>
                                          </p:val>
                                        </p:tav>
                                        <p:tav tm="100000">
                                          <p:val>
                                            <p:strVal val="#ppt_h"/>
                                          </p:val>
                                        </p:tav>
                                      </p:tavLst>
                                    </p:anim>
                                    <p:animEffect transition="in" filter="fade">
                                      <p:cBhvr>
                                        <p:cTn id="34" dur="500"/>
                                        <p:tgtEl>
                                          <p:spTgt spid="87"/>
                                        </p:tgtEl>
                                      </p:cBhvr>
                                    </p:animEffect>
                                  </p:childTnLst>
                                </p:cTn>
                              </p:par>
                            </p:childTnLst>
                          </p:cTn>
                        </p:par>
                        <p:par>
                          <p:cTn id="35" fill="hold">
                            <p:stCondLst>
                              <p:cond delay="4000"/>
                            </p:stCondLst>
                            <p:childTnLst>
                              <p:par>
                                <p:cTn id="36" presetID="22" presetClass="entr" presetSubtype="8" fill="hold" grpId="0" nodeType="afterEffect">
                                  <p:stCondLst>
                                    <p:cond delay="0"/>
                                  </p:stCondLst>
                                  <p:childTnLst>
                                    <p:set>
                                      <p:cBhvr>
                                        <p:cTn id="37" dur="1" fill="hold">
                                          <p:stCondLst>
                                            <p:cond delay="0"/>
                                          </p:stCondLst>
                                        </p:cTn>
                                        <p:tgtEl>
                                          <p:spTgt spid="64"/>
                                        </p:tgtEl>
                                        <p:attrNameLst>
                                          <p:attrName>style.visibility</p:attrName>
                                        </p:attrNameLst>
                                      </p:cBhvr>
                                      <p:to>
                                        <p:strVal val="visible"/>
                                      </p:to>
                                    </p:set>
                                    <p:animEffect transition="in" filter="wipe(left)">
                                      <p:cBhvr>
                                        <p:cTn id="38" dur="1000"/>
                                        <p:tgtEl>
                                          <p:spTgt spid="64"/>
                                        </p:tgtEl>
                                      </p:cBhvr>
                                    </p:animEffect>
                                  </p:childTnLst>
                                </p:cTn>
                              </p:par>
                            </p:childTnLst>
                          </p:cTn>
                        </p:par>
                        <p:par>
                          <p:cTn id="39" fill="hold">
                            <p:stCondLst>
                              <p:cond delay="5000"/>
                            </p:stCondLst>
                            <p:childTnLst>
                              <p:par>
                                <p:cTn id="40" presetID="16" presetClass="entr" presetSubtype="37" fill="hold" grpId="0" nodeType="afterEffect">
                                  <p:stCondLst>
                                    <p:cond delay="0"/>
                                  </p:stCondLst>
                                  <p:childTnLst>
                                    <p:set>
                                      <p:cBhvr>
                                        <p:cTn id="41" dur="1" fill="hold">
                                          <p:stCondLst>
                                            <p:cond delay="0"/>
                                          </p:stCondLst>
                                        </p:cTn>
                                        <p:tgtEl>
                                          <p:spTgt spid="45"/>
                                        </p:tgtEl>
                                        <p:attrNameLst>
                                          <p:attrName>style.visibility</p:attrName>
                                        </p:attrNameLst>
                                      </p:cBhvr>
                                      <p:to>
                                        <p:strVal val="visible"/>
                                      </p:to>
                                    </p:set>
                                    <p:animEffect transition="in" filter="barn(outVertical)">
                                      <p:cBhvr>
                                        <p:cTn id="42" dur="600"/>
                                        <p:tgtEl>
                                          <p:spTgt spid="45"/>
                                        </p:tgtEl>
                                      </p:cBhvr>
                                    </p:animEffect>
                                  </p:childTnLst>
                                </p:cTn>
                              </p:par>
                              <p:par>
                                <p:cTn id="43" presetID="16" presetClass="entr" presetSubtype="37" fill="hold" nodeType="withEffect">
                                  <p:stCondLst>
                                    <p:cond delay="50"/>
                                  </p:stCondLst>
                                  <p:childTnLst>
                                    <p:set>
                                      <p:cBhvr>
                                        <p:cTn id="44" dur="1" fill="hold">
                                          <p:stCondLst>
                                            <p:cond delay="0"/>
                                          </p:stCondLst>
                                        </p:cTn>
                                        <p:tgtEl>
                                          <p:spTgt spid="11"/>
                                        </p:tgtEl>
                                        <p:attrNameLst>
                                          <p:attrName>style.visibility</p:attrName>
                                        </p:attrNameLst>
                                      </p:cBhvr>
                                      <p:to>
                                        <p:strVal val="visible"/>
                                      </p:to>
                                    </p:set>
                                    <p:animEffect transition="in" filter="barn(outVertical)">
                                      <p:cBhvr>
                                        <p:cTn id="45" dur="600"/>
                                        <p:tgtEl>
                                          <p:spTgt spid="11"/>
                                        </p:tgtEl>
                                      </p:cBhvr>
                                    </p:animEffect>
                                  </p:childTnLst>
                                </p:cTn>
                              </p:par>
                            </p:childTnLst>
                          </p:cTn>
                        </p:par>
                        <p:par>
                          <p:cTn id="46" fill="hold">
                            <p:stCondLst>
                              <p:cond delay="5650"/>
                            </p:stCondLst>
                            <p:childTnLst>
                              <p:par>
                                <p:cTn id="47" presetID="16" presetClass="entr" presetSubtype="21" fill="hold" grpId="0" nodeType="afterEffect">
                                  <p:stCondLst>
                                    <p:cond delay="0"/>
                                  </p:stCondLst>
                                  <p:childTnLst>
                                    <p:set>
                                      <p:cBhvr>
                                        <p:cTn id="48" dur="1" fill="hold">
                                          <p:stCondLst>
                                            <p:cond delay="0"/>
                                          </p:stCondLst>
                                        </p:cTn>
                                        <p:tgtEl>
                                          <p:spTgt spid="47"/>
                                        </p:tgtEl>
                                        <p:attrNameLst>
                                          <p:attrName>style.visibility</p:attrName>
                                        </p:attrNameLst>
                                      </p:cBhvr>
                                      <p:to>
                                        <p:strVal val="visible"/>
                                      </p:to>
                                    </p:set>
                                    <p:animEffect transition="in" filter="barn(inVertical)">
                                      <p:cBhvr>
                                        <p:cTn id="49" dur="600"/>
                                        <p:tgtEl>
                                          <p:spTgt spid="47"/>
                                        </p:tgtEl>
                                      </p:cBhvr>
                                    </p:animEffect>
                                  </p:childTnLst>
                                </p:cTn>
                              </p:par>
                            </p:childTnLst>
                          </p:cTn>
                        </p:par>
                        <p:par>
                          <p:cTn id="50" fill="hold">
                            <p:stCondLst>
                              <p:cond delay="6250"/>
                            </p:stCondLst>
                            <p:childTnLst>
                              <p:par>
                                <p:cTn id="51" presetID="53" presetClass="entr" presetSubtype="16" fill="hold" grpId="0" nodeType="afterEffect">
                                  <p:stCondLst>
                                    <p:cond delay="0"/>
                                  </p:stCondLst>
                                  <p:childTnLst>
                                    <p:set>
                                      <p:cBhvr>
                                        <p:cTn id="52" dur="1" fill="hold">
                                          <p:stCondLst>
                                            <p:cond delay="0"/>
                                          </p:stCondLst>
                                        </p:cTn>
                                        <p:tgtEl>
                                          <p:spTgt spid="86"/>
                                        </p:tgtEl>
                                        <p:attrNameLst>
                                          <p:attrName>style.visibility</p:attrName>
                                        </p:attrNameLst>
                                      </p:cBhvr>
                                      <p:to>
                                        <p:strVal val="visible"/>
                                      </p:to>
                                    </p:set>
                                    <p:anim calcmode="lin" valueType="num">
                                      <p:cBhvr>
                                        <p:cTn id="53" dur="500" fill="hold"/>
                                        <p:tgtEl>
                                          <p:spTgt spid="86"/>
                                        </p:tgtEl>
                                        <p:attrNameLst>
                                          <p:attrName>ppt_w</p:attrName>
                                        </p:attrNameLst>
                                      </p:cBhvr>
                                      <p:tavLst>
                                        <p:tav tm="0">
                                          <p:val>
                                            <p:fltVal val="0"/>
                                          </p:val>
                                        </p:tav>
                                        <p:tav tm="100000">
                                          <p:val>
                                            <p:strVal val="#ppt_w"/>
                                          </p:val>
                                        </p:tav>
                                      </p:tavLst>
                                    </p:anim>
                                    <p:anim calcmode="lin" valueType="num">
                                      <p:cBhvr>
                                        <p:cTn id="54" dur="500" fill="hold"/>
                                        <p:tgtEl>
                                          <p:spTgt spid="86"/>
                                        </p:tgtEl>
                                        <p:attrNameLst>
                                          <p:attrName>ppt_h</p:attrName>
                                        </p:attrNameLst>
                                      </p:cBhvr>
                                      <p:tavLst>
                                        <p:tav tm="0">
                                          <p:val>
                                            <p:fltVal val="0"/>
                                          </p:val>
                                        </p:tav>
                                        <p:tav tm="100000">
                                          <p:val>
                                            <p:strVal val="#ppt_h"/>
                                          </p:val>
                                        </p:tav>
                                      </p:tavLst>
                                    </p:anim>
                                    <p:animEffect transition="in" filter="fade">
                                      <p:cBhvr>
                                        <p:cTn id="55" dur="500"/>
                                        <p:tgtEl>
                                          <p:spTgt spid="86"/>
                                        </p:tgtEl>
                                      </p:cBhvr>
                                    </p:animEffect>
                                  </p:childTnLst>
                                </p:cTn>
                              </p:par>
                            </p:childTnLst>
                          </p:cTn>
                        </p:par>
                        <p:par>
                          <p:cTn id="56" fill="hold">
                            <p:stCondLst>
                              <p:cond delay="6750"/>
                            </p:stCondLst>
                            <p:childTnLst>
                              <p:par>
                                <p:cTn id="57" presetID="22" presetClass="entr" presetSubtype="8" fill="hold" grpId="0" nodeType="afterEffect">
                                  <p:stCondLst>
                                    <p:cond delay="0"/>
                                  </p:stCondLst>
                                  <p:childTnLst>
                                    <p:set>
                                      <p:cBhvr>
                                        <p:cTn id="58" dur="1" fill="hold">
                                          <p:stCondLst>
                                            <p:cond delay="0"/>
                                          </p:stCondLst>
                                        </p:cTn>
                                        <p:tgtEl>
                                          <p:spTgt spid="41"/>
                                        </p:tgtEl>
                                        <p:attrNameLst>
                                          <p:attrName>style.visibility</p:attrName>
                                        </p:attrNameLst>
                                      </p:cBhvr>
                                      <p:to>
                                        <p:strVal val="visible"/>
                                      </p:to>
                                    </p:set>
                                    <p:animEffect transition="in" filter="wipe(left)">
                                      <p:cBhvr>
                                        <p:cTn id="59" dur="1000"/>
                                        <p:tgtEl>
                                          <p:spTgt spid="41"/>
                                        </p:tgtEl>
                                      </p:cBhvr>
                                    </p:animEffect>
                                  </p:childTnLst>
                                </p:cTn>
                              </p:par>
                            </p:childTnLst>
                          </p:cTn>
                        </p:par>
                        <p:par>
                          <p:cTn id="60" fill="hold">
                            <p:stCondLst>
                              <p:cond delay="7750"/>
                            </p:stCondLst>
                            <p:childTnLst>
                              <p:par>
                                <p:cTn id="61" presetID="16" presetClass="entr" presetSubtype="37" fill="hold" grpId="0" nodeType="afterEffect">
                                  <p:stCondLst>
                                    <p:cond delay="0"/>
                                  </p:stCondLst>
                                  <p:childTnLst>
                                    <p:set>
                                      <p:cBhvr>
                                        <p:cTn id="62" dur="1" fill="hold">
                                          <p:stCondLst>
                                            <p:cond delay="0"/>
                                          </p:stCondLst>
                                        </p:cTn>
                                        <p:tgtEl>
                                          <p:spTgt spid="48"/>
                                        </p:tgtEl>
                                        <p:attrNameLst>
                                          <p:attrName>style.visibility</p:attrName>
                                        </p:attrNameLst>
                                      </p:cBhvr>
                                      <p:to>
                                        <p:strVal val="visible"/>
                                      </p:to>
                                    </p:set>
                                    <p:animEffect transition="in" filter="barn(outVertical)">
                                      <p:cBhvr>
                                        <p:cTn id="63" dur="700"/>
                                        <p:tgtEl>
                                          <p:spTgt spid="48"/>
                                        </p:tgtEl>
                                      </p:cBhvr>
                                    </p:animEffect>
                                  </p:childTnLst>
                                </p:cTn>
                              </p:par>
                              <p:par>
                                <p:cTn id="64" presetID="16" presetClass="entr" presetSubtype="37" fill="hold" nodeType="withEffect">
                                  <p:stCondLst>
                                    <p:cond delay="50"/>
                                  </p:stCondLst>
                                  <p:childTnLst>
                                    <p:set>
                                      <p:cBhvr>
                                        <p:cTn id="65" dur="1" fill="hold">
                                          <p:stCondLst>
                                            <p:cond delay="0"/>
                                          </p:stCondLst>
                                        </p:cTn>
                                        <p:tgtEl>
                                          <p:spTgt spid="10"/>
                                        </p:tgtEl>
                                        <p:attrNameLst>
                                          <p:attrName>style.visibility</p:attrName>
                                        </p:attrNameLst>
                                      </p:cBhvr>
                                      <p:to>
                                        <p:strVal val="visible"/>
                                      </p:to>
                                    </p:set>
                                    <p:animEffect transition="in" filter="barn(outVertical)">
                                      <p:cBhvr>
                                        <p:cTn id="66" dur="700"/>
                                        <p:tgtEl>
                                          <p:spTgt spid="10"/>
                                        </p:tgtEl>
                                      </p:cBhvr>
                                    </p:animEffect>
                                  </p:childTnLst>
                                </p:cTn>
                              </p:par>
                            </p:childTnLst>
                          </p:cTn>
                        </p:par>
                        <p:par>
                          <p:cTn id="67" fill="hold">
                            <p:stCondLst>
                              <p:cond delay="8500"/>
                            </p:stCondLst>
                            <p:childTnLst>
                              <p:par>
                                <p:cTn id="68" presetID="16" presetClass="entr" presetSubtype="21" fill="hold" grpId="0" nodeType="afterEffect">
                                  <p:stCondLst>
                                    <p:cond delay="0"/>
                                  </p:stCondLst>
                                  <p:childTnLst>
                                    <p:set>
                                      <p:cBhvr>
                                        <p:cTn id="69" dur="1" fill="hold">
                                          <p:stCondLst>
                                            <p:cond delay="0"/>
                                          </p:stCondLst>
                                        </p:cTn>
                                        <p:tgtEl>
                                          <p:spTgt spid="50"/>
                                        </p:tgtEl>
                                        <p:attrNameLst>
                                          <p:attrName>style.visibility</p:attrName>
                                        </p:attrNameLst>
                                      </p:cBhvr>
                                      <p:to>
                                        <p:strVal val="visible"/>
                                      </p:to>
                                    </p:set>
                                    <p:animEffect transition="in" filter="barn(inVertical)">
                                      <p:cBhvr>
                                        <p:cTn id="70" dur="700"/>
                                        <p:tgtEl>
                                          <p:spTgt spid="50"/>
                                        </p:tgtEl>
                                      </p:cBhvr>
                                    </p:animEffect>
                                  </p:childTnLst>
                                </p:cTn>
                              </p:par>
                            </p:childTnLst>
                          </p:cTn>
                        </p:par>
                        <p:par>
                          <p:cTn id="71" fill="hold">
                            <p:stCondLst>
                              <p:cond delay="9200"/>
                            </p:stCondLst>
                            <p:childTnLst>
                              <p:par>
                                <p:cTn id="72" presetID="53" presetClass="entr" presetSubtype="16" fill="hold" grpId="0" nodeType="afterEffect">
                                  <p:stCondLst>
                                    <p:cond delay="0"/>
                                  </p:stCondLst>
                                  <p:childTnLst>
                                    <p:set>
                                      <p:cBhvr>
                                        <p:cTn id="73" dur="1" fill="hold">
                                          <p:stCondLst>
                                            <p:cond delay="0"/>
                                          </p:stCondLst>
                                        </p:cTn>
                                        <p:tgtEl>
                                          <p:spTgt spid="85"/>
                                        </p:tgtEl>
                                        <p:attrNameLst>
                                          <p:attrName>style.visibility</p:attrName>
                                        </p:attrNameLst>
                                      </p:cBhvr>
                                      <p:to>
                                        <p:strVal val="visible"/>
                                      </p:to>
                                    </p:set>
                                    <p:anim calcmode="lin" valueType="num">
                                      <p:cBhvr>
                                        <p:cTn id="74" dur="500" fill="hold"/>
                                        <p:tgtEl>
                                          <p:spTgt spid="85"/>
                                        </p:tgtEl>
                                        <p:attrNameLst>
                                          <p:attrName>ppt_w</p:attrName>
                                        </p:attrNameLst>
                                      </p:cBhvr>
                                      <p:tavLst>
                                        <p:tav tm="0">
                                          <p:val>
                                            <p:fltVal val="0"/>
                                          </p:val>
                                        </p:tav>
                                        <p:tav tm="100000">
                                          <p:val>
                                            <p:strVal val="#ppt_w"/>
                                          </p:val>
                                        </p:tav>
                                      </p:tavLst>
                                    </p:anim>
                                    <p:anim calcmode="lin" valueType="num">
                                      <p:cBhvr>
                                        <p:cTn id="75" dur="500" fill="hold"/>
                                        <p:tgtEl>
                                          <p:spTgt spid="85"/>
                                        </p:tgtEl>
                                        <p:attrNameLst>
                                          <p:attrName>ppt_h</p:attrName>
                                        </p:attrNameLst>
                                      </p:cBhvr>
                                      <p:tavLst>
                                        <p:tav tm="0">
                                          <p:val>
                                            <p:fltVal val="0"/>
                                          </p:val>
                                        </p:tav>
                                        <p:tav tm="100000">
                                          <p:val>
                                            <p:strVal val="#ppt_h"/>
                                          </p:val>
                                        </p:tav>
                                      </p:tavLst>
                                    </p:anim>
                                    <p:animEffect transition="in" filter="fade">
                                      <p:cBhvr>
                                        <p:cTn id="76" dur="500"/>
                                        <p:tgtEl>
                                          <p:spTgt spid="85"/>
                                        </p:tgtEl>
                                      </p:cBhvr>
                                    </p:animEffect>
                                  </p:childTnLst>
                                </p:cTn>
                              </p:par>
                            </p:childTnLst>
                          </p:cTn>
                        </p:par>
                        <p:par>
                          <p:cTn id="77" fill="hold">
                            <p:stCondLst>
                              <p:cond delay="9700"/>
                            </p:stCondLst>
                            <p:childTnLst>
                              <p:par>
                                <p:cTn id="78" presetID="22" presetClass="entr" presetSubtype="8" fill="hold" grpId="0" nodeType="afterEffect">
                                  <p:stCondLst>
                                    <p:cond delay="0"/>
                                  </p:stCondLst>
                                  <p:childTnLst>
                                    <p:set>
                                      <p:cBhvr>
                                        <p:cTn id="79" dur="1" fill="hold">
                                          <p:stCondLst>
                                            <p:cond delay="0"/>
                                          </p:stCondLst>
                                        </p:cTn>
                                        <p:tgtEl>
                                          <p:spTgt spid="38"/>
                                        </p:tgtEl>
                                        <p:attrNameLst>
                                          <p:attrName>style.visibility</p:attrName>
                                        </p:attrNameLst>
                                      </p:cBhvr>
                                      <p:to>
                                        <p:strVal val="visible"/>
                                      </p:to>
                                    </p:set>
                                    <p:animEffect transition="in" filter="wipe(left)">
                                      <p:cBhvr>
                                        <p:cTn id="80" dur="1000"/>
                                        <p:tgtEl>
                                          <p:spTgt spid="38"/>
                                        </p:tgtEl>
                                      </p:cBhvr>
                                    </p:animEffect>
                                  </p:childTnLst>
                                </p:cTn>
                              </p:par>
                            </p:childTnLst>
                          </p:cTn>
                        </p:par>
                        <p:par>
                          <p:cTn id="81" fill="hold">
                            <p:stCondLst>
                              <p:cond delay="10700"/>
                            </p:stCondLst>
                            <p:childTnLst>
                              <p:par>
                                <p:cTn id="82" presetID="16" presetClass="entr" presetSubtype="37" fill="hold" grpId="0" nodeType="afterEffect">
                                  <p:stCondLst>
                                    <p:cond delay="0"/>
                                  </p:stCondLst>
                                  <p:childTnLst>
                                    <p:set>
                                      <p:cBhvr>
                                        <p:cTn id="83" dur="1" fill="hold">
                                          <p:stCondLst>
                                            <p:cond delay="0"/>
                                          </p:stCondLst>
                                        </p:cTn>
                                        <p:tgtEl>
                                          <p:spTgt spid="51"/>
                                        </p:tgtEl>
                                        <p:attrNameLst>
                                          <p:attrName>style.visibility</p:attrName>
                                        </p:attrNameLst>
                                      </p:cBhvr>
                                      <p:to>
                                        <p:strVal val="visible"/>
                                      </p:to>
                                    </p:set>
                                    <p:animEffect transition="in" filter="barn(outVertical)">
                                      <p:cBhvr>
                                        <p:cTn id="84" dur="800"/>
                                        <p:tgtEl>
                                          <p:spTgt spid="51"/>
                                        </p:tgtEl>
                                      </p:cBhvr>
                                    </p:animEffect>
                                  </p:childTnLst>
                                </p:cTn>
                              </p:par>
                              <p:par>
                                <p:cTn id="85" presetID="16" presetClass="entr" presetSubtype="37" fill="hold" nodeType="withEffect">
                                  <p:stCondLst>
                                    <p:cond delay="50"/>
                                  </p:stCondLst>
                                  <p:childTnLst>
                                    <p:set>
                                      <p:cBhvr>
                                        <p:cTn id="86" dur="1" fill="hold">
                                          <p:stCondLst>
                                            <p:cond delay="0"/>
                                          </p:stCondLst>
                                        </p:cTn>
                                        <p:tgtEl>
                                          <p:spTgt spid="9"/>
                                        </p:tgtEl>
                                        <p:attrNameLst>
                                          <p:attrName>style.visibility</p:attrName>
                                        </p:attrNameLst>
                                      </p:cBhvr>
                                      <p:to>
                                        <p:strVal val="visible"/>
                                      </p:to>
                                    </p:set>
                                    <p:animEffect transition="in" filter="barn(outVertical)">
                                      <p:cBhvr>
                                        <p:cTn id="87" dur="800"/>
                                        <p:tgtEl>
                                          <p:spTgt spid="9"/>
                                        </p:tgtEl>
                                      </p:cBhvr>
                                    </p:animEffect>
                                  </p:childTnLst>
                                </p:cTn>
                              </p:par>
                            </p:childTnLst>
                          </p:cTn>
                        </p:par>
                        <p:par>
                          <p:cTn id="88" fill="hold">
                            <p:stCondLst>
                              <p:cond delay="11550"/>
                            </p:stCondLst>
                            <p:childTnLst>
                              <p:par>
                                <p:cTn id="89" presetID="16" presetClass="entr" presetSubtype="21" fill="hold" grpId="0"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barn(inVertical)">
                                      <p:cBhvr>
                                        <p:cTn id="91" dur="800"/>
                                        <p:tgtEl>
                                          <p:spTgt spid="53"/>
                                        </p:tgtEl>
                                      </p:cBhvr>
                                    </p:animEffect>
                                  </p:childTnLst>
                                </p:cTn>
                              </p:par>
                            </p:childTnLst>
                          </p:cTn>
                        </p:par>
                        <p:par>
                          <p:cTn id="92" fill="hold">
                            <p:stCondLst>
                              <p:cond delay="12350"/>
                            </p:stCondLst>
                            <p:childTnLst>
                              <p:par>
                                <p:cTn id="93" presetID="53" presetClass="entr" presetSubtype="16" fill="hold" grpId="0" nodeType="afterEffect">
                                  <p:stCondLst>
                                    <p:cond delay="0"/>
                                  </p:stCondLst>
                                  <p:childTnLst>
                                    <p:set>
                                      <p:cBhvr>
                                        <p:cTn id="94" dur="1" fill="hold">
                                          <p:stCondLst>
                                            <p:cond delay="0"/>
                                          </p:stCondLst>
                                        </p:cTn>
                                        <p:tgtEl>
                                          <p:spTgt spid="84"/>
                                        </p:tgtEl>
                                        <p:attrNameLst>
                                          <p:attrName>style.visibility</p:attrName>
                                        </p:attrNameLst>
                                      </p:cBhvr>
                                      <p:to>
                                        <p:strVal val="visible"/>
                                      </p:to>
                                    </p:set>
                                    <p:anim calcmode="lin" valueType="num">
                                      <p:cBhvr>
                                        <p:cTn id="95" dur="500" fill="hold"/>
                                        <p:tgtEl>
                                          <p:spTgt spid="84"/>
                                        </p:tgtEl>
                                        <p:attrNameLst>
                                          <p:attrName>ppt_w</p:attrName>
                                        </p:attrNameLst>
                                      </p:cBhvr>
                                      <p:tavLst>
                                        <p:tav tm="0">
                                          <p:val>
                                            <p:fltVal val="0"/>
                                          </p:val>
                                        </p:tav>
                                        <p:tav tm="100000">
                                          <p:val>
                                            <p:strVal val="#ppt_w"/>
                                          </p:val>
                                        </p:tav>
                                      </p:tavLst>
                                    </p:anim>
                                    <p:anim calcmode="lin" valueType="num">
                                      <p:cBhvr>
                                        <p:cTn id="96" dur="500" fill="hold"/>
                                        <p:tgtEl>
                                          <p:spTgt spid="84"/>
                                        </p:tgtEl>
                                        <p:attrNameLst>
                                          <p:attrName>ppt_h</p:attrName>
                                        </p:attrNameLst>
                                      </p:cBhvr>
                                      <p:tavLst>
                                        <p:tav tm="0">
                                          <p:val>
                                            <p:fltVal val="0"/>
                                          </p:val>
                                        </p:tav>
                                        <p:tav tm="100000">
                                          <p:val>
                                            <p:strVal val="#ppt_h"/>
                                          </p:val>
                                        </p:tav>
                                      </p:tavLst>
                                    </p:anim>
                                    <p:animEffect transition="in" filter="fade">
                                      <p:cBhvr>
                                        <p:cTn id="97" dur="500"/>
                                        <p:tgtEl>
                                          <p:spTgt spid="84"/>
                                        </p:tgtEl>
                                      </p:cBhvr>
                                    </p:animEffect>
                                  </p:childTnLst>
                                </p:cTn>
                              </p:par>
                            </p:childTnLst>
                          </p:cTn>
                        </p:par>
                        <p:par>
                          <p:cTn id="98" fill="hold">
                            <p:stCondLst>
                              <p:cond delay="12850"/>
                            </p:stCondLst>
                            <p:childTnLst>
                              <p:par>
                                <p:cTn id="99" presetID="22" presetClass="entr" presetSubtype="8" fill="hold" grpId="0" nodeType="afterEffect">
                                  <p:stCondLst>
                                    <p:cond delay="0"/>
                                  </p:stCondLst>
                                  <p:childTnLst>
                                    <p:set>
                                      <p:cBhvr>
                                        <p:cTn id="100" dur="1" fill="hold">
                                          <p:stCondLst>
                                            <p:cond delay="0"/>
                                          </p:stCondLst>
                                        </p:cTn>
                                        <p:tgtEl>
                                          <p:spTgt spid="34"/>
                                        </p:tgtEl>
                                        <p:attrNameLst>
                                          <p:attrName>style.visibility</p:attrName>
                                        </p:attrNameLst>
                                      </p:cBhvr>
                                      <p:to>
                                        <p:strVal val="visible"/>
                                      </p:to>
                                    </p:set>
                                    <p:animEffect transition="in" filter="wipe(left)">
                                      <p:cBhvr>
                                        <p:cTn id="101" dur="500"/>
                                        <p:tgtEl>
                                          <p:spTgt spid="34"/>
                                        </p:tgtEl>
                                      </p:cBhvr>
                                    </p:animEffect>
                                  </p:childTnLst>
                                </p:cTn>
                              </p:par>
                            </p:childTnLst>
                          </p:cTn>
                        </p:par>
                        <p:par>
                          <p:cTn id="102" fill="hold">
                            <p:stCondLst>
                              <p:cond delay="13350"/>
                            </p:stCondLst>
                            <p:childTnLst>
                              <p:par>
                                <p:cTn id="103" presetID="16" presetClass="entr" presetSubtype="37" fill="hold" grpId="0" nodeType="afterEffect">
                                  <p:stCondLst>
                                    <p:cond delay="0"/>
                                  </p:stCondLst>
                                  <p:childTnLst>
                                    <p:set>
                                      <p:cBhvr>
                                        <p:cTn id="104" dur="1" fill="hold">
                                          <p:stCondLst>
                                            <p:cond delay="0"/>
                                          </p:stCondLst>
                                        </p:cTn>
                                        <p:tgtEl>
                                          <p:spTgt spid="54"/>
                                        </p:tgtEl>
                                        <p:attrNameLst>
                                          <p:attrName>style.visibility</p:attrName>
                                        </p:attrNameLst>
                                      </p:cBhvr>
                                      <p:to>
                                        <p:strVal val="visible"/>
                                      </p:to>
                                    </p:set>
                                    <p:animEffect transition="in" filter="barn(outVertical)">
                                      <p:cBhvr>
                                        <p:cTn id="105" dur="900"/>
                                        <p:tgtEl>
                                          <p:spTgt spid="54"/>
                                        </p:tgtEl>
                                      </p:cBhvr>
                                    </p:animEffect>
                                  </p:childTnLst>
                                </p:cTn>
                              </p:par>
                              <p:par>
                                <p:cTn id="106" presetID="16" presetClass="entr" presetSubtype="37" fill="hold" nodeType="withEffect">
                                  <p:stCondLst>
                                    <p:cond delay="50"/>
                                  </p:stCondLst>
                                  <p:childTnLst>
                                    <p:set>
                                      <p:cBhvr>
                                        <p:cTn id="107" dur="1" fill="hold">
                                          <p:stCondLst>
                                            <p:cond delay="0"/>
                                          </p:stCondLst>
                                        </p:cTn>
                                        <p:tgtEl>
                                          <p:spTgt spid="8"/>
                                        </p:tgtEl>
                                        <p:attrNameLst>
                                          <p:attrName>style.visibility</p:attrName>
                                        </p:attrNameLst>
                                      </p:cBhvr>
                                      <p:to>
                                        <p:strVal val="visible"/>
                                      </p:to>
                                    </p:set>
                                    <p:animEffect transition="in" filter="barn(outVertical)">
                                      <p:cBhvr>
                                        <p:cTn id="108" dur="900"/>
                                        <p:tgtEl>
                                          <p:spTgt spid="8"/>
                                        </p:tgtEl>
                                      </p:cBhvr>
                                    </p:animEffect>
                                  </p:childTnLst>
                                </p:cTn>
                              </p:par>
                            </p:childTnLst>
                          </p:cTn>
                        </p:par>
                        <p:par>
                          <p:cTn id="109" fill="hold">
                            <p:stCondLst>
                              <p:cond delay="14300"/>
                            </p:stCondLst>
                            <p:childTnLst>
                              <p:par>
                                <p:cTn id="110" presetID="16" presetClass="entr" presetSubtype="21" fill="hold" grpId="0" nodeType="afterEffect">
                                  <p:stCondLst>
                                    <p:cond delay="0"/>
                                  </p:stCondLst>
                                  <p:childTnLst>
                                    <p:set>
                                      <p:cBhvr>
                                        <p:cTn id="111" dur="1" fill="hold">
                                          <p:stCondLst>
                                            <p:cond delay="0"/>
                                          </p:stCondLst>
                                        </p:cTn>
                                        <p:tgtEl>
                                          <p:spTgt spid="56"/>
                                        </p:tgtEl>
                                        <p:attrNameLst>
                                          <p:attrName>style.visibility</p:attrName>
                                        </p:attrNameLst>
                                      </p:cBhvr>
                                      <p:to>
                                        <p:strVal val="visible"/>
                                      </p:to>
                                    </p:set>
                                    <p:animEffect transition="in" filter="barn(inVertical)">
                                      <p:cBhvr>
                                        <p:cTn id="112" dur="900"/>
                                        <p:tgtEl>
                                          <p:spTgt spid="56"/>
                                        </p:tgtEl>
                                      </p:cBhvr>
                                    </p:animEffect>
                                  </p:childTnLst>
                                </p:cTn>
                              </p:par>
                            </p:childTnLst>
                          </p:cTn>
                        </p:par>
                        <p:par>
                          <p:cTn id="113" fill="hold">
                            <p:stCondLst>
                              <p:cond delay="15200"/>
                            </p:stCondLst>
                            <p:childTnLst>
                              <p:par>
                                <p:cTn id="114" presetID="53" presetClass="entr" presetSubtype="16" fill="hold" grpId="0" nodeType="afterEffect">
                                  <p:stCondLst>
                                    <p:cond delay="0"/>
                                  </p:stCondLst>
                                  <p:childTnLst>
                                    <p:set>
                                      <p:cBhvr>
                                        <p:cTn id="115" dur="1" fill="hold">
                                          <p:stCondLst>
                                            <p:cond delay="0"/>
                                          </p:stCondLst>
                                        </p:cTn>
                                        <p:tgtEl>
                                          <p:spTgt spid="89"/>
                                        </p:tgtEl>
                                        <p:attrNameLst>
                                          <p:attrName>style.visibility</p:attrName>
                                        </p:attrNameLst>
                                      </p:cBhvr>
                                      <p:to>
                                        <p:strVal val="visible"/>
                                      </p:to>
                                    </p:set>
                                    <p:anim calcmode="lin" valueType="num">
                                      <p:cBhvr>
                                        <p:cTn id="116" dur="500" fill="hold"/>
                                        <p:tgtEl>
                                          <p:spTgt spid="89"/>
                                        </p:tgtEl>
                                        <p:attrNameLst>
                                          <p:attrName>ppt_w</p:attrName>
                                        </p:attrNameLst>
                                      </p:cBhvr>
                                      <p:tavLst>
                                        <p:tav tm="0">
                                          <p:val>
                                            <p:fltVal val="0"/>
                                          </p:val>
                                        </p:tav>
                                        <p:tav tm="100000">
                                          <p:val>
                                            <p:strVal val="#ppt_w"/>
                                          </p:val>
                                        </p:tav>
                                      </p:tavLst>
                                    </p:anim>
                                    <p:anim calcmode="lin" valueType="num">
                                      <p:cBhvr>
                                        <p:cTn id="117" dur="500" fill="hold"/>
                                        <p:tgtEl>
                                          <p:spTgt spid="89"/>
                                        </p:tgtEl>
                                        <p:attrNameLst>
                                          <p:attrName>ppt_h</p:attrName>
                                        </p:attrNameLst>
                                      </p:cBhvr>
                                      <p:tavLst>
                                        <p:tav tm="0">
                                          <p:val>
                                            <p:fltVal val="0"/>
                                          </p:val>
                                        </p:tav>
                                        <p:tav tm="100000">
                                          <p:val>
                                            <p:strVal val="#ppt_h"/>
                                          </p:val>
                                        </p:tav>
                                      </p:tavLst>
                                    </p:anim>
                                    <p:animEffect transition="in" filter="fade">
                                      <p:cBhvr>
                                        <p:cTn id="118" dur="500"/>
                                        <p:tgtEl>
                                          <p:spTgt spid="89"/>
                                        </p:tgtEl>
                                      </p:cBhvr>
                                    </p:animEffect>
                                  </p:childTnLst>
                                </p:cTn>
                              </p:par>
                            </p:childTnLst>
                          </p:cTn>
                        </p:par>
                        <p:par>
                          <p:cTn id="119" fill="hold">
                            <p:stCondLst>
                              <p:cond delay="15700"/>
                            </p:stCondLst>
                            <p:childTnLst>
                              <p:par>
                                <p:cTn id="120" presetID="22" presetClass="entr" presetSubtype="8" fill="hold" grpId="0" nodeType="afterEffect">
                                  <p:stCondLst>
                                    <p:cond delay="0"/>
                                  </p:stCondLst>
                                  <p:childTnLst>
                                    <p:set>
                                      <p:cBhvr>
                                        <p:cTn id="121" dur="1" fill="hold">
                                          <p:stCondLst>
                                            <p:cond delay="0"/>
                                          </p:stCondLst>
                                        </p:cTn>
                                        <p:tgtEl>
                                          <p:spTgt spid="88"/>
                                        </p:tgtEl>
                                        <p:attrNameLst>
                                          <p:attrName>style.visibility</p:attrName>
                                        </p:attrNameLst>
                                      </p:cBhvr>
                                      <p:to>
                                        <p:strVal val="visible"/>
                                      </p:to>
                                    </p:set>
                                    <p:animEffect transition="in" filter="wipe(left)">
                                      <p:cBhvr>
                                        <p:cTn id="122" dur="1000"/>
                                        <p:tgtEl>
                                          <p:spTgt spid="88"/>
                                        </p:tgtEl>
                                      </p:cBhvr>
                                    </p:animEffect>
                                  </p:childTnLst>
                                </p:cTn>
                              </p:par>
                            </p:childTnLst>
                          </p:cTn>
                        </p:par>
                        <p:par>
                          <p:cTn id="123" fill="hold">
                            <p:stCondLst>
                              <p:cond delay="16700"/>
                            </p:stCondLst>
                            <p:childTnLst>
                              <p:par>
                                <p:cTn id="124" presetID="16" presetClass="entr" presetSubtype="37" fill="hold" grpId="0" nodeType="afterEffect">
                                  <p:stCondLst>
                                    <p:cond delay="0"/>
                                  </p:stCondLst>
                                  <p:childTnLst>
                                    <p:set>
                                      <p:cBhvr>
                                        <p:cTn id="125" dur="1" fill="hold">
                                          <p:stCondLst>
                                            <p:cond delay="0"/>
                                          </p:stCondLst>
                                        </p:cTn>
                                        <p:tgtEl>
                                          <p:spTgt spid="57"/>
                                        </p:tgtEl>
                                        <p:attrNameLst>
                                          <p:attrName>style.visibility</p:attrName>
                                        </p:attrNameLst>
                                      </p:cBhvr>
                                      <p:to>
                                        <p:strVal val="visible"/>
                                      </p:to>
                                    </p:set>
                                    <p:animEffect transition="in" filter="barn(outVertical)">
                                      <p:cBhvr>
                                        <p:cTn id="126" dur="1000"/>
                                        <p:tgtEl>
                                          <p:spTgt spid="57"/>
                                        </p:tgtEl>
                                      </p:cBhvr>
                                    </p:animEffect>
                                  </p:childTnLst>
                                </p:cTn>
                              </p:par>
                              <p:par>
                                <p:cTn id="127" presetID="16" presetClass="entr" presetSubtype="37" fill="hold" nodeType="withEffect">
                                  <p:stCondLst>
                                    <p:cond delay="50"/>
                                  </p:stCondLst>
                                  <p:childTnLst>
                                    <p:set>
                                      <p:cBhvr>
                                        <p:cTn id="128" dur="1" fill="hold">
                                          <p:stCondLst>
                                            <p:cond delay="0"/>
                                          </p:stCondLst>
                                        </p:cTn>
                                        <p:tgtEl>
                                          <p:spTgt spid="7"/>
                                        </p:tgtEl>
                                        <p:attrNameLst>
                                          <p:attrName>style.visibility</p:attrName>
                                        </p:attrNameLst>
                                      </p:cBhvr>
                                      <p:to>
                                        <p:strVal val="visible"/>
                                      </p:to>
                                    </p:set>
                                    <p:animEffect transition="in" filter="barn(outVertical)">
                                      <p:cBhvr>
                                        <p:cTn id="129" dur="1000"/>
                                        <p:tgtEl>
                                          <p:spTgt spid="7"/>
                                        </p:tgtEl>
                                      </p:cBhvr>
                                    </p:animEffect>
                                  </p:childTnLst>
                                </p:cTn>
                              </p:par>
                            </p:childTnLst>
                          </p:cTn>
                        </p:par>
                        <p:par>
                          <p:cTn id="130" fill="hold">
                            <p:stCondLst>
                              <p:cond delay="17750"/>
                            </p:stCondLst>
                            <p:childTnLst>
                              <p:par>
                                <p:cTn id="131" presetID="16" presetClass="entr" presetSubtype="21" fill="hold" grpId="0" nodeType="afterEffect">
                                  <p:stCondLst>
                                    <p:cond delay="0"/>
                                  </p:stCondLst>
                                  <p:childTnLst>
                                    <p:set>
                                      <p:cBhvr>
                                        <p:cTn id="132" dur="1" fill="hold">
                                          <p:stCondLst>
                                            <p:cond delay="0"/>
                                          </p:stCondLst>
                                        </p:cTn>
                                        <p:tgtEl>
                                          <p:spTgt spid="59"/>
                                        </p:tgtEl>
                                        <p:attrNameLst>
                                          <p:attrName>style.visibility</p:attrName>
                                        </p:attrNameLst>
                                      </p:cBhvr>
                                      <p:to>
                                        <p:strVal val="visible"/>
                                      </p:to>
                                    </p:set>
                                    <p:animEffect transition="in" filter="barn(inVertical)">
                                      <p:cBhvr>
                                        <p:cTn id="133" dur="1000"/>
                                        <p:tgtEl>
                                          <p:spTgt spid="59"/>
                                        </p:tgtEl>
                                      </p:cBhvr>
                                    </p:animEffect>
                                  </p:childTnLst>
                                </p:cTn>
                              </p:par>
                            </p:childTnLst>
                          </p:cTn>
                        </p:par>
                        <p:par>
                          <p:cTn id="134" fill="hold">
                            <p:stCondLst>
                              <p:cond delay="18750"/>
                            </p:stCondLst>
                            <p:childTnLst>
                              <p:par>
                                <p:cTn id="135" presetID="22" presetClass="entr" presetSubtype="8" fill="hold" grpId="0" nodeType="afterEffect">
                                  <p:stCondLst>
                                    <p:cond delay="0"/>
                                  </p:stCondLst>
                                  <p:childTnLst>
                                    <p:set>
                                      <p:cBhvr>
                                        <p:cTn id="136" dur="1" fill="hold">
                                          <p:stCondLst>
                                            <p:cond delay="0"/>
                                          </p:stCondLst>
                                        </p:cTn>
                                        <p:tgtEl>
                                          <p:spTgt spid="60"/>
                                        </p:tgtEl>
                                        <p:attrNameLst>
                                          <p:attrName>style.visibility</p:attrName>
                                        </p:attrNameLst>
                                      </p:cBhvr>
                                      <p:to>
                                        <p:strVal val="visible"/>
                                      </p:to>
                                    </p:set>
                                    <p:animEffect transition="in" filter="wipe(left)">
                                      <p:cBhvr>
                                        <p:cTn id="137" dur="500"/>
                                        <p:tgtEl>
                                          <p:spTgt spid="60"/>
                                        </p:tgtEl>
                                      </p:cBhvr>
                                    </p:animEffect>
                                  </p:childTnLst>
                                </p:cTn>
                              </p:par>
                              <p:par>
                                <p:cTn id="138" presetID="22" presetClass="entr" presetSubtype="2" fill="hold" grpId="0" nodeType="withEffect">
                                  <p:stCondLst>
                                    <p:cond delay="0"/>
                                  </p:stCondLst>
                                  <p:childTnLst>
                                    <p:set>
                                      <p:cBhvr>
                                        <p:cTn id="139" dur="1" fill="hold">
                                          <p:stCondLst>
                                            <p:cond delay="0"/>
                                          </p:stCondLst>
                                        </p:cTn>
                                        <p:tgtEl>
                                          <p:spTgt spid="61"/>
                                        </p:tgtEl>
                                        <p:attrNameLst>
                                          <p:attrName>style.visibility</p:attrName>
                                        </p:attrNameLst>
                                      </p:cBhvr>
                                      <p:to>
                                        <p:strVal val="visible"/>
                                      </p:to>
                                    </p:set>
                                    <p:animEffect transition="in" filter="wipe(right)">
                                      <p:cBhvr>
                                        <p:cTn id="140" dur="500"/>
                                        <p:tgtEl>
                                          <p:spTgt spid="6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0" grpId="0" animBg="1"/>
      <p:bldP spid="44" grpId="0" animBg="1"/>
      <p:bldP spid="42" grpId="0" animBg="1"/>
      <p:bldP spid="45" grpId="0" animBg="1"/>
      <p:bldP spid="34" grpId="0"/>
      <p:bldP spid="38" grpId="0"/>
      <p:bldP spid="41" grpId="0"/>
      <p:bldP spid="64" grpId="0"/>
      <p:bldP spid="84" grpId="0" animBg="1"/>
      <p:bldP spid="85" grpId="0" animBg="1"/>
      <p:bldP spid="86" grpId="0" animBg="1"/>
      <p:bldP spid="87" grpId="0" animBg="1"/>
      <p:bldP spid="88" grpId="0"/>
      <p:bldP spid="89" grpId="0" animBg="1"/>
      <p:bldP spid="90" grpId="0"/>
      <p:bldP spid="91" grpId="0" animBg="1"/>
      <p:bldP spid="47" grpId="0" animBg="1"/>
      <p:bldP spid="48" grpId="0" animBg="1"/>
      <p:bldP spid="50" grpId="0" animBg="1"/>
      <p:bldP spid="51" grpId="0" animBg="1"/>
      <p:bldP spid="53" grpId="0" animBg="1"/>
      <p:bldP spid="54" grpId="0" animBg="1"/>
      <p:bldP spid="56" grpId="0" animBg="1"/>
      <p:bldP spid="57" grpId="0" animBg="1"/>
      <p:bldP spid="59" grpId="0" animBg="1"/>
      <p:bldP spid="60" grpId="0" animBg="1"/>
      <p:bldP spid="61" grpId="0" animBg="1"/>
    </p:bld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56" name="Down Arrow Callout 55"/>
          <p:cNvSpPr/>
          <p:nvPr/>
        </p:nvSpPr>
        <p:spPr>
          <a:xfrm>
            <a:off x="8381368" y="1354542"/>
            <a:ext cx="3091285" cy="4938567"/>
          </a:xfrm>
          <a:prstGeom prst="downArrowCallout">
            <a:avLst>
              <a:gd name="adj1" fmla="val 25000"/>
              <a:gd name="adj2" fmla="val 6698"/>
              <a:gd name="adj3" fmla="val 4369"/>
              <a:gd name="adj4" fmla="val 97480"/>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tretch>
            <a:fillRect/>
          </a:stretch>
        </p:blipFill>
        <p:spPr>
          <a:xfrm>
            <a:off x="5020671" y="1624695"/>
            <a:ext cx="3360699" cy="4480932"/>
          </a:xfrm>
        </p:spPr>
      </p:pic>
      <p:grpSp>
        <p:nvGrpSpPr>
          <p:cNvPr id="17" name="Group 16"/>
          <p:cNvGrpSpPr/>
          <p:nvPr/>
        </p:nvGrpSpPr>
        <p:grpSpPr>
          <a:xfrm>
            <a:off x="1296957" y="1415523"/>
            <a:ext cx="3480585" cy="984188"/>
            <a:chOff x="1270277" y="1165408"/>
            <a:chExt cx="2610439" cy="738141"/>
          </a:xfrm>
        </p:grpSpPr>
        <p:sp>
          <p:nvSpPr>
            <p:cNvPr id="18" name="Text Placeholder 3"/>
            <p:cNvSpPr txBox="1">
              <a:spLocks/>
            </p:cNvSpPr>
            <p:nvPr/>
          </p:nvSpPr>
          <p:spPr>
            <a:xfrm>
              <a:off x="1270277" y="1165408"/>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00B0F0"/>
                  </a:solidFill>
                  <a:latin typeface="+mj-lt"/>
                </a:rPr>
                <a:t>Lorem ipsum</a:t>
              </a:r>
            </a:p>
          </p:txBody>
        </p:sp>
        <p:sp>
          <p:nvSpPr>
            <p:cNvPr id="19" name="Text Placeholder 3"/>
            <p:cNvSpPr txBox="1">
              <a:spLocks/>
            </p:cNvSpPr>
            <p:nvPr/>
          </p:nvSpPr>
          <p:spPr>
            <a:xfrm>
              <a:off x="1270278" y="1418801"/>
              <a:ext cx="2610438"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1" name="Group 20"/>
          <p:cNvGrpSpPr/>
          <p:nvPr/>
        </p:nvGrpSpPr>
        <p:grpSpPr>
          <a:xfrm>
            <a:off x="1296957" y="2644472"/>
            <a:ext cx="3480585" cy="984188"/>
            <a:chOff x="1270277" y="2087120"/>
            <a:chExt cx="2610439" cy="738141"/>
          </a:xfrm>
        </p:grpSpPr>
        <p:sp>
          <p:nvSpPr>
            <p:cNvPr id="22" name="Text Placeholder 3"/>
            <p:cNvSpPr txBox="1">
              <a:spLocks/>
            </p:cNvSpPr>
            <p:nvPr/>
          </p:nvSpPr>
          <p:spPr>
            <a:xfrm>
              <a:off x="1270277" y="2087120"/>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rgbClr val="ED7D31"/>
                  </a:solidFill>
                  <a:latin typeface="+mj-lt"/>
                </a:rPr>
                <a:t>Lorem ipsum</a:t>
              </a:r>
            </a:p>
          </p:txBody>
        </p:sp>
        <p:sp>
          <p:nvSpPr>
            <p:cNvPr id="23" name="Text Placeholder 3"/>
            <p:cNvSpPr txBox="1">
              <a:spLocks/>
            </p:cNvSpPr>
            <p:nvPr/>
          </p:nvSpPr>
          <p:spPr>
            <a:xfrm>
              <a:off x="1270277" y="2340513"/>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5" name="Group 24"/>
          <p:cNvGrpSpPr/>
          <p:nvPr/>
        </p:nvGrpSpPr>
        <p:grpSpPr>
          <a:xfrm>
            <a:off x="1296957" y="3873421"/>
            <a:ext cx="3480585" cy="984188"/>
            <a:chOff x="1270277" y="3008832"/>
            <a:chExt cx="2610439" cy="738141"/>
          </a:xfrm>
        </p:grpSpPr>
        <p:sp>
          <p:nvSpPr>
            <p:cNvPr id="26"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3"/>
                  </a:solidFill>
                  <a:latin typeface="+mj-lt"/>
                </a:rPr>
                <a:t>Lorem ipsum</a:t>
              </a:r>
            </a:p>
          </p:txBody>
        </p:sp>
        <p:sp>
          <p:nvSpPr>
            <p:cNvPr id="27"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grpSp>
        <p:nvGrpSpPr>
          <p:cNvPr id="29" name="Group 28"/>
          <p:cNvGrpSpPr/>
          <p:nvPr/>
        </p:nvGrpSpPr>
        <p:grpSpPr>
          <a:xfrm>
            <a:off x="1296957" y="5087107"/>
            <a:ext cx="3480585" cy="984188"/>
            <a:chOff x="1270277" y="3008832"/>
            <a:chExt cx="2610439" cy="738141"/>
          </a:xfrm>
        </p:grpSpPr>
        <p:sp>
          <p:nvSpPr>
            <p:cNvPr id="30" name="Text Placeholder 3"/>
            <p:cNvSpPr txBox="1">
              <a:spLocks/>
            </p:cNvSpPr>
            <p:nvPr/>
          </p:nvSpPr>
          <p:spPr>
            <a:xfrm>
              <a:off x="1270277" y="3008832"/>
              <a:ext cx="917415" cy="215492"/>
            </a:xfrm>
            <a:prstGeom prst="rect">
              <a:avLst/>
            </a:prstGeom>
          </p:spPr>
          <p:txBody>
            <a:bodyPr wrap="none" lIns="0" tIns="0" rIns="0" bIns="0" anchor="t" anchorCtr="0">
              <a:spAutoFit/>
            </a:bodyPr>
            <a:lstStyle>
              <a:lvl1pPr marL="0" indent="0" algn="ctr">
                <a:buNone/>
                <a:defRPr sz="14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defTabSz="1219170">
                <a:spcBef>
                  <a:spcPct val="20000"/>
                </a:spcBef>
                <a:defRPr/>
              </a:pPr>
              <a:r>
                <a:rPr lang="en-US" sz="1867" b="1" dirty="0">
                  <a:solidFill>
                    <a:schemeClr val="accent4"/>
                  </a:solidFill>
                  <a:latin typeface="+mj-lt"/>
                </a:rPr>
                <a:t>Lorem ipsum</a:t>
              </a:r>
            </a:p>
          </p:txBody>
        </p:sp>
        <p:sp>
          <p:nvSpPr>
            <p:cNvPr id="31" name="Text Placeholder 3"/>
            <p:cNvSpPr txBox="1">
              <a:spLocks/>
            </p:cNvSpPr>
            <p:nvPr/>
          </p:nvSpPr>
          <p:spPr>
            <a:xfrm>
              <a:off x="1270277" y="3262225"/>
              <a:ext cx="2610439" cy="484748"/>
            </a:xfrm>
            <a:prstGeom prst="rect">
              <a:avLst/>
            </a:prstGeom>
          </p:spPr>
          <p:txBody>
            <a:bodyPr wrap="square" lIns="0" tIns="0" rIns="0" bIns="0" anchor="t" anchorCtr="0">
              <a:spAutoFit/>
            </a:bodyPr>
            <a:lstStyle>
              <a:lvl1pPr marL="0" indent="0" algn="ctr">
                <a:buNone/>
                <a:defRPr sz="1600" baseline="0">
                  <a:solidFill>
                    <a:schemeClr val="tx1">
                      <a:lumMod val="95000"/>
                      <a:lumOff val="5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algn="l"/>
              <a:r>
                <a:rPr lang="en-US" sz="1400" dirty="0">
                  <a:solidFill>
                    <a:schemeClr val="bg1">
                      <a:lumMod val="75000"/>
                    </a:schemeClr>
                  </a:solidFill>
                </a:rPr>
                <a:t>Lorem ipsum dolor sit amet, consectetur adipiscing elit, sed do eiusmod tempor incididunt ut labore et dolore</a:t>
              </a:r>
            </a:p>
          </p:txBody>
        </p:sp>
      </p:grpSp>
      <p:sp>
        <p:nvSpPr>
          <p:cNvPr id="34" name="TextBox 33"/>
          <p:cNvSpPr txBox="1"/>
          <p:nvPr/>
        </p:nvSpPr>
        <p:spPr>
          <a:xfrm>
            <a:off x="8725161" y="3224451"/>
            <a:ext cx="2403699" cy="2769861"/>
          </a:xfrm>
          <a:prstGeom prst="rect">
            <a:avLst/>
          </a:prstGeom>
          <a:noFill/>
        </p:spPr>
        <p:txBody>
          <a:bodyPr wrap="square" rtlCol="0">
            <a:spAutoFit/>
          </a:bodyPr>
          <a:lstStyle/>
          <a:p>
            <a:pPr lvl="0" defTabSz="1219170">
              <a:spcBef>
                <a:spcPct val="20000"/>
              </a:spcBef>
              <a:defRPr/>
            </a:pPr>
            <a:r>
              <a:rPr lang="en-US" sz="1600" b="1" dirty="0">
                <a:solidFill>
                  <a:schemeClr val="bg2">
                    <a:lumMod val="10000"/>
                  </a:schemeClr>
                </a:solidFill>
              </a:rPr>
              <a:t>LOREM IPSUM</a:t>
            </a:r>
          </a:p>
          <a:p>
            <a:pPr lvl="0" defTabSz="1219170">
              <a:spcBef>
                <a:spcPct val="20000"/>
              </a:spcBef>
              <a:defRPr/>
            </a:pPr>
            <a:br>
              <a:rPr lang="en-US" sz="1333" b="1" dirty="0">
                <a:solidFill>
                  <a:schemeClr val="bg2">
                    <a:lumMod val="10000"/>
                  </a:schemeClr>
                </a:solidFill>
              </a:rPr>
            </a:b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a:p>
            <a:pPr algn="ctr" defTabSz="1219170">
              <a:spcBef>
                <a:spcPct val="20000"/>
              </a:spcBef>
              <a:defRPr/>
            </a:pPr>
            <a:endParaRPr lang="en-US" sz="1333" b="1" dirty="0">
              <a:solidFill>
                <a:schemeClr val="bg1"/>
              </a:solidFill>
            </a:endParaRPr>
          </a:p>
        </p:txBody>
      </p:sp>
      <p:sp>
        <p:nvSpPr>
          <p:cNvPr id="35" name="Flowchart: Off-page Connector 34"/>
          <p:cNvSpPr/>
          <p:nvPr/>
        </p:nvSpPr>
        <p:spPr>
          <a:xfrm>
            <a:off x="9404462" y="2023849"/>
            <a:ext cx="1045100" cy="1018007"/>
          </a:xfrm>
          <a:prstGeom prst="flowChartOffpageConnector">
            <a:avLst/>
          </a:prstGeom>
          <a:solidFill>
            <a:schemeClr val="accent3">
              <a:lumMod val="5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4267" dirty="0">
              <a:solidFill>
                <a:schemeClr val="accent3"/>
              </a:solidFill>
              <a:latin typeface="FontAwesome" pitchFamily="2" charset="0"/>
            </a:endParaRPr>
          </a:p>
        </p:txBody>
      </p:sp>
      <p:sp>
        <p:nvSpPr>
          <p:cNvPr id="36" name="Freeform 45"/>
          <p:cNvSpPr>
            <a:spLocks noEditPoints="1"/>
          </p:cNvSpPr>
          <p:nvPr/>
        </p:nvSpPr>
        <p:spPr bwMode="auto">
          <a:xfrm>
            <a:off x="768759" y="1854108"/>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45"/>
          <p:cNvSpPr>
            <a:spLocks noEditPoints="1"/>
          </p:cNvSpPr>
          <p:nvPr/>
        </p:nvSpPr>
        <p:spPr bwMode="auto">
          <a:xfrm>
            <a:off x="768759" y="3076241"/>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45"/>
          <p:cNvSpPr>
            <a:spLocks noEditPoints="1"/>
          </p:cNvSpPr>
          <p:nvPr/>
        </p:nvSpPr>
        <p:spPr bwMode="auto">
          <a:xfrm>
            <a:off x="768759" y="4298375"/>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45"/>
          <p:cNvSpPr>
            <a:spLocks noEditPoints="1"/>
          </p:cNvSpPr>
          <p:nvPr/>
        </p:nvSpPr>
        <p:spPr bwMode="auto">
          <a:xfrm>
            <a:off x="768759" y="5520507"/>
            <a:ext cx="414624" cy="414624"/>
          </a:xfrm>
          <a:custGeom>
            <a:avLst/>
            <a:gdLst/>
            <a:ahLst/>
            <a:cxnLst>
              <a:cxn ang="0">
                <a:pos x="27" y="55"/>
              </a:cxn>
              <a:cxn ang="0">
                <a:pos x="0" y="27"/>
              </a:cxn>
              <a:cxn ang="0">
                <a:pos x="27" y="0"/>
              </a:cxn>
              <a:cxn ang="0">
                <a:pos x="55" y="27"/>
              </a:cxn>
              <a:cxn ang="0">
                <a:pos x="27" y="55"/>
              </a:cxn>
              <a:cxn ang="0">
                <a:pos x="45" y="20"/>
              </a:cxn>
              <a:cxn ang="0">
                <a:pos x="42" y="17"/>
              </a:cxn>
              <a:cxn ang="0">
                <a:pos x="40" y="16"/>
              </a:cxn>
              <a:cxn ang="0">
                <a:pos x="38" y="17"/>
              </a:cxn>
              <a:cxn ang="0">
                <a:pos x="24" y="31"/>
              </a:cxn>
              <a:cxn ang="0">
                <a:pos x="16" y="23"/>
              </a:cxn>
              <a:cxn ang="0">
                <a:pos x="14" y="22"/>
              </a:cxn>
              <a:cxn ang="0">
                <a:pos x="13" y="23"/>
              </a:cxn>
              <a:cxn ang="0">
                <a:pos x="9" y="26"/>
              </a:cxn>
              <a:cxn ang="0">
                <a:pos x="9" y="28"/>
              </a:cxn>
              <a:cxn ang="0">
                <a:pos x="9" y="30"/>
              </a:cxn>
              <a:cxn ang="0">
                <a:pos x="22" y="43"/>
              </a:cxn>
              <a:cxn ang="0">
                <a:pos x="24" y="43"/>
              </a:cxn>
              <a:cxn ang="0">
                <a:pos x="26" y="43"/>
              </a:cxn>
              <a:cxn ang="0">
                <a:pos x="45" y="23"/>
              </a:cxn>
              <a:cxn ang="0">
                <a:pos x="46" y="22"/>
              </a:cxn>
              <a:cxn ang="0">
                <a:pos x="45" y="20"/>
              </a:cxn>
            </a:cxnLst>
            <a:rect l="0" t="0" r="r" b="b"/>
            <a:pathLst>
              <a:path w="55" h="55">
                <a:moveTo>
                  <a:pt x="27" y="55"/>
                </a:moveTo>
                <a:cubicBezTo>
                  <a:pt x="12" y="55"/>
                  <a:pt x="0" y="42"/>
                  <a:pt x="0" y="27"/>
                </a:cubicBezTo>
                <a:cubicBezTo>
                  <a:pt x="0" y="12"/>
                  <a:pt x="12" y="0"/>
                  <a:pt x="27" y="0"/>
                </a:cubicBezTo>
                <a:cubicBezTo>
                  <a:pt x="42" y="0"/>
                  <a:pt x="55" y="12"/>
                  <a:pt x="55" y="27"/>
                </a:cubicBezTo>
                <a:cubicBezTo>
                  <a:pt x="55" y="42"/>
                  <a:pt x="42" y="55"/>
                  <a:pt x="27" y="55"/>
                </a:cubicBezTo>
                <a:close/>
                <a:moveTo>
                  <a:pt x="45" y="20"/>
                </a:moveTo>
                <a:cubicBezTo>
                  <a:pt x="42" y="17"/>
                  <a:pt x="42" y="17"/>
                  <a:pt x="42" y="17"/>
                </a:cubicBezTo>
                <a:cubicBezTo>
                  <a:pt x="41" y="16"/>
                  <a:pt x="41" y="16"/>
                  <a:pt x="40" y="16"/>
                </a:cubicBezTo>
                <a:cubicBezTo>
                  <a:pt x="39" y="16"/>
                  <a:pt x="39" y="16"/>
                  <a:pt x="38" y="17"/>
                </a:cubicBezTo>
                <a:cubicBezTo>
                  <a:pt x="24" y="31"/>
                  <a:pt x="24" y="31"/>
                  <a:pt x="24" y="31"/>
                </a:cubicBezTo>
                <a:cubicBezTo>
                  <a:pt x="16" y="23"/>
                  <a:pt x="16" y="23"/>
                  <a:pt x="16" y="23"/>
                </a:cubicBezTo>
                <a:cubicBezTo>
                  <a:pt x="15" y="23"/>
                  <a:pt x="15" y="22"/>
                  <a:pt x="14" y="22"/>
                </a:cubicBezTo>
                <a:cubicBezTo>
                  <a:pt x="14" y="22"/>
                  <a:pt x="13" y="23"/>
                  <a:pt x="13" y="23"/>
                </a:cubicBezTo>
                <a:cubicBezTo>
                  <a:pt x="9" y="26"/>
                  <a:pt x="9" y="26"/>
                  <a:pt x="9" y="26"/>
                </a:cubicBezTo>
                <a:cubicBezTo>
                  <a:pt x="9" y="27"/>
                  <a:pt x="9" y="27"/>
                  <a:pt x="9" y="28"/>
                </a:cubicBezTo>
                <a:cubicBezTo>
                  <a:pt x="9" y="29"/>
                  <a:pt x="9" y="29"/>
                  <a:pt x="9" y="30"/>
                </a:cubicBezTo>
                <a:cubicBezTo>
                  <a:pt x="22" y="43"/>
                  <a:pt x="22" y="43"/>
                  <a:pt x="22" y="43"/>
                </a:cubicBezTo>
                <a:cubicBezTo>
                  <a:pt x="23" y="43"/>
                  <a:pt x="23" y="43"/>
                  <a:pt x="24" y="43"/>
                </a:cubicBezTo>
                <a:cubicBezTo>
                  <a:pt x="25" y="43"/>
                  <a:pt x="25" y="43"/>
                  <a:pt x="26" y="43"/>
                </a:cubicBezTo>
                <a:cubicBezTo>
                  <a:pt x="45" y="23"/>
                  <a:pt x="45" y="23"/>
                  <a:pt x="45" y="23"/>
                </a:cubicBezTo>
                <a:cubicBezTo>
                  <a:pt x="45" y="23"/>
                  <a:pt x="46" y="22"/>
                  <a:pt x="46" y="22"/>
                </a:cubicBezTo>
                <a:cubicBezTo>
                  <a:pt x="46" y="21"/>
                  <a:pt x="45" y="20"/>
                  <a:pt x="45" y="20"/>
                </a:cubicBez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47" name="Group 46"/>
          <p:cNvGrpSpPr/>
          <p:nvPr/>
        </p:nvGrpSpPr>
        <p:grpSpPr>
          <a:xfrm>
            <a:off x="127357" y="-21594"/>
            <a:ext cx="2524868" cy="613385"/>
            <a:chOff x="127357" y="-6354"/>
            <a:chExt cx="2524868" cy="613385"/>
          </a:xfrm>
        </p:grpSpPr>
        <p:sp>
          <p:nvSpPr>
            <p:cNvPr id="48" name="Round Same Side Corner Rectangle 4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9" name="TextBox 4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50" name="Freeform 10"/>
          <p:cNvSpPr>
            <a:spLocks noEditPoints="1"/>
          </p:cNvSpPr>
          <p:nvPr/>
        </p:nvSpPr>
        <p:spPr bwMode="auto">
          <a:xfrm>
            <a:off x="9612905" y="2125732"/>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29372945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2" accel="50000" decel="50000" fill="hold" grpId="0" nodeType="afterEffect">
                                  <p:stCondLst>
                                    <p:cond delay="0"/>
                                  </p:stCondLst>
                                  <p:childTnLst>
                                    <p:set>
                                      <p:cBhvr>
                                        <p:cTn id="6" dur="1" fill="hold">
                                          <p:stCondLst>
                                            <p:cond delay="0"/>
                                          </p:stCondLst>
                                        </p:cTn>
                                        <p:tgtEl>
                                          <p:spTgt spid="56"/>
                                        </p:tgtEl>
                                        <p:attrNameLst>
                                          <p:attrName>style.visibility</p:attrName>
                                        </p:attrNameLst>
                                      </p:cBhvr>
                                      <p:to>
                                        <p:strVal val="visible"/>
                                      </p:to>
                                    </p:set>
                                    <p:anim calcmode="lin" valueType="num">
                                      <p:cBhvr additive="base">
                                        <p:cTn id="7" dur="1000" fill="hold"/>
                                        <p:tgtEl>
                                          <p:spTgt spid="56"/>
                                        </p:tgtEl>
                                        <p:attrNameLst>
                                          <p:attrName>ppt_x</p:attrName>
                                        </p:attrNameLst>
                                      </p:cBhvr>
                                      <p:tavLst>
                                        <p:tav tm="0">
                                          <p:val>
                                            <p:strVal val="1+#ppt_w/2"/>
                                          </p:val>
                                        </p:tav>
                                        <p:tav tm="100000">
                                          <p:val>
                                            <p:strVal val="#ppt_x"/>
                                          </p:val>
                                        </p:tav>
                                      </p:tavLst>
                                    </p:anim>
                                    <p:anim calcmode="lin" valueType="num">
                                      <p:cBhvr additive="base">
                                        <p:cTn id="8" dur="1000" fill="hold"/>
                                        <p:tgtEl>
                                          <p:spTgt spid="56"/>
                                        </p:tgtEl>
                                        <p:attrNameLst>
                                          <p:attrName>ppt_y</p:attrName>
                                        </p:attrNameLst>
                                      </p:cBhvr>
                                      <p:tavLst>
                                        <p:tav tm="0">
                                          <p:val>
                                            <p:strVal val="#ppt_y"/>
                                          </p:val>
                                        </p:tav>
                                        <p:tav tm="100000">
                                          <p:val>
                                            <p:strVal val="#ppt_y"/>
                                          </p:val>
                                        </p:tav>
                                      </p:tavLst>
                                    </p:anim>
                                  </p:childTnLst>
                                </p:cTn>
                              </p:par>
                            </p:childTnLst>
                          </p:cTn>
                        </p:par>
                        <p:par>
                          <p:cTn id="9" fill="hold">
                            <p:stCondLst>
                              <p:cond delay="1000"/>
                            </p:stCondLst>
                            <p:childTnLst>
                              <p:par>
                                <p:cTn id="10" presetID="53" presetClass="entr" presetSubtype="16" fill="hold" grpId="0" nodeType="afterEffect">
                                  <p:stCondLst>
                                    <p:cond delay="0"/>
                                  </p:stCondLst>
                                  <p:childTnLst>
                                    <p:set>
                                      <p:cBhvr>
                                        <p:cTn id="11" dur="1" fill="hold">
                                          <p:stCondLst>
                                            <p:cond delay="0"/>
                                          </p:stCondLst>
                                        </p:cTn>
                                        <p:tgtEl>
                                          <p:spTgt spid="35"/>
                                        </p:tgtEl>
                                        <p:attrNameLst>
                                          <p:attrName>style.visibility</p:attrName>
                                        </p:attrNameLst>
                                      </p:cBhvr>
                                      <p:to>
                                        <p:strVal val="visible"/>
                                      </p:to>
                                    </p:set>
                                    <p:anim calcmode="lin" valueType="num">
                                      <p:cBhvr>
                                        <p:cTn id="12" dur="500" fill="hold"/>
                                        <p:tgtEl>
                                          <p:spTgt spid="35"/>
                                        </p:tgtEl>
                                        <p:attrNameLst>
                                          <p:attrName>ppt_w</p:attrName>
                                        </p:attrNameLst>
                                      </p:cBhvr>
                                      <p:tavLst>
                                        <p:tav tm="0">
                                          <p:val>
                                            <p:fltVal val="0"/>
                                          </p:val>
                                        </p:tav>
                                        <p:tav tm="100000">
                                          <p:val>
                                            <p:strVal val="#ppt_w"/>
                                          </p:val>
                                        </p:tav>
                                      </p:tavLst>
                                    </p:anim>
                                    <p:anim calcmode="lin" valueType="num">
                                      <p:cBhvr>
                                        <p:cTn id="13" dur="500" fill="hold"/>
                                        <p:tgtEl>
                                          <p:spTgt spid="35"/>
                                        </p:tgtEl>
                                        <p:attrNameLst>
                                          <p:attrName>ppt_h</p:attrName>
                                        </p:attrNameLst>
                                      </p:cBhvr>
                                      <p:tavLst>
                                        <p:tav tm="0">
                                          <p:val>
                                            <p:fltVal val="0"/>
                                          </p:val>
                                        </p:tav>
                                        <p:tav tm="100000">
                                          <p:val>
                                            <p:strVal val="#ppt_h"/>
                                          </p:val>
                                        </p:tav>
                                      </p:tavLst>
                                    </p:anim>
                                    <p:animEffect transition="in" filter="fade">
                                      <p:cBhvr>
                                        <p:cTn id="14" dur="500"/>
                                        <p:tgtEl>
                                          <p:spTgt spid="35"/>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50"/>
                                        </p:tgtEl>
                                        <p:attrNameLst>
                                          <p:attrName>style.visibility</p:attrName>
                                        </p:attrNameLst>
                                      </p:cBhvr>
                                      <p:to>
                                        <p:strVal val="visible"/>
                                      </p:to>
                                    </p:set>
                                    <p:anim calcmode="lin" valueType="num">
                                      <p:cBhvr>
                                        <p:cTn id="18" dur="500" fill="hold"/>
                                        <p:tgtEl>
                                          <p:spTgt spid="50"/>
                                        </p:tgtEl>
                                        <p:attrNameLst>
                                          <p:attrName>ppt_w</p:attrName>
                                        </p:attrNameLst>
                                      </p:cBhvr>
                                      <p:tavLst>
                                        <p:tav tm="0">
                                          <p:val>
                                            <p:fltVal val="0"/>
                                          </p:val>
                                        </p:tav>
                                        <p:tav tm="100000">
                                          <p:val>
                                            <p:strVal val="#ppt_w"/>
                                          </p:val>
                                        </p:tav>
                                      </p:tavLst>
                                    </p:anim>
                                    <p:anim calcmode="lin" valueType="num">
                                      <p:cBhvr>
                                        <p:cTn id="19" dur="500" fill="hold"/>
                                        <p:tgtEl>
                                          <p:spTgt spid="50"/>
                                        </p:tgtEl>
                                        <p:attrNameLst>
                                          <p:attrName>ppt_h</p:attrName>
                                        </p:attrNameLst>
                                      </p:cBhvr>
                                      <p:tavLst>
                                        <p:tav tm="0">
                                          <p:val>
                                            <p:fltVal val="0"/>
                                          </p:val>
                                        </p:tav>
                                        <p:tav tm="100000">
                                          <p:val>
                                            <p:strVal val="#ppt_h"/>
                                          </p:val>
                                        </p:tav>
                                      </p:tavLst>
                                    </p:anim>
                                    <p:animEffect transition="in" filter="fade">
                                      <p:cBhvr>
                                        <p:cTn id="20" dur="500"/>
                                        <p:tgtEl>
                                          <p:spTgt spid="50"/>
                                        </p:tgtEl>
                                      </p:cBhvr>
                                    </p:animEffect>
                                  </p:childTnLst>
                                </p:cTn>
                              </p:par>
                            </p:childTnLst>
                          </p:cTn>
                        </p:par>
                        <p:par>
                          <p:cTn id="21" fill="hold">
                            <p:stCondLst>
                              <p:cond delay="2000"/>
                            </p:stCondLst>
                            <p:childTnLst>
                              <p:par>
                                <p:cTn id="22" presetID="22" presetClass="entr" presetSubtype="1" fill="hold" grpId="0" nodeType="afterEffect">
                                  <p:stCondLst>
                                    <p:cond delay="0"/>
                                  </p:stCondLst>
                                  <p:childTnLst>
                                    <p:set>
                                      <p:cBhvr>
                                        <p:cTn id="23" dur="1" fill="hold">
                                          <p:stCondLst>
                                            <p:cond delay="0"/>
                                          </p:stCondLst>
                                        </p:cTn>
                                        <p:tgtEl>
                                          <p:spTgt spid="34"/>
                                        </p:tgtEl>
                                        <p:attrNameLst>
                                          <p:attrName>style.visibility</p:attrName>
                                        </p:attrNameLst>
                                      </p:cBhvr>
                                      <p:to>
                                        <p:strVal val="visible"/>
                                      </p:to>
                                    </p:set>
                                    <p:animEffect transition="in" filter="wipe(up)">
                                      <p:cBhvr>
                                        <p:cTn id="24" dur="1000"/>
                                        <p:tgtEl>
                                          <p:spTgt spid="34"/>
                                        </p:tgtEl>
                                      </p:cBhvr>
                                    </p:animEffect>
                                  </p:childTnLst>
                                </p:cTn>
                              </p:par>
                            </p:childTnLst>
                          </p:cTn>
                        </p:par>
                        <p:par>
                          <p:cTn id="25" fill="hold">
                            <p:stCondLst>
                              <p:cond delay="3000"/>
                            </p:stCondLst>
                            <p:childTnLst>
                              <p:par>
                                <p:cTn id="26" presetID="2" presetClass="entr" presetSubtype="8" accel="50000" decel="50000" fill="hold" grpId="0" nodeType="afterEffect">
                                  <p:stCondLst>
                                    <p:cond delay="0"/>
                                  </p:stCondLst>
                                  <p:childTnLst>
                                    <p:set>
                                      <p:cBhvr>
                                        <p:cTn id="27" dur="1" fill="hold">
                                          <p:stCondLst>
                                            <p:cond delay="0"/>
                                          </p:stCondLst>
                                        </p:cTn>
                                        <p:tgtEl>
                                          <p:spTgt spid="36"/>
                                        </p:tgtEl>
                                        <p:attrNameLst>
                                          <p:attrName>style.visibility</p:attrName>
                                        </p:attrNameLst>
                                      </p:cBhvr>
                                      <p:to>
                                        <p:strVal val="visible"/>
                                      </p:to>
                                    </p:set>
                                    <p:anim calcmode="lin" valueType="num">
                                      <p:cBhvr additive="base">
                                        <p:cTn id="28" dur="500" fill="hold"/>
                                        <p:tgtEl>
                                          <p:spTgt spid="36"/>
                                        </p:tgtEl>
                                        <p:attrNameLst>
                                          <p:attrName>ppt_x</p:attrName>
                                        </p:attrNameLst>
                                      </p:cBhvr>
                                      <p:tavLst>
                                        <p:tav tm="0">
                                          <p:val>
                                            <p:strVal val="0-#ppt_w/2"/>
                                          </p:val>
                                        </p:tav>
                                        <p:tav tm="100000">
                                          <p:val>
                                            <p:strVal val="#ppt_x"/>
                                          </p:val>
                                        </p:tav>
                                      </p:tavLst>
                                    </p:anim>
                                    <p:anim calcmode="lin" valueType="num">
                                      <p:cBhvr additive="base">
                                        <p:cTn id="29" dur="500" fill="hold"/>
                                        <p:tgtEl>
                                          <p:spTgt spid="36"/>
                                        </p:tgtEl>
                                        <p:attrNameLst>
                                          <p:attrName>ppt_y</p:attrName>
                                        </p:attrNameLst>
                                      </p:cBhvr>
                                      <p:tavLst>
                                        <p:tav tm="0">
                                          <p:val>
                                            <p:strVal val="#ppt_y"/>
                                          </p:val>
                                        </p:tav>
                                        <p:tav tm="100000">
                                          <p:val>
                                            <p:strVal val="#ppt_y"/>
                                          </p:val>
                                        </p:tav>
                                      </p:tavLst>
                                    </p:anim>
                                  </p:childTnLst>
                                </p:cTn>
                              </p:par>
                            </p:childTnLst>
                          </p:cTn>
                        </p:par>
                        <p:par>
                          <p:cTn id="30" fill="hold">
                            <p:stCondLst>
                              <p:cond delay="3500"/>
                            </p:stCondLst>
                            <p:childTnLst>
                              <p:par>
                                <p:cTn id="31" presetID="2" presetClass="entr" presetSubtype="4" accel="50000" decel="50000" fill="hold" nodeType="afterEffect">
                                  <p:stCondLst>
                                    <p:cond delay="0"/>
                                  </p:stCondLst>
                                  <p:childTnLst>
                                    <p:set>
                                      <p:cBhvr>
                                        <p:cTn id="32" dur="1" fill="hold">
                                          <p:stCondLst>
                                            <p:cond delay="0"/>
                                          </p:stCondLst>
                                        </p:cTn>
                                        <p:tgtEl>
                                          <p:spTgt spid="17"/>
                                        </p:tgtEl>
                                        <p:attrNameLst>
                                          <p:attrName>style.visibility</p:attrName>
                                        </p:attrNameLst>
                                      </p:cBhvr>
                                      <p:to>
                                        <p:strVal val="visible"/>
                                      </p:to>
                                    </p:set>
                                    <p:anim calcmode="lin" valueType="num">
                                      <p:cBhvr additive="base">
                                        <p:cTn id="33" dur="500" fill="hold"/>
                                        <p:tgtEl>
                                          <p:spTgt spid="17"/>
                                        </p:tgtEl>
                                        <p:attrNameLst>
                                          <p:attrName>ppt_x</p:attrName>
                                        </p:attrNameLst>
                                      </p:cBhvr>
                                      <p:tavLst>
                                        <p:tav tm="0">
                                          <p:val>
                                            <p:strVal val="#ppt_x"/>
                                          </p:val>
                                        </p:tav>
                                        <p:tav tm="100000">
                                          <p:val>
                                            <p:strVal val="#ppt_x"/>
                                          </p:val>
                                        </p:tav>
                                      </p:tavLst>
                                    </p:anim>
                                    <p:anim calcmode="lin" valueType="num">
                                      <p:cBhvr additive="base">
                                        <p:cTn id="34" dur="500" fill="hold"/>
                                        <p:tgtEl>
                                          <p:spTgt spid="17"/>
                                        </p:tgtEl>
                                        <p:attrNameLst>
                                          <p:attrName>ppt_y</p:attrName>
                                        </p:attrNameLst>
                                      </p:cBhvr>
                                      <p:tavLst>
                                        <p:tav tm="0">
                                          <p:val>
                                            <p:strVal val="1+#ppt_h/2"/>
                                          </p:val>
                                        </p:tav>
                                        <p:tav tm="100000">
                                          <p:val>
                                            <p:strVal val="#ppt_y"/>
                                          </p:val>
                                        </p:tav>
                                      </p:tavLst>
                                    </p:anim>
                                  </p:childTnLst>
                                </p:cTn>
                              </p:par>
                            </p:childTnLst>
                          </p:cTn>
                        </p:par>
                        <p:par>
                          <p:cTn id="35" fill="hold">
                            <p:stCondLst>
                              <p:cond delay="4000"/>
                            </p:stCondLst>
                            <p:childTnLst>
                              <p:par>
                                <p:cTn id="36" presetID="2" presetClass="entr" presetSubtype="8" accel="50000" decel="50000" fill="hold" grpId="0" nodeType="afterEffect">
                                  <p:stCondLst>
                                    <p:cond delay="0"/>
                                  </p:stCondLst>
                                  <p:childTnLst>
                                    <p:set>
                                      <p:cBhvr>
                                        <p:cTn id="37" dur="1" fill="hold">
                                          <p:stCondLst>
                                            <p:cond delay="0"/>
                                          </p:stCondLst>
                                        </p:cTn>
                                        <p:tgtEl>
                                          <p:spTgt spid="37"/>
                                        </p:tgtEl>
                                        <p:attrNameLst>
                                          <p:attrName>style.visibility</p:attrName>
                                        </p:attrNameLst>
                                      </p:cBhvr>
                                      <p:to>
                                        <p:strVal val="visible"/>
                                      </p:to>
                                    </p:set>
                                    <p:anim calcmode="lin" valueType="num">
                                      <p:cBhvr additive="base">
                                        <p:cTn id="38" dur="500" fill="hold"/>
                                        <p:tgtEl>
                                          <p:spTgt spid="37"/>
                                        </p:tgtEl>
                                        <p:attrNameLst>
                                          <p:attrName>ppt_x</p:attrName>
                                        </p:attrNameLst>
                                      </p:cBhvr>
                                      <p:tavLst>
                                        <p:tav tm="0">
                                          <p:val>
                                            <p:strVal val="0-#ppt_w/2"/>
                                          </p:val>
                                        </p:tav>
                                        <p:tav tm="100000">
                                          <p:val>
                                            <p:strVal val="#ppt_x"/>
                                          </p:val>
                                        </p:tav>
                                      </p:tavLst>
                                    </p:anim>
                                    <p:anim calcmode="lin" valueType="num">
                                      <p:cBhvr additive="base">
                                        <p:cTn id="39" dur="500" fill="hold"/>
                                        <p:tgtEl>
                                          <p:spTgt spid="37"/>
                                        </p:tgtEl>
                                        <p:attrNameLst>
                                          <p:attrName>ppt_y</p:attrName>
                                        </p:attrNameLst>
                                      </p:cBhvr>
                                      <p:tavLst>
                                        <p:tav tm="0">
                                          <p:val>
                                            <p:strVal val="#ppt_y"/>
                                          </p:val>
                                        </p:tav>
                                        <p:tav tm="100000">
                                          <p:val>
                                            <p:strVal val="#ppt_y"/>
                                          </p:val>
                                        </p:tav>
                                      </p:tavLst>
                                    </p:anim>
                                  </p:childTnLst>
                                </p:cTn>
                              </p:par>
                            </p:childTnLst>
                          </p:cTn>
                        </p:par>
                        <p:par>
                          <p:cTn id="40" fill="hold">
                            <p:stCondLst>
                              <p:cond delay="4500"/>
                            </p:stCondLst>
                            <p:childTnLst>
                              <p:par>
                                <p:cTn id="41" presetID="2" presetClass="entr" presetSubtype="4" accel="50000" decel="50000" fill="hold" nodeType="afterEffect">
                                  <p:stCondLst>
                                    <p:cond delay="0"/>
                                  </p:stCondLst>
                                  <p:childTnLst>
                                    <p:set>
                                      <p:cBhvr>
                                        <p:cTn id="42" dur="1" fill="hold">
                                          <p:stCondLst>
                                            <p:cond delay="0"/>
                                          </p:stCondLst>
                                        </p:cTn>
                                        <p:tgtEl>
                                          <p:spTgt spid="21"/>
                                        </p:tgtEl>
                                        <p:attrNameLst>
                                          <p:attrName>style.visibility</p:attrName>
                                        </p:attrNameLst>
                                      </p:cBhvr>
                                      <p:to>
                                        <p:strVal val="visible"/>
                                      </p:to>
                                    </p:set>
                                    <p:anim calcmode="lin" valueType="num">
                                      <p:cBhvr additive="base">
                                        <p:cTn id="43" dur="500" fill="hold"/>
                                        <p:tgtEl>
                                          <p:spTgt spid="21"/>
                                        </p:tgtEl>
                                        <p:attrNameLst>
                                          <p:attrName>ppt_x</p:attrName>
                                        </p:attrNameLst>
                                      </p:cBhvr>
                                      <p:tavLst>
                                        <p:tav tm="0">
                                          <p:val>
                                            <p:strVal val="#ppt_x"/>
                                          </p:val>
                                        </p:tav>
                                        <p:tav tm="100000">
                                          <p:val>
                                            <p:strVal val="#ppt_x"/>
                                          </p:val>
                                        </p:tav>
                                      </p:tavLst>
                                    </p:anim>
                                    <p:anim calcmode="lin" valueType="num">
                                      <p:cBhvr additive="base">
                                        <p:cTn id="44" dur="500" fill="hold"/>
                                        <p:tgtEl>
                                          <p:spTgt spid="21"/>
                                        </p:tgtEl>
                                        <p:attrNameLst>
                                          <p:attrName>ppt_y</p:attrName>
                                        </p:attrNameLst>
                                      </p:cBhvr>
                                      <p:tavLst>
                                        <p:tav tm="0">
                                          <p:val>
                                            <p:strVal val="1+#ppt_h/2"/>
                                          </p:val>
                                        </p:tav>
                                        <p:tav tm="100000">
                                          <p:val>
                                            <p:strVal val="#ppt_y"/>
                                          </p:val>
                                        </p:tav>
                                      </p:tavLst>
                                    </p:anim>
                                  </p:childTnLst>
                                </p:cTn>
                              </p:par>
                            </p:childTnLst>
                          </p:cTn>
                        </p:par>
                        <p:par>
                          <p:cTn id="45" fill="hold">
                            <p:stCondLst>
                              <p:cond delay="5000"/>
                            </p:stCondLst>
                            <p:childTnLst>
                              <p:par>
                                <p:cTn id="46" presetID="2" presetClass="entr" presetSubtype="8" accel="50000" decel="50000"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 calcmode="lin" valueType="num">
                                      <p:cBhvr additive="base">
                                        <p:cTn id="48" dur="500" fill="hold"/>
                                        <p:tgtEl>
                                          <p:spTgt spid="38"/>
                                        </p:tgtEl>
                                        <p:attrNameLst>
                                          <p:attrName>ppt_x</p:attrName>
                                        </p:attrNameLst>
                                      </p:cBhvr>
                                      <p:tavLst>
                                        <p:tav tm="0">
                                          <p:val>
                                            <p:strVal val="0-#ppt_w/2"/>
                                          </p:val>
                                        </p:tav>
                                        <p:tav tm="100000">
                                          <p:val>
                                            <p:strVal val="#ppt_x"/>
                                          </p:val>
                                        </p:tav>
                                      </p:tavLst>
                                    </p:anim>
                                    <p:anim calcmode="lin" valueType="num">
                                      <p:cBhvr additive="base">
                                        <p:cTn id="49" dur="500" fill="hold"/>
                                        <p:tgtEl>
                                          <p:spTgt spid="38"/>
                                        </p:tgtEl>
                                        <p:attrNameLst>
                                          <p:attrName>ppt_y</p:attrName>
                                        </p:attrNameLst>
                                      </p:cBhvr>
                                      <p:tavLst>
                                        <p:tav tm="0">
                                          <p:val>
                                            <p:strVal val="#ppt_y"/>
                                          </p:val>
                                        </p:tav>
                                        <p:tav tm="100000">
                                          <p:val>
                                            <p:strVal val="#ppt_y"/>
                                          </p:val>
                                        </p:tav>
                                      </p:tavLst>
                                    </p:anim>
                                  </p:childTnLst>
                                </p:cTn>
                              </p:par>
                            </p:childTnLst>
                          </p:cTn>
                        </p:par>
                        <p:par>
                          <p:cTn id="50" fill="hold">
                            <p:stCondLst>
                              <p:cond delay="5500"/>
                            </p:stCondLst>
                            <p:childTnLst>
                              <p:par>
                                <p:cTn id="51" presetID="2" presetClass="entr" presetSubtype="4" accel="50000" decel="50000" fill="hold" nodeType="afterEffect">
                                  <p:stCondLst>
                                    <p:cond delay="0"/>
                                  </p:stCondLst>
                                  <p:childTnLst>
                                    <p:set>
                                      <p:cBhvr>
                                        <p:cTn id="52" dur="1" fill="hold">
                                          <p:stCondLst>
                                            <p:cond delay="0"/>
                                          </p:stCondLst>
                                        </p:cTn>
                                        <p:tgtEl>
                                          <p:spTgt spid="25"/>
                                        </p:tgtEl>
                                        <p:attrNameLst>
                                          <p:attrName>style.visibility</p:attrName>
                                        </p:attrNameLst>
                                      </p:cBhvr>
                                      <p:to>
                                        <p:strVal val="visible"/>
                                      </p:to>
                                    </p:set>
                                    <p:anim calcmode="lin" valueType="num">
                                      <p:cBhvr additive="base">
                                        <p:cTn id="53" dur="500" fill="hold"/>
                                        <p:tgtEl>
                                          <p:spTgt spid="25"/>
                                        </p:tgtEl>
                                        <p:attrNameLst>
                                          <p:attrName>ppt_x</p:attrName>
                                        </p:attrNameLst>
                                      </p:cBhvr>
                                      <p:tavLst>
                                        <p:tav tm="0">
                                          <p:val>
                                            <p:strVal val="#ppt_x"/>
                                          </p:val>
                                        </p:tav>
                                        <p:tav tm="100000">
                                          <p:val>
                                            <p:strVal val="#ppt_x"/>
                                          </p:val>
                                        </p:tav>
                                      </p:tavLst>
                                    </p:anim>
                                    <p:anim calcmode="lin" valueType="num">
                                      <p:cBhvr additive="base">
                                        <p:cTn id="54" dur="500" fill="hold"/>
                                        <p:tgtEl>
                                          <p:spTgt spid="25"/>
                                        </p:tgtEl>
                                        <p:attrNameLst>
                                          <p:attrName>ppt_y</p:attrName>
                                        </p:attrNameLst>
                                      </p:cBhvr>
                                      <p:tavLst>
                                        <p:tav tm="0">
                                          <p:val>
                                            <p:strVal val="1+#ppt_h/2"/>
                                          </p:val>
                                        </p:tav>
                                        <p:tav tm="100000">
                                          <p:val>
                                            <p:strVal val="#ppt_y"/>
                                          </p:val>
                                        </p:tav>
                                      </p:tavLst>
                                    </p:anim>
                                  </p:childTnLst>
                                </p:cTn>
                              </p:par>
                            </p:childTnLst>
                          </p:cTn>
                        </p:par>
                        <p:par>
                          <p:cTn id="55" fill="hold">
                            <p:stCondLst>
                              <p:cond delay="6000"/>
                            </p:stCondLst>
                            <p:childTnLst>
                              <p:par>
                                <p:cTn id="56" presetID="2" presetClass="entr" presetSubtype="8" accel="50000" decel="50000" fill="hold" grpId="0" nodeType="afterEffect">
                                  <p:stCondLst>
                                    <p:cond delay="0"/>
                                  </p:stCondLst>
                                  <p:childTnLst>
                                    <p:set>
                                      <p:cBhvr>
                                        <p:cTn id="57" dur="1" fill="hold">
                                          <p:stCondLst>
                                            <p:cond delay="0"/>
                                          </p:stCondLst>
                                        </p:cTn>
                                        <p:tgtEl>
                                          <p:spTgt spid="39"/>
                                        </p:tgtEl>
                                        <p:attrNameLst>
                                          <p:attrName>style.visibility</p:attrName>
                                        </p:attrNameLst>
                                      </p:cBhvr>
                                      <p:to>
                                        <p:strVal val="visible"/>
                                      </p:to>
                                    </p:set>
                                    <p:anim calcmode="lin" valueType="num">
                                      <p:cBhvr additive="base">
                                        <p:cTn id="58" dur="500" fill="hold"/>
                                        <p:tgtEl>
                                          <p:spTgt spid="39"/>
                                        </p:tgtEl>
                                        <p:attrNameLst>
                                          <p:attrName>ppt_x</p:attrName>
                                        </p:attrNameLst>
                                      </p:cBhvr>
                                      <p:tavLst>
                                        <p:tav tm="0">
                                          <p:val>
                                            <p:strVal val="0-#ppt_w/2"/>
                                          </p:val>
                                        </p:tav>
                                        <p:tav tm="100000">
                                          <p:val>
                                            <p:strVal val="#ppt_x"/>
                                          </p:val>
                                        </p:tav>
                                      </p:tavLst>
                                    </p:anim>
                                    <p:anim calcmode="lin" valueType="num">
                                      <p:cBhvr additive="base">
                                        <p:cTn id="59" dur="500" fill="hold"/>
                                        <p:tgtEl>
                                          <p:spTgt spid="39"/>
                                        </p:tgtEl>
                                        <p:attrNameLst>
                                          <p:attrName>ppt_y</p:attrName>
                                        </p:attrNameLst>
                                      </p:cBhvr>
                                      <p:tavLst>
                                        <p:tav tm="0">
                                          <p:val>
                                            <p:strVal val="#ppt_y"/>
                                          </p:val>
                                        </p:tav>
                                        <p:tav tm="100000">
                                          <p:val>
                                            <p:strVal val="#ppt_y"/>
                                          </p:val>
                                        </p:tav>
                                      </p:tavLst>
                                    </p:anim>
                                  </p:childTnLst>
                                </p:cTn>
                              </p:par>
                            </p:childTnLst>
                          </p:cTn>
                        </p:par>
                        <p:par>
                          <p:cTn id="60" fill="hold">
                            <p:stCondLst>
                              <p:cond delay="6500"/>
                            </p:stCondLst>
                            <p:childTnLst>
                              <p:par>
                                <p:cTn id="61" presetID="2" presetClass="entr" presetSubtype="4" accel="50000" decel="50000" fill="hold" nodeType="afterEffect">
                                  <p:stCondLst>
                                    <p:cond delay="0"/>
                                  </p:stCondLst>
                                  <p:childTnLst>
                                    <p:set>
                                      <p:cBhvr>
                                        <p:cTn id="62" dur="1" fill="hold">
                                          <p:stCondLst>
                                            <p:cond delay="0"/>
                                          </p:stCondLst>
                                        </p:cTn>
                                        <p:tgtEl>
                                          <p:spTgt spid="29"/>
                                        </p:tgtEl>
                                        <p:attrNameLst>
                                          <p:attrName>style.visibility</p:attrName>
                                        </p:attrNameLst>
                                      </p:cBhvr>
                                      <p:to>
                                        <p:strVal val="visible"/>
                                      </p:to>
                                    </p:set>
                                    <p:anim calcmode="lin" valueType="num">
                                      <p:cBhvr additive="base">
                                        <p:cTn id="63" dur="500" fill="hold"/>
                                        <p:tgtEl>
                                          <p:spTgt spid="29"/>
                                        </p:tgtEl>
                                        <p:attrNameLst>
                                          <p:attrName>ppt_x</p:attrName>
                                        </p:attrNameLst>
                                      </p:cBhvr>
                                      <p:tavLst>
                                        <p:tav tm="0">
                                          <p:val>
                                            <p:strVal val="#ppt_x"/>
                                          </p:val>
                                        </p:tav>
                                        <p:tav tm="100000">
                                          <p:val>
                                            <p:strVal val="#ppt_x"/>
                                          </p:val>
                                        </p:tav>
                                      </p:tavLst>
                                    </p:anim>
                                    <p:anim calcmode="lin" valueType="num">
                                      <p:cBhvr additive="base">
                                        <p:cTn id="64" dur="500" fill="hold"/>
                                        <p:tgtEl>
                                          <p:spTgt spid="29"/>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6" grpId="0" animBg="1"/>
      <p:bldP spid="34" grpId="0"/>
      <p:bldP spid="35" grpId="0" animBg="1"/>
      <p:bldP spid="36" grpId="0" animBg="1"/>
      <p:bldP spid="37" grpId="0" animBg="1"/>
      <p:bldP spid="38" grpId="0" animBg="1"/>
      <p:bldP spid="39" grpId="0" animBg="1"/>
      <p:bldP spid="50" grpId="0" animBg="1"/>
    </p:bld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10" name="Picture Placeholder 9"/>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119" r="1119"/>
          <a:stretch>
            <a:fillRect/>
          </a:stretch>
        </p:blipFill>
        <p:spPr/>
      </p:pic>
      <p:pic>
        <p:nvPicPr>
          <p:cNvPr id="11" name="Picture Placeholder 10"/>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096" r="1096"/>
          <a:stretch>
            <a:fillRect/>
          </a:stretch>
        </p:blipFill>
        <p:spPr/>
      </p:pic>
      <p:pic>
        <p:nvPicPr>
          <p:cNvPr id="13" name="Picture Placeholder 12"/>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119" r="1119"/>
          <a:stretch>
            <a:fillRect/>
          </a:stretch>
        </p:blipFill>
        <p:spPr/>
      </p:pic>
      <p:pic>
        <p:nvPicPr>
          <p:cNvPr id="14" name="Picture Placeholder 13"/>
          <p:cNvPicPr>
            <a:picLocks noGrp="1" noChangeAspect="1"/>
          </p:cNvPicPr>
          <p:nvPr>
            <p:ph type="pic" sz="quarter" idx="16"/>
          </p:nvPr>
        </p:nvPicPr>
        <p:blipFill>
          <a:blip r:embed="rId7">
            <a:extLst>
              <a:ext uri="{28A0092B-C50C-407E-A947-70E740481C1C}">
                <a14:useLocalDpi xmlns:a14="http://schemas.microsoft.com/office/drawing/2010/main" val="0"/>
              </a:ext>
            </a:extLst>
          </a:blip>
          <a:srcRect l="1119" r="1119"/>
          <a:stretch>
            <a:fillRect/>
          </a:stretch>
        </p:blipFill>
        <p:spPr/>
      </p:pic>
      <p:pic>
        <p:nvPicPr>
          <p:cNvPr id="18" name="Picture Placeholder 17"/>
          <p:cNvPicPr>
            <a:picLocks noGrp="1" noChangeAspect="1"/>
          </p:cNvPicPr>
          <p:nvPr>
            <p:ph type="pic" sz="quarter" idx="17"/>
          </p:nvPr>
        </p:nvPicPr>
        <p:blipFill>
          <a:blip r:embed="rId8">
            <a:extLst>
              <a:ext uri="{28A0092B-C50C-407E-A947-70E740481C1C}">
                <a14:useLocalDpi xmlns:a14="http://schemas.microsoft.com/office/drawing/2010/main" val="0"/>
              </a:ext>
            </a:extLst>
          </a:blip>
          <a:srcRect l="1119" r="1119"/>
          <a:stretch>
            <a:fillRect/>
          </a:stretch>
        </p:blipFill>
        <p:spPr/>
      </p:pic>
      <p:pic>
        <p:nvPicPr>
          <p:cNvPr id="15" name="Picture Placeholder 14"/>
          <p:cNvPicPr>
            <a:picLocks noGrp="1" noChangeAspect="1"/>
          </p:cNvPicPr>
          <p:nvPr>
            <p:ph type="pic" sz="quarter" idx="18"/>
          </p:nvPr>
        </p:nvPicPr>
        <p:blipFill>
          <a:blip r:embed="rId9">
            <a:extLst>
              <a:ext uri="{28A0092B-C50C-407E-A947-70E740481C1C}">
                <a14:useLocalDpi xmlns:a14="http://schemas.microsoft.com/office/drawing/2010/main" val="0"/>
              </a:ext>
            </a:extLst>
          </a:blip>
          <a:srcRect l="1096" r="1096"/>
          <a:stretch>
            <a:fillRect/>
          </a:stretch>
        </p:blipFill>
        <p:spPr/>
      </p:pic>
      <p:grpSp>
        <p:nvGrpSpPr>
          <p:cNvPr id="36" name="Group 35"/>
          <p:cNvGrpSpPr/>
          <p:nvPr/>
        </p:nvGrpSpPr>
        <p:grpSpPr>
          <a:xfrm>
            <a:off x="475894" y="2946512"/>
            <a:ext cx="2624543" cy="537665"/>
            <a:chOff x="356920" y="2142793"/>
            <a:chExt cx="1968407" cy="403249"/>
          </a:xfrm>
        </p:grpSpPr>
        <p:sp>
          <p:nvSpPr>
            <p:cNvPr id="27" name="Snip Single Corner Rectangle 26"/>
            <p:cNvSpPr/>
            <p:nvPr/>
          </p:nvSpPr>
          <p:spPr>
            <a:xfrm>
              <a:off x="356920" y="2142793"/>
              <a:ext cx="1968407" cy="403249"/>
            </a:xfrm>
            <a:prstGeom prst="snip1Rect">
              <a:avLst>
                <a:gd name="adj" fmla="val 50000"/>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5" name="TextBox 34"/>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37" name="Group 36"/>
          <p:cNvGrpSpPr/>
          <p:nvPr/>
        </p:nvGrpSpPr>
        <p:grpSpPr>
          <a:xfrm>
            <a:off x="4361234" y="2946512"/>
            <a:ext cx="2624543" cy="537665"/>
            <a:chOff x="356920" y="2142793"/>
            <a:chExt cx="1968407" cy="403249"/>
          </a:xfrm>
        </p:grpSpPr>
        <p:sp>
          <p:nvSpPr>
            <p:cNvPr id="38" name="Snip Single Corner Rectangle 37"/>
            <p:cNvSpPr/>
            <p:nvPr/>
          </p:nvSpPr>
          <p:spPr>
            <a:xfrm>
              <a:off x="356920" y="2142793"/>
              <a:ext cx="1968407" cy="403249"/>
            </a:xfrm>
            <a:prstGeom prst="snip1Rect">
              <a:avLst>
                <a:gd name="adj" fmla="val 50000"/>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39" name="TextBox 38"/>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0" name="Group 39"/>
          <p:cNvGrpSpPr/>
          <p:nvPr/>
        </p:nvGrpSpPr>
        <p:grpSpPr>
          <a:xfrm>
            <a:off x="8241795" y="2946512"/>
            <a:ext cx="2624543" cy="537665"/>
            <a:chOff x="356920" y="2142793"/>
            <a:chExt cx="1968407" cy="403249"/>
          </a:xfrm>
        </p:grpSpPr>
        <p:sp>
          <p:nvSpPr>
            <p:cNvPr id="41" name="Snip Single Corner Rectangle 40"/>
            <p:cNvSpPr/>
            <p:nvPr/>
          </p:nvSpPr>
          <p:spPr>
            <a:xfrm>
              <a:off x="356920" y="2142793"/>
              <a:ext cx="1968407" cy="403249"/>
            </a:xfrm>
            <a:prstGeom prst="snip1Rect">
              <a:avLst>
                <a:gd name="adj" fmla="val 50000"/>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2" name="TextBox 41"/>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3" name="Group 42"/>
          <p:cNvGrpSpPr/>
          <p:nvPr/>
        </p:nvGrpSpPr>
        <p:grpSpPr>
          <a:xfrm>
            <a:off x="475894" y="5537929"/>
            <a:ext cx="2624543" cy="537665"/>
            <a:chOff x="356920" y="2142793"/>
            <a:chExt cx="1968407" cy="403249"/>
          </a:xfrm>
        </p:grpSpPr>
        <p:sp>
          <p:nvSpPr>
            <p:cNvPr id="45" name="Snip Single Corner Rectangle 44"/>
            <p:cNvSpPr/>
            <p:nvPr/>
          </p:nvSpPr>
          <p:spPr>
            <a:xfrm>
              <a:off x="356920" y="2142793"/>
              <a:ext cx="1968407" cy="403249"/>
            </a:xfrm>
            <a:prstGeom prst="snip1Rect">
              <a:avLst>
                <a:gd name="adj" fmla="val 50000"/>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47" name="TextBox 4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48" name="Group 47"/>
          <p:cNvGrpSpPr/>
          <p:nvPr/>
        </p:nvGrpSpPr>
        <p:grpSpPr>
          <a:xfrm>
            <a:off x="4361234" y="5537929"/>
            <a:ext cx="2624543" cy="537665"/>
            <a:chOff x="356920" y="2142793"/>
            <a:chExt cx="1968407" cy="403249"/>
          </a:xfrm>
        </p:grpSpPr>
        <p:sp>
          <p:nvSpPr>
            <p:cNvPr id="49" name="Snip Single Corner Rectangle 48"/>
            <p:cNvSpPr/>
            <p:nvPr/>
          </p:nvSpPr>
          <p:spPr>
            <a:xfrm>
              <a:off x="356920" y="2142793"/>
              <a:ext cx="1968407" cy="403249"/>
            </a:xfrm>
            <a:prstGeom prst="snip1Rect">
              <a:avLst>
                <a:gd name="adj" fmla="val 50000"/>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0" name="TextBox 49"/>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5" name="Group 54"/>
          <p:cNvGrpSpPr/>
          <p:nvPr/>
        </p:nvGrpSpPr>
        <p:grpSpPr>
          <a:xfrm>
            <a:off x="8241795" y="5537929"/>
            <a:ext cx="2624543" cy="537665"/>
            <a:chOff x="356920" y="2142793"/>
            <a:chExt cx="1968407" cy="403249"/>
          </a:xfrm>
        </p:grpSpPr>
        <p:sp>
          <p:nvSpPr>
            <p:cNvPr id="56" name="Snip Single Corner Rectangle 55"/>
            <p:cNvSpPr/>
            <p:nvPr/>
          </p:nvSpPr>
          <p:spPr>
            <a:xfrm>
              <a:off x="356920" y="2142793"/>
              <a:ext cx="1968407" cy="403249"/>
            </a:xfrm>
            <a:prstGeom prst="snip1Rect">
              <a:avLst>
                <a:gd name="adj" fmla="val 50000"/>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lIns="0" tIns="0" rIns="0" bIns="0" rtlCol="0" anchor="t"/>
            <a:lstStyle/>
            <a:p>
              <a:pPr algn="ctr"/>
              <a:endParaRPr lang="en-US" sz="2133" dirty="0"/>
            </a:p>
          </p:txBody>
        </p:sp>
        <p:sp>
          <p:nvSpPr>
            <p:cNvPr id="57" name="TextBox 56"/>
            <p:cNvSpPr txBox="1"/>
            <p:nvPr/>
          </p:nvSpPr>
          <p:spPr>
            <a:xfrm>
              <a:off x="856253" y="2236671"/>
              <a:ext cx="969737" cy="215492"/>
            </a:xfrm>
            <a:prstGeom prst="rect">
              <a:avLst/>
            </a:prstGeom>
            <a:noFill/>
          </p:spPr>
          <p:txBody>
            <a:bodyPr wrap="none" lIns="0" tIns="0" rIns="0" bIns="0" rtlCol="0" anchor="ctr">
              <a:spAutoFit/>
            </a:bodyPr>
            <a:lstStyle/>
            <a:p>
              <a:pPr algn="ctr"/>
              <a:r>
                <a:rPr lang="en-US" sz="1867" b="1" dirty="0">
                  <a:solidFill>
                    <a:schemeClr val="bg1"/>
                  </a:solidFill>
                </a:rPr>
                <a:t>Lorem Ipsum</a:t>
              </a:r>
            </a:p>
          </p:txBody>
        </p:sp>
      </p:grpSp>
      <p:grpSp>
        <p:nvGrpSpPr>
          <p:cNvPr id="51" name="Group 50"/>
          <p:cNvGrpSpPr/>
          <p:nvPr/>
        </p:nvGrpSpPr>
        <p:grpSpPr>
          <a:xfrm>
            <a:off x="127357" y="-21594"/>
            <a:ext cx="2524868" cy="613385"/>
            <a:chOff x="127357" y="-6354"/>
            <a:chExt cx="2524868" cy="613385"/>
          </a:xfrm>
        </p:grpSpPr>
        <p:sp>
          <p:nvSpPr>
            <p:cNvPr id="52" name="Round Same Side Corner Rectangle 5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3" name="TextBox 5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133204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8" fill="hold" nodeType="afterEffect">
                                  <p:stCondLst>
                                    <p:cond delay="0"/>
                                  </p:stCondLst>
                                  <p:childTnLst>
                                    <p:set>
                                      <p:cBhvr>
                                        <p:cTn id="6" dur="1" fill="hold">
                                          <p:stCondLst>
                                            <p:cond delay="0"/>
                                          </p:stCondLst>
                                        </p:cTn>
                                        <p:tgtEl>
                                          <p:spTgt spid="36"/>
                                        </p:tgtEl>
                                        <p:attrNameLst>
                                          <p:attrName>style.visibility</p:attrName>
                                        </p:attrNameLst>
                                      </p:cBhvr>
                                      <p:to>
                                        <p:strVal val="visible"/>
                                      </p:to>
                                    </p:set>
                                    <p:animEffect transition="in" filter="slide(fromLeft)">
                                      <p:cBhvr>
                                        <p:cTn id="7" dur="500"/>
                                        <p:tgtEl>
                                          <p:spTgt spid="36"/>
                                        </p:tgtEl>
                                      </p:cBhvr>
                                    </p:animEffect>
                                  </p:childTnLst>
                                </p:cTn>
                              </p:par>
                            </p:childTnLst>
                          </p:cTn>
                        </p:par>
                        <p:par>
                          <p:cTn id="8" fill="hold">
                            <p:stCondLst>
                              <p:cond delay="500"/>
                            </p:stCondLst>
                            <p:childTnLst>
                              <p:par>
                                <p:cTn id="9" presetID="12" presetClass="entr" presetSubtype="8" fill="hold" nodeType="afterEffect">
                                  <p:stCondLst>
                                    <p:cond delay="0"/>
                                  </p:stCondLst>
                                  <p:childTnLst>
                                    <p:set>
                                      <p:cBhvr>
                                        <p:cTn id="10" dur="1" fill="hold">
                                          <p:stCondLst>
                                            <p:cond delay="0"/>
                                          </p:stCondLst>
                                        </p:cTn>
                                        <p:tgtEl>
                                          <p:spTgt spid="37"/>
                                        </p:tgtEl>
                                        <p:attrNameLst>
                                          <p:attrName>style.visibility</p:attrName>
                                        </p:attrNameLst>
                                      </p:cBhvr>
                                      <p:to>
                                        <p:strVal val="visible"/>
                                      </p:to>
                                    </p:set>
                                    <p:animEffect transition="in" filter="slide(fromLeft)">
                                      <p:cBhvr>
                                        <p:cTn id="11" dur="500"/>
                                        <p:tgtEl>
                                          <p:spTgt spid="37"/>
                                        </p:tgtEl>
                                      </p:cBhvr>
                                    </p:animEffect>
                                  </p:childTnLst>
                                </p:cTn>
                              </p:par>
                            </p:childTnLst>
                          </p:cTn>
                        </p:par>
                        <p:par>
                          <p:cTn id="12" fill="hold">
                            <p:stCondLst>
                              <p:cond delay="1000"/>
                            </p:stCondLst>
                            <p:childTnLst>
                              <p:par>
                                <p:cTn id="13" presetID="12" presetClass="entr" presetSubtype="8" fill="hold" nodeType="afterEffect">
                                  <p:stCondLst>
                                    <p:cond delay="0"/>
                                  </p:stCondLst>
                                  <p:childTnLst>
                                    <p:set>
                                      <p:cBhvr>
                                        <p:cTn id="14" dur="1" fill="hold">
                                          <p:stCondLst>
                                            <p:cond delay="0"/>
                                          </p:stCondLst>
                                        </p:cTn>
                                        <p:tgtEl>
                                          <p:spTgt spid="40"/>
                                        </p:tgtEl>
                                        <p:attrNameLst>
                                          <p:attrName>style.visibility</p:attrName>
                                        </p:attrNameLst>
                                      </p:cBhvr>
                                      <p:to>
                                        <p:strVal val="visible"/>
                                      </p:to>
                                    </p:set>
                                    <p:animEffect transition="in" filter="slide(fromLeft)">
                                      <p:cBhvr>
                                        <p:cTn id="15" dur="500"/>
                                        <p:tgtEl>
                                          <p:spTgt spid="40"/>
                                        </p:tgtEl>
                                      </p:cBhvr>
                                    </p:animEffect>
                                  </p:childTnLst>
                                </p:cTn>
                              </p:par>
                            </p:childTnLst>
                          </p:cTn>
                        </p:par>
                        <p:par>
                          <p:cTn id="16" fill="hold">
                            <p:stCondLst>
                              <p:cond delay="1500"/>
                            </p:stCondLst>
                            <p:childTnLst>
                              <p:par>
                                <p:cTn id="17" presetID="12" presetClass="entr" presetSubtype="8" fill="hold" nodeType="afterEffect">
                                  <p:stCondLst>
                                    <p:cond delay="0"/>
                                  </p:stCondLst>
                                  <p:childTnLst>
                                    <p:set>
                                      <p:cBhvr>
                                        <p:cTn id="18" dur="1" fill="hold">
                                          <p:stCondLst>
                                            <p:cond delay="0"/>
                                          </p:stCondLst>
                                        </p:cTn>
                                        <p:tgtEl>
                                          <p:spTgt spid="43"/>
                                        </p:tgtEl>
                                        <p:attrNameLst>
                                          <p:attrName>style.visibility</p:attrName>
                                        </p:attrNameLst>
                                      </p:cBhvr>
                                      <p:to>
                                        <p:strVal val="visible"/>
                                      </p:to>
                                    </p:set>
                                    <p:animEffect transition="in" filter="slide(fromLeft)">
                                      <p:cBhvr>
                                        <p:cTn id="19" dur="500"/>
                                        <p:tgtEl>
                                          <p:spTgt spid="43"/>
                                        </p:tgtEl>
                                      </p:cBhvr>
                                    </p:animEffect>
                                  </p:childTnLst>
                                </p:cTn>
                              </p:par>
                            </p:childTnLst>
                          </p:cTn>
                        </p:par>
                        <p:par>
                          <p:cTn id="20" fill="hold">
                            <p:stCondLst>
                              <p:cond delay="2000"/>
                            </p:stCondLst>
                            <p:childTnLst>
                              <p:par>
                                <p:cTn id="21" presetID="12" presetClass="entr" presetSubtype="8" fill="hold"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slide(fromLeft)">
                                      <p:cBhvr>
                                        <p:cTn id="23" dur="500"/>
                                        <p:tgtEl>
                                          <p:spTgt spid="48"/>
                                        </p:tgtEl>
                                      </p:cBhvr>
                                    </p:animEffect>
                                  </p:childTnLst>
                                </p:cTn>
                              </p:par>
                            </p:childTnLst>
                          </p:cTn>
                        </p:par>
                        <p:par>
                          <p:cTn id="24" fill="hold">
                            <p:stCondLst>
                              <p:cond delay="2500"/>
                            </p:stCondLst>
                            <p:childTnLst>
                              <p:par>
                                <p:cTn id="25" presetID="12" presetClass="entr" presetSubtype="8" fill="hold" nodeType="afterEffect">
                                  <p:stCondLst>
                                    <p:cond delay="0"/>
                                  </p:stCondLst>
                                  <p:childTnLst>
                                    <p:set>
                                      <p:cBhvr>
                                        <p:cTn id="26" dur="1" fill="hold">
                                          <p:stCondLst>
                                            <p:cond delay="0"/>
                                          </p:stCondLst>
                                        </p:cTn>
                                        <p:tgtEl>
                                          <p:spTgt spid="55"/>
                                        </p:tgtEl>
                                        <p:attrNameLst>
                                          <p:attrName>style.visibility</p:attrName>
                                        </p:attrNameLst>
                                      </p:cBhvr>
                                      <p:to>
                                        <p:strVal val="visible"/>
                                      </p:to>
                                    </p:set>
                                    <p:animEffect transition="in" filter="slide(fromLeft)">
                                      <p:cBhvr>
                                        <p:cTn id="27" dur="5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8" name="Rectangle 67"/>
          <p:cNvSpPr/>
          <p:nvPr/>
        </p:nvSpPr>
        <p:spPr bwMode="auto">
          <a:xfrm>
            <a:off x="5566" y="859971"/>
            <a:ext cx="12207240" cy="5659967"/>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6" name="Freeform 45"/>
          <p:cNvSpPr/>
          <p:nvPr/>
        </p:nvSpPr>
        <p:spPr>
          <a:xfrm>
            <a:off x="1" y="1484342"/>
            <a:ext cx="4497259" cy="1097280"/>
          </a:xfrm>
          <a:custGeom>
            <a:avLst/>
            <a:gdLst>
              <a:gd name="connsiteX0" fmla="*/ 0 w 4497259"/>
              <a:gd name="connsiteY0" fmla="*/ 0 h 1097280"/>
              <a:gd name="connsiteX1" fmla="*/ 3399979 w 4497259"/>
              <a:gd name="connsiteY1" fmla="*/ 0 h 1097280"/>
              <a:gd name="connsiteX2" fmla="*/ 4497259 w 4497259"/>
              <a:gd name="connsiteY2" fmla="*/ 1097280 h 1097280"/>
              <a:gd name="connsiteX3" fmla="*/ 0 w 449725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497259" h="1097280">
                <a:moveTo>
                  <a:pt x="0" y="0"/>
                </a:moveTo>
                <a:lnTo>
                  <a:pt x="3399979" y="0"/>
                </a:lnTo>
                <a:lnTo>
                  <a:pt x="4497259" y="1097280"/>
                </a:lnTo>
                <a:lnTo>
                  <a:pt x="0" y="1097280"/>
                </a:ln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54"/>
          <p:cNvSpPr/>
          <p:nvPr/>
        </p:nvSpPr>
        <p:spPr>
          <a:xfrm>
            <a:off x="339321" y="3364591"/>
            <a:ext cx="4155687" cy="1097280"/>
          </a:xfrm>
          <a:custGeom>
            <a:avLst/>
            <a:gdLst>
              <a:gd name="connsiteX0" fmla="*/ 1097280 w 4155687"/>
              <a:gd name="connsiteY0" fmla="*/ 0 h 1097280"/>
              <a:gd name="connsiteX1" fmla="*/ 4155687 w 4155687"/>
              <a:gd name="connsiteY1" fmla="*/ 0 h 1097280"/>
              <a:gd name="connsiteX2" fmla="*/ 4155687 w 4155687"/>
              <a:gd name="connsiteY2" fmla="*/ 2836 h 1097280"/>
              <a:gd name="connsiteX3" fmla="*/ 3061243 w 4155687"/>
              <a:gd name="connsiteY3" fmla="*/ 1097280 h 1097280"/>
              <a:gd name="connsiteX4" fmla="*/ 0 w 4155687"/>
              <a:gd name="connsiteY4" fmla="*/ 1097280 h 1097280"/>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4155687" h="1097280">
                <a:moveTo>
                  <a:pt x="1097280" y="0"/>
                </a:moveTo>
                <a:lnTo>
                  <a:pt x="4155687" y="0"/>
                </a:lnTo>
                <a:lnTo>
                  <a:pt x="4155687" y="2836"/>
                </a:lnTo>
                <a:lnTo>
                  <a:pt x="3061243" y="1097280"/>
                </a:lnTo>
                <a:lnTo>
                  <a:pt x="0" y="1097280"/>
                </a:ln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Freeform 57"/>
          <p:cNvSpPr/>
          <p:nvPr/>
        </p:nvSpPr>
        <p:spPr>
          <a:xfrm>
            <a:off x="332252" y="5244839"/>
            <a:ext cx="5785357" cy="1097280"/>
          </a:xfrm>
          <a:custGeom>
            <a:avLst/>
            <a:gdLst>
              <a:gd name="connsiteX0" fmla="*/ 0 w 5785357"/>
              <a:gd name="connsiteY0" fmla="*/ 0 h 1097280"/>
              <a:gd name="connsiteX1" fmla="*/ 5785357 w 5785357"/>
              <a:gd name="connsiteY1" fmla="*/ 0 h 1097280"/>
              <a:gd name="connsiteX2" fmla="*/ 5785357 w 5785357"/>
              <a:gd name="connsiteY2" fmla="*/ 1097280 h 1097280"/>
              <a:gd name="connsiteX3" fmla="*/ 1097280 w 578535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785357" h="1097280">
                <a:moveTo>
                  <a:pt x="0" y="0"/>
                </a:moveTo>
                <a:lnTo>
                  <a:pt x="5785357" y="0"/>
                </a:lnTo>
                <a:lnTo>
                  <a:pt x="5785357" y="1097280"/>
                </a:lnTo>
                <a:lnTo>
                  <a:pt x="1097280" y="1097280"/>
                </a:lnTo>
                <a:close/>
              </a:path>
            </a:pathLst>
          </a:cu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22"/>
          <p:cNvSpPr/>
          <p:nvPr/>
        </p:nvSpPr>
        <p:spPr>
          <a:xfrm rot="16200000">
            <a:off x="2457603" y="2424467"/>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26"/>
          <p:cNvSpPr/>
          <p:nvPr/>
        </p:nvSpPr>
        <p:spPr>
          <a:xfrm rot="5400000">
            <a:off x="-60787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55"/>
          <p:cNvSpPr/>
          <p:nvPr/>
        </p:nvSpPr>
        <p:spPr>
          <a:xfrm>
            <a:off x="7685506" y="1484342"/>
            <a:ext cx="4506494" cy="1097280"/>
          </a:xfrm>
          <a:custGeom>
            <a:avLst/>
            <a:gdLst>
              <a:gd name="connsiteX0" fmla="*/ 1097280 w 4506494"/>
              <a:gd name="connsiteY0" fmla="*/ 0 h 1097280"/>
              <a:gd name="connsiteX1" fmla="*/ 4506494 w 4506494"/>
              <a:gd name="connsiteY1" fmla="*/ 0 h 1097280"/>
              <a:gd name="connsiteX2" fmla="*/ 4506494 w 4506494"/>
              <a:gd name="connsiteY2" fmla="*/ 1097280 h 1097280"/>
              <a:gd name="connsiteX3" fmla="*/ 0 w 4506494"/>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506494" h="1097280">
                <a:moveTo>
                  <a:pt x="1097280" y="0"/>
                </a:moveTo>
                <a:lnTo>
                  <a:pt x="4506494" y="0"/>
                </a:lnTo>
                <a:lnTo>
                  <a:pt x="4506494" y="1097280"/>
                </a:lnTo>
                <a:lnTo>
                  <a:pt x="0" y="1097280"/>
                </a:ln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56"/>
          <p:cNvSpPr/>
          <p:nvPr/>
        </p:nvSpPr>
        <p:spPr>
          <a:xfrm>
            <a:off x="7695416" y="3358629"/>
            <a:ext cx="4094318" cy="1097280"/>
          </a:xfrm>
          <a:custGeom>
            <a:avLst/>
            <a:gdLst>
              <a:gd name="connsiteX0" fmla="*/ 0 w 4094318"/>
              <a:gd name="connsiteY0" fmla="*/ 0 h 1097280"/>
              <a:gd name="connsiteX1" fmla="*/ 2997038 w 4094318"/>
              <a:gd name="connsiteY1" fmla="*/ 0 h 1097280"/>
              <a:gd name="connsiteX2" fmla="*/ 4094318 w 4094318"/>
              <a:gd name="connsiteY2" fmla="*/ 1097280 h 1097280"/>
              <a:gd name="connsiteX3" fmla="*/ 1097280 w 4094318"/>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4094318" h="1097280">
                <a:moveTo>
                  <a:pt x="0" y="0"/>
                </a:moveTo>
                <a:lnTo>
                  <a:pt x="2997038" y="0"/>
                </a:lnTo>
                <a:lnTo>
                  <a:pt x="4094318" y="1097280"/>
                </a:lnTo>
                <a:lnTo>
                  <a:pt x="1097280" y="1097280"/>
                </a:lnTo>
                <a:close/>
              </a:path>
            </a:pathLst>
          </a:cu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58"/>
          <p:cNvSpPr/>
          <p:nvPr/>
        </p:nvSpPr>
        <p:spPr>
          <a:xfrm>
            <a:off x="6134005" y="5244839"/>
            <a:ext cx="5666109" cy="1097280"/>
          </a:xfrm>
          <a:custGeom>
            <a:avLst/>
            <a:gdLst>
              <a:gd name="connsiteX0" fmla="*/ 0 w 5666109"/>
              <a:gd name="connsiteY0" fmla="*/ 0 h 1097280"/>
              <a:gd name="connsiteX1" fmla="*/ 5666109 w 5666109"/>
              <a:gd name="connsiteY1" fmla="*/ 0 h 1097280"/>
              <a:gd name="connsiteX2" fmla="*/ 4568829 w 5666109"/>
              <a:gd name="connsiteY2" fmla="*/ 1097280 h 1097280"/>
              <a:gd name="connsiteX3" fmla="*/ 0 w 5666109"/>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5666109" h="1097280">
                <a:moveTo>
                  <a:pt x="0" y="0"/>
                </a:moveTo>
                <a:lnTo>
                  <a:pt x="5666109" y="0"/>
                </a:lnTo>
                <a:lnTo>
                  <a:pt x="4568829" y="1097280"/>
                </a:lnTo>
                <a:lnTo>
                  <a:pt x="0" y="1097280"/>
                </a:lnTo>
                <a:close/>
              </a:path>
            </a:pathLst>
          </a:cu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4" name="Freeform 43"/>
          <p:cNvSpPr/>
          <p:nvPr/>
        </p:nvSpPr>
        <p:spPr>
          <a:xfrm rot="5400000">
            <a:off x="6745190" y="2418504"/>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44"/>
          <p:cNvSpPr/>
          <p:nvPr/>
        </p:nvSpPr>
        <p:spPr>
          <a:xfrm rot="16200000">
            <a:off x="9762711" y="4306186"/>
            <a:ext cx="2977527" cy="1097280"/>
          </a:xfrm>
          <a:custGeom>
            <a:avLst/>
            <a:gdLst>
              <a:gd name="connsiteX0" fmla="*/ 0 w 2977527"/>
              <a:gd name="connsiteY0" fmla="*/ 0 h 1097280"/>
              <a:gd name="connsiteX1" fmla="*/ 2977527 w 2977527"/>
              <a:gd name="connsiteY1" fmla="*/ 0 h 1097280"/>
              <a:gd name="connsiteX2" fmla="*/ 1880247 w 2977527"/>
              <a:gd name="connsiteY2" fmla="*/ 1097280 h 1097280"/>
              <a:gd name="connsiteX3" fmla="*/ 1097280 w 2977527"/>
              <a:gd name="connsiteY3" fmla="*/ 1097280 h 1097280"/>
            </a:gdLst>
            <a:ahLst/>
            <a:cxnLst>
              <a:cxn ang="0">
                <a:pos x="connsiteX0" y="connsiteY0"/>
              </a:cxn>
              <a:cxn ang="0">
                <a:pos x="connsiteX1" y="connsiteY1"/>
              </a:cxn>
              <a:cxn ang="0">
                <a:pos x="connsiteX2" y="connsiteY2"/>
              </a:cxn>
              <a:cxn ang="0">
                <a:pos x="connsiteX3" y="connsiteY3"/>
              </a:cxn>
            </a:cxnLst>
            <a:rect l="l" t="t" r="r" b="b"/>
            <a:pathLst>
              <a:path w="2977527" h="1097280">
                <a:moveTo>
                  <a:pt x="0" y="0"/>
                </a:moveTo>
                <a:lnTo>
                  <a:pt x="2977527" y="0"/>
                </a:lnTo>
                <a:lnTo>
                  <a:pt x="1880247" y="1097280"/>
                </a:lnTo>
                <a:lnTo>
                  <a:pt x="1097280" y="1097280"/>
                </a:ln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37"/>
          <p:cNvSpPr>
            <a:spLocks/>
          </p:cNvSpPr>
          <p:nvPr/>
        </p:nvSpPr>
        <p:spPr bwMode="auto">
          <a:xfrm>
            <a:off x="6127600" y="953691"/>
            <a:ext cx="1636238" cy="1161205"/>
          </a:xfrm>
          <a:custGeom>
            <a:avLst/>
            <a:gdLst/>
            <a:ahLst/>
            <a:cxnLst>
              <a:cxn ang="0">
                <a:pos x="626" y="266"/>
              </a:cxn>
              <a:cxn ang="0">
                <a:pos x="839" y="594"/>
              </a:cxn>
              <a:cxn ang="0">
                <a:pos x="0" y="594"/>
              </a:cxn>
              <a:cxn ang="0">
                <a:pos x="0" y="0"/>
              </a:cxn>
              <a:cxn ang="0">
                <a:pos x="626" y="266"/>
              </a:cxn>
            </a:cxnLst>
            <a:rect l="0" t="0" r="r" b="b"/>
            <a:pathLst>
              <a:path w="839" h="594">
                <a:moveTo>
                  <a:pt x="626" y="266"/>
                </a:moveTo>
                <a:cubicBezTo>
                  <a:pt x="724" y="364"/>
                  <a:pt x="795" y="473"/>
                  <a:pt x="839" y="594"/>
                </a:cubicBezTo>
                <a:cubicBezTo>
                  <a:pt x="0" y="594"/>
                  <a:pt x="0" y="594"/>
                  <a:pt x="0" y="594"/>
                </a:cubicBezTo>
                <a:cubicBezTo>
                  <a:pt x="0" y="0"/>
                  <a:pt x="0" y="0"/>
                  <a:pt x="0" y="0"/>
                </a:cubicBezTo>
                <a:cubicBezTo>
                  <a:pt x="244" y="4"/>
                  <a:pt x="452" y="92"/>
                  <a:pt x="626" y="266"/>
                </a:cubicBezTo>
                <a:close/>
              </a:path>
            </a:pathLst>
          </a:custGeom>
          <a:solidFill>
            <a:srgbClr val="FFC000"/>
          </a:solidFill>
          <a:ln w="9525">
            <a:noFill/>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14" name="Group 104"/>
          <p:cNvGrpSpPr/>
          <p:nvPr/>
        </p:nvGrpSpPr>
        <p:grpSpPr>
          <a:xfrm>
            <a:off x="5209783" y="4885953"/>
            <a:ext cx="1779921" cy="1554138"/>
            <a:chOff x="4089401" y="2825751"/>
            <a:chExt cx="963612" cy="841375"/>
          </a:xfrm>
          <a:solidFill>
            <a:schemeClr val="tx1">
              <a:lumMod val="65000"/>
              <a:lumOff val="35000"/>
            </a:schemeClr>
          </a:solidFill>
          <a:effectLst>
            <a:outerShdw blurRad="76200" dir="13500000" sy="23000" kx="1200000" algn="br" rotWithShape="0">
              <a:prstClr val="black">
                <a:alpha val="20000"/>
              </a:prstClr>
            </a:outerShdw>
          </a:effectLst>
        </p:grpSpPr>
        <p:sp>
          <p:nvSpPr>
            <p:cNvPr id="29" name="Freeform 36"/>
            <p:cNvSpPr>
              <a:spLocks/>
            </p:cNvSpPr>
            <p:nvPr/>
          </p:nvSpPr>
          <p:spPr bwMode="auto">
            <a:xfrm>
              <a:off x="4203701" y="3382963"/>
              <a:ext cx="736600" cy="284163"/>
            </a:xfrm>
            <a:custGeom>
              <a:avLst/>
              <a:gdLst/>
              <a:ahLst/>
              <a:cxnLst>
                <a:cxn ang="0">
                  <a:pos x="682" y="13"/>
                </a:cxn>
                <a:cxn ang="0">
                  <a:pos x="696" y="47"/>
                </a:cxn>
                <a:cxn ang="0">
                  <a:pos x="682" y="80"/>
                </a:cxn>
                <a:cxn ang="0">
                  <a:pos x="649" y="94"/>
                </a:cxn>
                <a:cxn ang="0">
                  <a:pos x="596" y="94"/>
                </a:cxn>
                <a:cxn ang="0">
                  <a:pos x="446" y="194"/>
                </a:cxn>
                <a:cxn ang="0">
                  <a:pos x="410" y="213"/>
                </a:cxn>
                <a:cxn ang="0">
                  <a:pos x="411" y="221"/>
                </a:cxn>
                <a:cxn ang="0">
                  <a:pos x="411" y="249"/>
                </a:cxn>
                <a:cxn ang="0">
                  <a:pos x="349" y="268"/>
                </a:cxn>
                <a:cxn ang="0">
                  <a:pos x="285" y="249"/>
                </a:cxn>
                <a:cxn ang="0">
                  <a:pos x="285" y="221"/>
                </a:cxn>
                <a:cxn ang="0">
                  <a:pos x="286" y="212"/>
                </a:cxn>
                <a:cxn ang="0">
                  <a:pos x="245" y="194"/>
                </a:cxn>
                <a:cxn ang="0">
                  <a:pos x="89" y="94"/>
                </a:cxn>
                <a:cxn ang="0">
                  <a:pos x="47" y="94"/>
                </a:cxn>
                <a:cxn ang="0">
                  <a:pos x="14" y="80"/>
                </a:cxn>
                <a:cxn ang="0">
                  <a:pos x="0" y="47"/>
                </a:cxn>
                <a:cxn ang="0">
                  <a:pos x="14" y="13"/>
                </a:cxn>
                <a:cxn ang="0">
                  <a:pos x="47" y="0"/>
                </a:cxn>
                <a:cxn ang="0">
                  <a:pos x="649" y="0"/>
                </a:cxn>
                <a:cxn ang="0">
                  <a:pos x="682" y="13"/>
                </a:cxn>
              </a:cxnLst>
              <a:rect l="0" t="0" r="r" b="b"/>
              <a:pathLst>
                <a:path w="696" h="268">
                  <a:moveTo>
                    <a:pt x="682" y="13"/>
                  </a:moveTo>
                  <a:cubicBezTo>
                    <a:pt x="691" y="23"/>
                    <a:pt x="696" y="34"/>
                    <a:pt x="696" y="47"/>
                  </a:cubicBezTo>
                  <a:cubicBezTo>
                    <a:pt x="696" y="60"/>
                    <a:pt x="691" y="71"/>
                    <a:pt x="682" y="80"/>
                  </a:cubicBezTo>
                  <a:cubicBezTo>
                    <a:pt x="673" y="89"/>
                    <a:pt x="662" y="94"/>
                    <a:pt x="649" y="94"/>
                  </a:cubicBezTo>
                  <a:cubicBezTo>
                    <a:pt x="596" y="94"/>
                    <a:pt x="596" y="94"/>
                    <a:pt x="596" y="94"/>
                  </a:cubicBezTo>
                  <a:cubicBezTo>
                    <a:pt x="555" y="128"/>
                    <a:pt x="505" y="161"/>
                    <a:pt x="446" y="194"/>
                  </a:cubicBezTo>
                  <a:cubicBezTo>
                    <a:pt x="434" y="200"/>
                    <a:pt x="423" y="206"/>
                    <a:pt x="410" y="213"/>
                  </a:cubicBezTo>
                  <a:cubicBezTo>
                    <a:pt x="411" y="215"/>
                    <a:pt x="411" y="218"/>
                    <a:pt x="411" y="221"/>
                  </a:cubicBezTo>
                  <a:cubicBezTo>
                    <a:pt x="411" y="249"/>
                    <a:pt x="411" y="249"/>
                    <a:pt x="411" y="249"/>
                  </a:cubicBezTo>
                  <a:cubicBezTo>
                    <a:pt x="390" y="262"/>
                    <a:pt x="370" y="268"/>
                    <a:pt x="349" y="268"/>
                  </a:cubicBezTo>
                  <a:cubicBezTo>
                    <a:pt x="328" y="268"/>
                    <a:pt x="306" y="262"/>
                    <a:pt x="285" y="249"/>
                  </a:cubicBezTo>
                  <a:cubicBezTo>
                    <a:pt x="285" y="221"/>
                    <a:pt x="285" y="221"/>
                    <a:pt x="285" y="221"/>
                  </a:cubicBezTo>
                  <a:cubicBezTo>
                    <a:pt x="285" y="218"/>
                    <a:pt x="285" y="215"/>
                    <a:pt x="286" y="212"/>
                  </a:cubicBezTo>
                  <a:cubicBezTo>
                    <a:pt x="272" y="206"/>
                    <a:pt x="258" y="200"/>
                    <a:pt x="245" y="194"/>
                  </a:cubicBezTo>
                  <a:cubicBezTo>
                    <a:pt x="189" y="166"/>
                    <a:pt x="137" y="133"/>
                    <a:pt x="89" y="94"/>
                  </a:cubicBezTo>
                  <a:cubicBezTo>
                    <a:pt x="47" y="94"/>
                    <a:pt x="47" y="94"/>
                    <a:pt x="47" y="94"/>
                  </a:cubicBezTo>
                  <a:cubicBezTo>
                    <a:pt x="34" y="94"/>
                    <a:pt x="23" y="89"/>
                    <a:pt x="14" y="80"/>
                  </a:cubicBezTo>
                  <a:cubicBezTo>
                    <a:pt x="5" y="71"/>
                    <a:pt x="0" y="60"/>
                    <a:pt x="0" y="47"/>
                  </a:cubicBezTo>
                  <a:cubicBezTo>
                    <a:pt x="0" y="34"/>
                    <a:pt x="5" y="23"/>
                    <a:pt x="14" y="13"/>
                  </a:cubicBezTo>
                  <a:cubicBezTo>
                    <a:pt x="23" y="4"/>
                    <a:pt x="34" y="0"/>
                    <a:pt x="47" y="0"/>
                  </a:cubicBezTo>
                  <a:cubicBezTo>
                    <a:pt x="649" y="0"/>
                    <a:pt x="649" y="0"/>
                    <a:pt x="649" y="0"/>
                  </a:cubicBezTo>
                  <a:cubicBezTo>
                    <a:pt x="662" y="0"/>
                    <a:pt x="673" y="4"/>
                    <a:pt x="682" y="1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30" name="Freeform 38"/>
            <p:cNvSpPr>
              <a:spLocks noEditPoints="1"/>
            </p:cNvSpPr>
            <p:nvPr/>
          </p:nvSpPr>
          <p:spPr bwMode="auto">
            <a:xfrm>
              <a:off x="4089401" y="2825751"/>
              <a:ext cx="496888" cy="500063"/>
            </a:xfrm>
            <a:custGeom>
              <a:avLst/>
              <a:gdLst/>
              <a:ahLst/>
              <a:cxnLst>
                <a:cxn ang="0">
                  <a:pos x="471" y="0"/>
                </a:cxn>
                <a:cxn ang="0">
                  <a:pos x="471" y="126"/>
                </a:cxn>
                <a:cxn ang="0">
                  <a:pos x="64" y="126"/>
                </a:cxn>
                <a:cxn ang="0">
                  <a:pos x="19" y="107"/>
                </a:cxn>
                <a:cxn ang="0">
                  <a:pos x="1" y="63"/>
                </a:cxn>
                <a:cxn ang="0">
                  <a:pos x="19" y="18"/>
                </a:cxn>
                <a:cxn ang="0">
                  <a:pos x="64" y="0"/>
                </a:cxn>
                <a:cxn ang="0">
                  <a:pos x="471" y="0"/>
                </a:cxn>
                <a:cxn ang="0">
                  <a:pos x="471" y="175"/>
                </a:cxn>
                <a:cxn ang="0">
                  <a:pos x="471" y="301"/>
                </a:cxn>
                <a:cxn ang="0">
                  <a:pos x="63" y="301"/>
                </a:cxn>
                <a:cxn ang="0">
                  <a:pos x="18" y="282"/>
                </a:cxn>
                <a:cxn ang="0">
                  <a:pos x="0" y="238"/>
                </a:cxn>
                <a:cxn ang="0">
                  <a:pos x="0" y="237"/>
                </a:cxn>
                <a:cxn ang="0">
                  <a:pos x="18" y="193"/>
                </a:cxn>
                <a:cxn ang="0">
                  <a:pos x="63" y="175"/>
                </a:cxn>
                <a:cxn ang="0">
                  <a:pos x="471" y="175"/>
                </a:cxn>
                <a:cxn ang="0">
                  <a:pos x="471" y="347"/>
                </a:cxn>
                <a:cxn ang="0">
                  <a:pos x="471" y="473"/>
                </a:cxn>
                <a:cxn ang="0">
                  <a:pos x="64" y="473"/>
                </a:cxn>
                <a:cxn ang="0">
                  <a:pos x="20" y="455"/>
                </a:cxn>
                <a:cxn ang="0">
                  <a:pos x="1" y="410"/>
                </a:cxn>
                <a:cxn ang="0">
                  <a:pos x="20" y="365"/>
                </a:cxn>
                <a:cxn ang="0">
                  <a:pos x="64" y="347"/>
                </a:cxn>
                <a:cxn ang="0">
                  <a:pos x="471" y="347"/>
                </a:cxn>
              </a:cxnLst>
              <a:rect l="0" t="0" r="r" b="b"/>
              <a:pathLst>
                <a:path w="471" h="473">
                  <a:moveTo>
                    <a:pt x="471" y="0"/>
                  </a:moveTo>
                  <a:cubicBezTo>
                    <a:pt x="471" y="126"/>
                    <a:pt x="471" y="126"/>
                    <a:pt x="471" y="126"/>
                  </a:cubicBezTo>
                  <a:cubicBezTo>
                    <a:pt x="64" y="126"/>
                    <a:pt x="64" y="126"/>
                    <a:pt x="64" y="126"/>
                  </a:cubicBezTo>
                  <a:cubicBezTo>
                    <a:pt x="46" y="126"/>
                    <a:pt x="32" y="120"/>
                    <a:pt x="19" y="107"/>
                  </a:cubicBezTo>
                  <a:cubicBezTo>
                    <a:pt x="7" y="95"/>
                    <a:pt x="1" y="80"/>
                    <a:pt x="1" y="63"/>
                  </a:cubicBezTo>
                  <a:cubicBezTo>
                    <a:pt x="1" y="45"/>
                    <a:pt x="7" y="30"/>
                    <a:pt x="19" y="18"/>
                  </a:cubicBezTo>
                  <a:cubicBezTo>
                    <a:pt x="32" y="6"/>
                    <a:pt x="46" y="0"/>
                    <a:pt x="64" y="0"/>
                  </a:cubicBezTo>
                  <a:lnTo>
                    <a:pt x="471" y="0"/>
                  </a:lnTo>
                  <a:close/>
                  <a:moveTo>
                    <a:pt x="471" y="175"/>
                  </a:moveTo>
                  <a:cubicBezTo>
                    <a:pt x="471" y="301"/>
                    <a:pt x="471" y="301"/>
                    <a:pt x="471" y="301"/>
                  </a:cubicBezTo>
                  <a:cubicBezTo>
                    <a:pt x="63" y="301"/>
                    <a:pt x="63" y="301"/>
                    <a:pt x="63" y="301"/>
                  </a:cubicBezTo>
                  <a:cubicBezTo>
                    <a:pt x="46" y="301"/>
                    <a:pt x="31" y="295"/>
                    <a:pt x="18" y="282"/>
                  </a:cubicBezTo>
                  <a:cubicBezTo>
                    <a:pt x="6" y="270"/>
                    <a:pt x="0" y="255"/>
                    <a:pt x="0" y="238"/>
                  </a:cubicBezTo>
                  <a:cubicBezTo>
                    <a:pt x="0" y="237"/>
                    <a:pt x="0" y="237"/>
                    <a:pt x="0" y="237"/>
                  </a:cubicBezTo>
                  <a:cubicBezTo>
                    <a:pt x="0" y="220"/>
                    <a:pt x="6" y="206"/>
                    <a:pt x="18" y="193"/>
                  </a:cubicBezTo>
                  <a:cubicBezTo>
                    <a:pt x="31" y="181"/>
                    <a:pt x="46" y="175"/>
                    <a:pt x="63" y="175"/>
                  </a:cubicBezTo>
                  <a:lnTo>
                    <a:pt x="471" y="175"/>
                  </a:lnTo>
                  <a:close/>
                  <a:moveTo>
                    <a:pt x="471" y="347"/>
                  </a:moveTo>
                  <a:cubicBezTo>
                    <a:pt x="471" y="473"/>
                    <a:pt x="471" y="473"/>
                    <a:pt x="471" y="473"/>
                  </a:cubicBezTo>
                  <a:cubicBezTo>
                    <a:pt x="64" y="473"/>
                    <a:pt x="64" y="473"/>
                    <a:pt x="64" y="473"/>
                  </a:cubicBezTo>
                  <a:cubicBezTo>
                    <a:pt x="47" y="473"/>
                    <a:pt x="32" y="467"/>
                    <a:pt x="20" y="455"/>
                  </a:cubicBezTo>
                  <a:cubicBezTo>
                    <a:pt x="7" y="442"/>
                    <a:pt x="1" y="428"/>
                    <a:pt x="1" y="410"/>
                  </a:cubicBezTo>
                  <a:cubicBezTo>
                    <a:pt x="1" y="393"/>
                    <a:pt x="7" y="378"/>
                    <a:pt x="20" y="365"/>
                  </a:cubicBezTo>
                  <a:cubicBezTo>
                    <a:pt x="32" y="353"/>
                    <a:pt x="47" y="347"/>
                    <a:pt x="64" y="347"/>
                  </a:cubicBezTo>
                  <a:lnTo>
                    <a:pt x="471" y="347"/>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31" name="Freeform 39"/>
            <p:cNvSpPr>
              <a:spLocks noEditPoints="1"/>
            </p:cNvSpPr>
            <p:nvPr/>
          </p:nvSpPr>
          <p:spPr bwMode="auto">
            <a:xfrm>
              <a:off x="4586288" y="2825751"/>
              <a:ext cx="466725" cy="500063"/>
            </a:xfrm>
            <a:custGeom>
              <a:avLst/>
              <a:gdLst/>
              <a:ahLst/>
              <a:cxnLst>
                <a:cxn ang="0">
                  <a:pos x="0" y="473"/>
                </a:cxn>
                <a:cxn ang="0">
                  <a:pos x="0" y="347"/>
                </a:cxn>
                <a:cxn ang="0">
                  <a:pos x="378" y="347"/>
                </a:cxn>
                <a:cxn ang="0">
                  <a:pos x="422" y="365"/>
                </a:cxn>
                <a:cxn ang="0">
                  <a:pos x="441" y="410"/>
                </a:cxn>
                <a:cxn ang="0">
                  <a:pos x="422" y="455"/>
                </a:cxn>
                <a:cxn ang="0">
                  <a:pos x="378" y="473"/>
                </a:cxn>
                <a:cxn ang="0">
                  <a:pos x="0" y="473"/>
                </a:cxn>
                <a:cxn ang="0">
                  <a:pos x="0" y="175"/>
                </a:cxn>
                <a:cxn ang="0">
                  <a:pos x="376" y="175"/>
                </a:cxn>
                <a:cxn ang="0">
                  <a:pos x="421" y="193"/>
                </a:cxn>
                <a:cxn ang="0">
                  <a:pos x="440" y="237"/>
                </a:cxn>
                <a:cxn ang="0">
                  <a:pos x="440" y="238"/>
                </a:cxn>
                <a:cxn ang="0">
                  <a:pos x="421" y="282"/>
                </a:cxn>
                <a:cxn ang="0">
                  <a:pos x="376" y="301"/>
                </a:cxn>
                <a:cxn ang="0">
                  <a:pos x="0" y="301"/>
                </a:cxn>
                <a:cxn ang="0">
                  <a:pos x="0" y="175"/>
                </a:cxn>
                <a:cxn ang="0">
                  <a:pos x="0" y="0"/>
                </a:cxn>
                <a:cxn ang="0">
                  <a:pos x="377" y="0"/>
                </a:cxn>
                <a:cxn ang="0">
                  <a:pos x="422" y="18"/>
                </a:cxn>
                <a:cxn ang="0">
                  <a:pos x="440" y="63"/>
                </a:cxn>
                <a:cxn ang="0">
                  <a:pos x="422" y="107"/>
                </a:cxn>
                <a:cxn ang="0">
                  <a:pos x="377" y="126"/>
                </a:cxn>
                <a:cxn ang="0">
                  <a:pos x="0" y="126"/>
                </a:cxn>
                <a:cxn ang="0">
                  <a:pos x="0" y="0"/>
                </a:cxn>
              </a:cxnLst>
              <a:rect l="0" t="0" r="r" b="b"/>
              <a:pathLst>
                <a:path w="441" h="473">
                  <a:moveTo>
                    <a:pt x="0" y="473"/>
                  </a:moveTo>
                  <a:cubicBezTo>
                    <a:pt x="0" y="347"/>
                    <a:pt x="0" y="347"/>
                    <a:pt x="0" y="347"/>
                  </a:cubicBezTo>
                  <a:cubicBezTo>
                    <a:pt x="378" y="347"/>
                    <a:pt x="378" y="347"/>
                    <a:pt x="378" y="347"/>
                  </a:cubicBezTo>
                  <a:cubicBezTo>
                    <a:pt x="395" y="347"/>
                    <a:pt x="410" y="353"/>
                    <a:pt x="422" y="365"/>
                  </a:cubicBezTo>
                  <a:cubicBezTo>
                    <a:pt x="434" y="378"/>
                    <a:pt x="441" y="393"/>
                    <a:pt x="441" y="410"/>
                  </a:cubicBezTo>
                  <a:cubicBezTo>
                    <a:pt x="441" y="428"/>
                    <a:pt x="434" y="442"/>
                    <a:pt x="422" y="455"/>
                  </a:cubicBezTo>
                  <a:cubicBezTo>
                    <a:pt x="410" y="467"/>
                    <a:pt x="395" y="473"/>
                    <a:pt x="378" y="473"/>
                  </a:cubicBezTo>
                  <a:lnTo>
                    <a:pt x="0" y="473"/>
                  </a:lnTo>
                  <a:close/>
                  <a:moveTo>
                    <a:pt x="0" y="175"/>
                  </a:moveTo>
                  <a:cubicBezTo>
                    <a:pt x="376" y="175"/>
                    <a:pt x="376" y="175"/>
                    <a:pt x="376" y="175"/>
                  </a:cubicBezTo>
                  <a:cubicBezTo>
                    <a:pt x="394" y="175"/>
                    <a:pt x="409" y="181"/>
                    <a:pt x="421" y="193"/>
                  </a:cubicBezTo>
                  <a:cubicBezTo>
                    <a:pt x="433" y="206"/>
                    <a:pt x="440" y="220"/>
                    <a:pt x="440" y="237"/>
                  </a:cubicBezTo>
                  <a:cubicBezTo>
                    <a:pt x="440" y="238"/>
                    <a:pt x="440" y="238"/>
                    <a:pt x="440" y="238"/>
                  </a:cubicBezTo>
                  <a:cubicBezTo>
                    <a:pt x="440" y="255"/>
                    <a:pt x="433" y="270"/>
                    <a:pt x="421" y="282"/>
                  </a:cubicBezTo>
                  <a:cubicBezTo>
                    <a:pt x="409" y="295"/>
                    <a:pt x="394" y="301"/>
                    <a:pt x="376" y="301"/>
                  </a:cubicBezTo>
                  <a:cubicBezTo>
                    <a:pt x="0" y="301"/>
                    <a:pt x="0" y="301"/>
                    <a:pt x="0" y="301"/>
                  </a:cubicBezTo>
                  <a:lnTo>
                    <a:pt x="0" y="175"/>
                  </a:lnTo>
                  <a:close/>
                  <a:moveTo>
                    <a:pt x="0" y="0"/>
                  </a:moveTo>
                  <a:cubicBezTo>
                    <a:pt x="377" y="0"/>
                    <a:pt x="377" y="0"/>
                    <a:pt x="377" y="0"/>
                  </a:cubicBezTo>
                  <a:cubicBezTo>
                    <a:pt x="395" y="0"/>
                    <a:pt x="409" y="6"/>
                    <a:pt x="422" y="18"/>
                  </a:cubicBezTo>
                  <a:cubicBezTo>
                    <a:pt x="434" y="30"/>
                    <a:pt x="440" y="45"/>
                    <a:pt x="440" y="63"/>
                  </a:cubicBezTo>
                  <a:cubicBezTo>
                    <a:pt x="440" y="80"/>
                    <a:pt x="434" y="95"/>
                    <a:pt x="422" y="107"/>
                  </a:cubicBezTo>
                  <a:cubicBezTo>
                    <a:pt x="409" y="120"/>
                    <a:pt x="395" y="126"/>
                    <a:pt x="377" y="126"/>
                  </a:cubicBezTo>
                  <a:cubicBezTo>
                    <a:pt x="0" y="126"/>
                    <a:pt x="0" y="126"/>
                    <a:pt x="0" y="126"/>
                  </a:cubicBezTo>
                  <a:lnTo>
                    <a:pt x="0" y="0"/>
                  </a:lnTo>
                  <a:close/>
                </a:path>
              </a:pathLst>
            </a:custGeom>
            <a:grpFill/>
            <a:ln w="9525">
              <a:noFill/>
              <a:round/>
              <a:headEnd/>
              <a:tailEnd/>
            </a:ln>
            <a:effectLst>
              <a:outerShdw blurRad="50800" dist="38100" dir="5400000" algn="t"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sp>
        <p:nvSpPr>
          <p:cNvPr id="21" name="Freeform 40"/>
          <p:cNvSpPr>
            <a:spLocks/>
          </p:cNvSpPr>
          <p:nvPr/>
        </p:nvSpPr>
        <p:spPr bwMode="auto">
          <a:xfrm>
            <a:off x="4420986" y="953691"/>
            <a:ext cx="1706614" cy="1161205"/>
          </a:xfrm>
          <a:custGeom>
            <a:avLst/>
            <a:gdLst/>
            <a:ahLst/>
            <a:cxnLst>
              <a:cxn ang="0">
                <a:pos x="856" y="0"/>
              </a:cxn>
              <a:cxn ang="0">
                <a:pos x="873" y="0"/>
              </a:cxn>
              <a:cxn ang="0">
                <a:pos x="873" y="594"/>
              </a:cxn>
              <a:cxn ang="0">
                <a:pos x="0" y="594"/>
              </a:cxn>
              <a:cxn ang="0">
                <a:pos x="213" y="266"/>
              </a:cxn>
              <a:cxn ang="0">
                <a:pos x="856" y="0"/>
              </a:cxn>
            </a:cxnLst>
            <a:rect l="0" t="0" r="r" b="b"/>
            <a:pathLst>
              <a:path w="873" h="594">
                <a:moveTo>
                  <a:pt x="856" y="0"/>
                </a:moveTo>
                <a:cubicBezTo>
                  <a:pt x="862" y="0"/>
                  <a:pt x="868" y="0"/>
                  <a:pt x="873" y="0"/>
                </a:cubicBezTo>
                <a:cubicBezTo>
                  <a:pt x="873" y="594"/>
                  <a:pt x="873" y="594"/>
                  <a:pt x="873" y="594"/>
                </a:cubicBezTo>
                <a:cubicBezTo>
                  <a:pt x="0" y="594"/>
                  <a:pt x="0" y="594"/>
                  <a:pt x="0" y="594"/>
                </a:cubicBezTo>
                <a:cubicBezTo>
                  <a:pt x="44" y="473"/>
                  <a:pt x="115" y="364"/>
                  <a:pt x="213" y="266"/>
                </a:cubicBezTo>
                <a:cubicBezTo>
                  <a:pt x="391" y="88"/>
                  <a:pt x="605" y="0"/>
                  <a:pt x="856" y="0"/>
                </a:cubicBezTo>
                <a:close/>
              </a:path>
            </a:pathLst>
          </a:custGeom>
          <a:solidFill>
            <a:srgbClr val="00B0F0"/>
          </a:solidFill>
          <a:ln w="9525">
            <a:noFill/>
            <a:round/>
            <a:headEnd/>
            <a:tailEnd/>
          </a:ln>
          <a:effectLst>
            <a:outerShdw blurRad="50800" dist="38100" dir="13500000" algn="b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4" name="Freeform 41"/>
          <p:cNvSpPr>
            <a:spLocks/>
          </p:cNvSpPr>
          <p:nvPr/>
        </p:nvSpPr>
        <p:spPr bwMode="auto">
          <a:xfrm>
            <a:off x="6127600" y="2270310"/>
            <a:ext cx="1738870" cy="1181732"/>
          </a:xfrm>
          <a:custGeom>
            <a:avLst/>
            <a:gdLst/>
            <a:ahLst/>
            <a:cxnLst>
              <a:cxn ang="0">
                <a:pos x="0" y="606"/>
              </a:cxn>
              <a:cxn ang="0">
                <a:pos x="0" y="0"/>
              </a:cxn>
              <a:cxn ang="0">
                <a:pos x="864" y="0"/>
              </a:cxn>
              <a:cxn ang="0">
                <a:pos x="892" y="235"/>
              </a:cxn>
              <a:cxn ang="0">
                <a:pos x="816" y="606"/>
              </a:cxn>
              <a:cxn ang="0">
                <a:pos x="0" y="606"/>
              </a:cxn>
            </a:cxnLst>
            <a:rect l="0" t="0" r="r" b="b"/>
            <a:pathLst>
              <a:path w="892" h="606">
                <a:moveTo>
                  <a:pt x="0" y="606"/>
                </a:moveTo>
                <a:cubicBezTo>
                  <a:pt x="0" y="0"/>
                  <a:pt x="0" y="0"/>
                  <a:pt x="0" y="0"/>
                </a:cubicBezTo>
                <a:cubicBezTo>
                  <a:pt x="864" y="0"/>
                  <a:pt x="864" y="0"/>
                  <a:pt x="864" y="0"/>
                </a:cubicBezTo>
                <a:cubicBezTo>
                  <a:pt x="883" y="74"/>
                  <a:pt x="892" y="153"/>
                  <a:pt x="892" y="235"/>
                </a:cubicBezTo>
                <a:cubicBezTo>
                  <a:pt x="892" y="369"/>
                  <a:pt x="867" y="493"/>
                  <a:pt x="816" y="606"/>
                </a:cubicBezTo>
                <a:lnTo>
                  <a:pt x="0" y="606"/>
                </a:lnTo>
                <a:close/>
              </a:path>
            </a:pathLst>
          </a:custGeom>
          <a:solidFill>
            <a:srgbClr val="2F5698"/>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5" name="Freeform 42"/>
          <p:cNvSpPr>
            <a:spLocks/>
          </p:cNvSpPr>
          <p:nvPr/>
        </p:nvSpPr>
        <p:spPr bwMode="auto">
          <a:xfrm>
            <a:off x="4318356" y="2270310"/>
            <a:ext cx="1809246" cy="1181732"/>
          </a:xfrm>
          <a:custGeom>
            <a:avLst/>
            <a:gdLst/>
            <a:ahLst/>
            <a:cxnLst>
              <a:cxn ang="0">
                <a:pos x="926" y="606"/>
              </a:cxn>
              <a:cxn ang="0">
                <a:pos x="76" y="606"/>
              </a:cxn>
              <a:cxn ang="0">
                <a:pos x="0" y="235"/>
              </a:cxn>
              <a:cxn ang="0">
                <a:pos x="29" y="0"/>
              </a:cxn>
              <a:cxn ang="0">
                <a:pos x="926" y="0"/>
              </a:cxn>
              <a:cxn ang="0">
                <a:pos x="926" y="606"/>
              </a:cxn>
            </a:cxnLst>
            <a:rect l="0" t="0" r="r" b="b"/>
            <a:pathLst>
              <a:path w="926" h="606">
                <a:moveTo>
                  <a:pt x="926" y="606"/>
                </a:moveTo>
                <a:cubicBezTo>
                  <a:pt x="76" y="606"/>
                  <a:pt x="76" y="606"/>
                  <a:pt x="76" y="606"/>
                </a:cubicBezTo>
                <a:cubicBezTo>
                  <a:pt x="25" y="493"/>
                  <a:pt x="0" y="369"/>
                  <a:pt x="0" y="235"/>
                </a:cubicBezTo>
                <a:cubicBezTo>
                  <a:pt x="0" y="153"/>
                  <a:pt x="10" y="74"/>
                  <a:pt x="29" y="0"/>
                </a:cubicBezTo>
                <a:cubicBezTo>
                  <a:pt x="926" y="0"/>
                  <a:pt x="926" y="0"/>
                  <a:pt x="926" y="0"/>
                </a:cubicBezTo>
                <a:lnTo>
                  <a:pt x="926" y="606"/>
                </a:lnTo>
                <a:close/>
              </a:path>
            </a:pathLst>
          </a:custGeom>
          <a:solidFill>
            <a:srgbClr val="ED7D31"/>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6" name="Freeform 43"/>
          <p:cNvSpPr>
            <a:spLocks/>
          </p:cNvSpPr>
          <p:nvPr/>
        </p:nvSpPr>
        <p:spPr bwMode="auto">
          <a:xfrm>
            <a:off x="4547077" y="3610387"/>
            <a:ext cx="1580524" cy="1184663"/>
          </a:xfrm>
          <a:custGeom>
            <a:avLst/>
            <a:gdLst/>
            <a:ahLst/>
            <a:cxnLst>
              <a:cxn ang="0">
                <a:pos x="809" y="0"/>
              </a:cxn>
              <a:cxn ang="0">
                <a:pos x="809" y="607"/>
              </a:cxn>
              <a:cxn ang="0">
                <a:pos x="339" y="607"/>
              </a:cxn>
              <a:cxn ang="0">
                <a:pos x="339" y="607"/>
              </a:cxn>
              <a:cxn ang="0">
                <a:pos x="91" y="129"/>
              </a:cxn>
              <a:cxn ang="0">
                <a:pos x="84" y="120"/>
              </a:cxn>
              <a:cxn ang="0">
                <a:pos x="0" y="0"/>
              </a:cxn>
              <a:cxn ang="0">
                <a:pos x="809" y="0"/>
              </a:cxn>
            </a:cxnLst>
            <a:rect l="0" t="0" r="r" b="b"/>
            <a:pathLst>
              <a:path w="809" h="607">
                <a:moveTo>
                  <a:pt x="809" y="0"/>
                </a:moveTo>
                <a:cubicBezTo>
                  <a:pt x="809" y="607"/>
                  <a:pt x="809" y="607"/>
                  <a:pt x="809" y="607"/>
                </a:cubicBezTo>
                <a:cubicBezTo>
                  <a:pt x="339" y="607"/>
                  <a:pt x="339" y="607"/>
                  <a:pt x="339" y="607"/>
                </a:cubicBezTo>
                <a:cubicBezTo>
                  <a:pt x="339" y="607"/>
                  <a:pt x="339" y="607"/>
                  <a:pt x="339" y="607"/>
                </a:cubicBezTo>
                <a:cubicBezTo>
                  <a:pt x="336" y="488"/>
                  <a:pt x="253" y="329"/>
                  <a:pt x="91" y="129"/>
                </a:cubicBezTo>
                <a:cubicBezTo>
                  <a:pt x="84" y="120"/>
                  <a:pt x="84" y="120"/>
                  <a:pt x="84" y="120"/>
                </a:cubicBezTo>
                <a:cubicBezTo>
                  <a:pt x="52" y="82"/>
                  <a:pt x="24" y="42"/>
                  <a:pt x="0" y="0"/>
                </a:cubicBezTo>
                <a:lnTo>
                  <a:pt x="809" y="0"/>
                </a:lnTo>
                <a:close/>
              </a:path>
            </a:pathLst>
          </a:custGeom>
          <a:solidFill>
            <a:srgbClr val="A5A5A5"/>
          </a:solidFill>
          <a:ln w="9525">
            <a:noFill/>
            <a:round/>
            <a:headEnd/>
            <a:tailEnd/>
          </a:ln>
          <a:effectLst>
            <a:outerShdw blurRad="50800" dist="38100" dir="10800000" algn="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sp>
        <p:nvSpPr>
          <p:cNvPr id="28" name="Freeform 44"/>
          <p:cNvSpPr>
            <a:spLocks/>
          </p:cNvSpPr>
          <p:nvPr/>
        </p:nvSpPr>
        <p:spPr bwMode="auto">
          <a:xfrm>
            <a:off x="6127600" y="3610387"/>
            <a:ext cx="1513080" cy="1184663"/>
          </a:xfrm>
          <a:custGeom>
            <a:avLst/>
            <a:gdLst/>
            <a:ahLst/>
            <a:cxnLst>
              <a:cxn ang="0">
                <a:pos x="0" y="0"/>
              </a:cxn>
              <a:cxn ang="0">
                <a:pos x="775" y="0"/>
              </a:cxn>
              <a:cxn ang="0">
                <a:pos x="683" y="130"/>
              </a:cxn>
              <a:cxn ang="0">
                <a:pos x="677" y="136"/>
              </a:cxn>
              <a:cxn ang="0">
                <a:pos x="545" y="319"/>
              </a:cxn>
              <a:cxn ang="0">
                <a:pos x="435" y="607"/>
              </a:cxn>
              <a:cxn ang="0">
                <a:pos x="435" y="607"/>
              </a:cxn>
              <a:cxn ang="0">
                <a:pos x="0" y="607"/>
              </a:cxn>
              <a:cxn ang="0">
                <a:pos x="0" y="0"/>
              </a:cxn>
            </a:cxnLst>
            <a:rect l="0" t="0" r="r" b="b"/>
            <a:pathLst>
              <a:path w="775" h="607">
                <a:moveTo>
                  <a:pt x="0" y="0"/>
                </a:moveTo>
                <a:cubicBezTo>
                  <a:pt x="775" y="0"/>
                  <a:pt x="775" y="0"/>
                  <a:pt x="775" y="0"/>
                </a:cubicBezTo>
                <a:cubicBezTo>
                  <a:pt x="748" y="45"/>
                  <a:pt x="718" y="88"/>
                  <a:pt x="683" y="130"/>
                </a:cubicBezTo>
                <a:cubicBezTo>
                  <a:pt x="681" y="132"/>
                  <a:pt x="679" y="134"/>
                  <a:pt x="677" y="136"/>
                </a:cubicBezTo>
                <a:cubicBezTo>
                  <a:pt x="624" y="202"/>
                  <a:pt x="580" y="263"/>
                  <a:pt x="545" y="319"/>
                </a:cubicBezTo>
                <a:cubicBezTo>
                  <a:pt x="473" y="433"/>
                  <a:pt x="437" y="529"/>
                  <a:pt x="435" y="607"/>
                </a:cubicBezTo>
                <a:cubicBezTo>
                  <a:pt x="435" y="607"/>
                  <a:pt x="435" y="607"/>
                  <a:pt x="435" y="607"/>
                </a:cubicBezTo>
                <a:cubicBezTo>
                  <a:pt x="0" y="607"/>
                  <a:pt x="0" y="607"/>
                  <a:pt x="0" y="607"/>
                </a:cubicBezTo>
                <a:lnTo>
                  <a:pt x="0" y="0"/>
                </a:lnTo>
                <a:close/>
              </a:path>
            </a:pathLst>
          </a:custGeom>
          <a:solidFill>
            <a:srgbClr val="385723"/>
          </a:solidFill>
          <a:ln w="9525">
            <a:noFill/>
            <a:round/>
            <a:headEnd/>
            <a:tailEnd/>
          </a:ln>
          <a:effectLst>
            <a:outerShdw blurRad="50800" dist="38100" algn="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p>
        </p:txBody>
      </p:sp>
      <p:grpSp>
        <p:nvGrpSpPr>
          <p:cNvPr id="69" name="Group 68"/>
          <p:cNvGrpSpPr/>
          <p:nvPr/>
        </p:nvGrpSpPr>
        <p:grpSpPr>
          <a:xfrm>
            <a:off x="127357" y="-21594"/>
            <a:ext cx="2524868" cy="613385"/>
            <a:chOff x="127357" y="-6354"/>
            <a:chExt cx="2524868" cy="613385"/>
          </a:xfrm>
        </p:grpSpPr>
        <p:sp>
          <p:nvSpPr>
            <p:cNvPr id="70" name="Round Same Side Corner Rectangle 6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1" name="TextBox 7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4" name="Group 3"/>
          <p:cNvGrpSpPr/>
          <p:nvPr/>
        </p:nvGrpSpPr>
        <p:grpSpPr>
          <a:xfrm>
            <a:off x="1473046" y="3404032"/>
            <a:ext cx="2052352" cy="956239"/>
            <a:chOff x="1473046" y="3404032"/>
            <a:chExt cx="2052352" cy="956239"/>
          </a:xfrm>
        </p:grpSpPr>
        <p:sp>
          <p:nvSpPr>
            <p:cNvPr id="73" name="Oval 72"/>
            <p:cNvSpPr>
              <a:spLocks noChangeAspect="1"/>
            </p:cNvSpPr>
            <p:nvPr/>
          </p:nvSpPr>
          <p:spPr>
            <a:xfrm>
              <a:off x="1473046"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2</a:t>
              </a:r>
            </a:p>
          </p:txBody>
        </p:sp>
        <p:sp>
          <p:nvSpPr>
            <p:cNvPr id="79" name="TextBox 78"/>
            <p:cNvSpPr txBox="1"/>
            <p:nvPr/>
          </p:nvSpPr>
          <p:spPr>
            <a:xfrm>
              <a:off x="1527660"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sp>
          <p:nvSpPr>
            <p:cNvPr id="81" name="Rectangle 80"/>
            <p:cNvSpPr/>
            <p:nvPr/>
          </p:nvSpPr>
          <p:spPr>
            <a:xfrm>
              <a:off x="1908335" y="3460513"/>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2" name="Group 1"/>
          <p:cNvGrpSpPr/>
          <p:nvPr/>
        </p:nvGrpSpPr>
        <p:grpSpPr>
          <a:xfrm>
            <a:off x="33825" y="1523138"/>
            <a:ext cx="3343095" cy="963903"/>
            <a:chOff x="33825" y="1523138"/>
            <a:chExt cx="3343095" cy="963903"/>
          </a:xfrm>
        </p:grpSpPr>
        <p:sp>
          <p:nvSpPr>
            <p:cNvPr id="72" name="Oval 71"/>
            <p:cNvSpPr>
              <a:spLocks noChangeAspect="1"/>
            </p:cNvSpPr>
            <p:nvPr/>
          </p:nvSpPr>
          <p:spPr>
            <a:xfrm>
              <a:off x="33825" y="1523138"/>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1</a:t>
              </a:r>
            </a:p>
          </p:txBody>
        </p:sp>
        <p:sp>
          <p:nvSpPr>
            <p:cNvPr id="78" name="TextBox 77"/>
            <p:cNvSpPr txBox="1"/>
            <p:nvPr/>
          </p:nvSpPr>
          <p:spPr>
            <a:xfrm>
              <a:off x="107943" y="2056154"/>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2" name="Rectangle 81"/>
            <p:cNvSpPr/>
            <p:nvPr/>
          </p:nvSpPr>
          <p:spPr>
            <a:xfrm>
              <a:off x="513962" y="1576738"/>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6" name="Group 5"/>
          <p:cNvGrpSpPr/>
          <p:nvPr/>
        </p:nvGrpSpPr>
        <p:grpSpPr>
          <a:xfrm>
            <a:off x="1473046" y="5282809"/>
            <a:ext cx="3947863" cy="941838"/>
            <a:chOff x="1473046" y="5282809"/>
            <a:chExt cx="3947863" cy="941838"/>
          </a:xfrm>
        </p:grpSpPr>
        <p:sp>
          <p:nvSpPr>
            <p:cNvPr id="74" name="Oval 73"/>
            <p:cNvSpPr>
              <a:spLocks noChangeAspect="1"/>
            </p:cNvSpPr>
            <p:nvPr/>
          </p:nvSpPr>
          <p:spPr>
            <a:xfrm>
              <a:off x="1473046"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3</a:t>
              </a:r>
            </a:p>
          </p:txBody>
        </p:sp>
        <p:sp>
          <p:nvSpPr>
            <p:cNvPr id="80" name="TextBox 79"/>
            <p:cNvSpPr txBox="1"/>
            <p:nvPr/>
          </p:nvSpPr>
          <p:spPr>
            <a:xfrm>
              <a:off x="1527660" y="579376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sp>
          <p:nvSpPr>
            <p:cNvPr id="83" name="Rectangle 82"/>
            <p:cNvSpPr/>
            <p:nvPr/>
          </p:nvSpPr>
          <p:spPr>
            <a:xfrm>
              <a:off x="190833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grpSp>
      <p:grpSp>
        <p:nvGrpSpPr>
          <p:cNvPr id="8" name="Group 7"/>
          <p:cNvGrpSpPr/>
          <p:nvPr/>
        </p:nvGrpSpPr>
        <p:grpSpPr>
          <a:xfrm>
            <a:off x="8827227" y="3404032"/>
            <a:ext cx="2046661" cy="956239"/>
            <a:chOff x="8827227" y="3404032"/>
            <a:chExt cx="2046661" cy="956239"/>
          </a:xfrm>
        </p:grpSpPr>
        <p:sp>
          <p:nvSpPr>
            <p:cNvPr id="76" name="Oval 75"/>
            <p:cNvSpPr>
              <a:spLocks noChangeAspect="1"/>
            </p:cNvSpPr>
            <p:nvPr/>
          </p:nvSpPr>
          <p:spPr>
            <a:xfrm>
              <a:off x="8827227" y="3404032"/>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5</a:t>
              </a:r>
            </a:p>
          </p:txBody>
        </p:sp>
        <p:sp>
          <p:nvSpPr>
            <p:cNvPr id="85" name="Rectangle 84"/>
            <p:cNvSpPr/>
            <p:nvPr/>
          </p:nvSpPr>
          <p:spPr>
            <a:xfrm>
              <a:off x="9256825" y="3445849"/>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7" name="TextBox 86"/>
            <p:cNvSpPr txBox="1"/>
            <p:nvPr/>
          </p:nvSpPr>
          <p:spPr>
            <a:xfrm>
              <a:off x="8906824" y="3950928"/>
              <a:ext cx="1867814" cy="409343"/>
            </a:xfrm>
            <a:prstGeom prst="rect">
              <a:avLst/>
            </a:prstGeom>
            <a:noFill/>
          </p:spPr>
          <p:txBody>
            <a:bodyPr wrap="square" lIns="0" tIns="0" rIns="0" bIns="0" rtlCol="0" anchor="t">
              <a:spAutoFit/>
            </a:bodyPr>
            <a:lstStyle/>
            <a:p>
              <a:pPr defTabSz="1219170">
                <a:spcBef>
                  <a:spcPct val="20000"/>
                </a:spcBef>
                <a:defRPr/>
              </a:pPr>
              <a:r>
                <a:rPr lang="en-US" sz="1330" dirty="0">
                  <a:solidFill>
                    <a:schemeClr val="bg2">
                      <a:lumMod val="10000"/>
                    </a:schemeClr>
                  </a:solidFill>
                </a:rPr>
                <a:t>Lorem ipsum dolor sit amet, consectetur</a:t>
              </a:r>
            </a:p>
          </p:txBody>
        </p:sp>
      </p:grpSp>
      <p:grpSp>
        <p:nvGrpSpPr>
          <p:cNvPr id="7" name="Group 6"/>
          <p:cNvGrpSpPr/>
          <p:nvPr/>
        </p:nvGrpSpPr>
        <p:grpSpPr>
          <a:xfrm>
            <a:off x="8850118" y="1534914"/>
            <a:ext cx="3341882" cy="975266"/>
            <a:chOff x="8850118" y="1534914"/>
            <a:chExt cx="3341882" cy="975266"/>
          </a:xfrm>
        </p:grpSpPr>
        <p:sp>
          <p:nvSpPr>
            <p:cNvPr id="75" name="Oval 74"/>
            <p:cNvSpPr>
              <a:spLocks noChangeAspect="1"/>
            </p:cNvSpPr>
            <p:nvPr/>
          </p:nvSpPr>
          <p:spPr>
            <a:xfrm>
              <a:off x="8850118" y="1534914"/>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4</a:t>
              </a:r>
            </a:p>
          </p:txBody>
        </p:sp>
        <p:sp>
          <p:nvSpPr>
            <p:cNvPr id="84" name="Rectangle 83"/>
            <p:cNvSpPr/>
            <p:nvPr/>
          </p:nvSpPr>
          <p:spPr>
            <a:xfrm>
              <a:off x="9307318" y="1567072"/>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8" name="TextBox 87"/>
            <p:cNvSpPr txBox="1"/>
            <p:nvPr/>
          </p:nvSpPr>
          <p:spPr>
            <a:xfrm>
              <a:off x="8923023" y="2079293"/>
              <a:ext cx="3268977"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a:t>
              </a:r>
            </a:p>
          </p:txBody>
        </p:sp>
      </p:grpSp>
      <p:grpSp>
        <p:nvGrpSpPr>
          <p:cNvPr id="9" name="Group 8"/>
          <p:cNvGrpSpPr/>
          <p:nvPr/>
        </p:nvGrpSpPr>
        <p:grpSpPr>
          <a:xfrm>
            <a:off x="6932979" y="5282809"/>
            <a:ext cx="3893249" cy="995688"/>
            <a:chOff x="6932979" y="5282809"/>
            <a:chExt cx="3893249" cy="995688"/>
          </a:xfrm>
        </p:grpSpPr>
        <p:sp>
          <p:nvSpPr>
            <p:cNvPr id="77" name="Oval 76"/>
            <p:cNvSpPr>
              <a:spLocks noChangeAspect="1"/>
            </p:cNvSpPr>
            <p:nvPr/>
          </p:nvSpPr>
          <p:spPr>
            <a:xfrm>
              <a:off x="7045419" y="5282809"/>
              <a:ext cx="457200" cy="457200"/>
            </a:xfrm>
            <a:prstGeom prst="ellipse">
              <a:avLst/>
            </a:prstGeom>
            <a:noFill/>
            <a:ln>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200" dirty="0">
                  <a:solidFill>
                    <a:schemeClr val="bg1"/>
                  </a:solidFill>
                </a:rPr>
                <a:t>6</a:t>
              </a:r>
            </a:p>
          </p:txBody>
        </p:sp>
        <p:sp>
          <p:nvSpPr>
            <p:cNvPr id="86" name="Rectangle 85"/>
            <p:cNvSpPr/>
            <p:nvPr/>
          </p:nvSpPr>
          <p:spPr>
            <a:xfrm>
              <a:off x="7461655" y="5322786"/>
              <a:ext cx="1617063" cy="369332"/>
            </a:xfrm>
            <a:prstGeom prst="rect">
              <a:avLst/>
            </a:prstGeom>
            <a:noFill/>
            <a:effectLst/>
          </p:spPr>
          <p:txBody>
            <a:bodyPr wrap="square">
              <a:spAutoFit/>
            </a:bodyPr>
            <a:lstStyle/>
            <a:p>
              <a:pPr defTabSz="1450940"/>
              <a:r>
                <a:rPr lang="en-US" b="1" dirty="0">
                  <a:solidFill>
                    <a:schemeClr val="bg1"/>
                  </a:solidFill>
                  <a:ea typeface="Open Sans" pitchFamily="34" charset="0"/>
                  <a:cs typeface="Open Sans" pitchFamily="34" charset="0"/>
                </a:rPr>
                <a:t>Lorem Ipsum</a:t>
              </a:r>
            </a:p>
          </p:txBody>
        </p:sp>
        <p:sp>
          <p:nvSpPr>
            <p:cNvPr id="89" name="TextBox 88"/>
            <p:cNvSpPr txBox="1"/>
            <p:nvPr/>
          </p:nvSpPr>
          <p:spPr>
            <a:xfrm>
              <a:off x="6932979" y="5847610"/>
              <a:ext cx="3893249" cy="430887"/>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a:t>
              </a:r>
            </a:p>
          </p:txBody>
        </p:sp>
      </p:grpSp>
    </p:spTree>
    <p:extLst>
      <p:ext uri="{BB962C8B-B14F-4D97-AF65-F5344CB8AC3E}">
        <p14:creationId xmlns:p14="http://schemas.microsoft.com/office/powerpoint/2010/main" val="29874050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8"/>
                                        </p:tgtEl>
                                        <p:attrNameLst>
                                          <p:attrName>style.visibility</p:attrName>
                                        </p:attrNameLst>
                                      </p:cBhvr>
                                      <p:to>
                                        <p:strVal val="visible"/>
                                      </p:to>
                                    </p:set>
                                    <p:animEffect transition="in" filter="barn(inVertical)">
                                      <p:cBhvr>
                                        <p:cTn id="7" dur="1000"/>
                                        <p:tgtEl>
                                          <p:spTgt spid="68"/>
                                        </p:tgtEl>
                                      </p:cBhvr>
                                    </p:animEffect>
                                  </p:childTnLst>
                                </p:cTn>
                              </p:par>
                            </p:childTnLst>
                          </p:cTn>
                        </p:par>
                        <p:par>
                          <p:cTn id="8" fill="hold">
                            <p:stCondLst>
                              <p:cond delay="1000"/>
                            </p:stCondLst>
                            <p:childTnLst>
                              <p:par>
                                <p:cTn id="9" presetID="22" presetClass="entr" presetSubtype="8" fill="hold" grpId="0" nodeType="afterEffect">
                                  <p:stCondLst>
                                    <p:cond delay="0"/>
                                  </p:stCondLst>
                                  <p:childTnLst>
                                    <p:set>
                                      <p:cBhvr>
                                        <p:cTn id="10" dur="1" fill="hold">
                                          <p:stCondLst>
                                            <p:cond delay="0"/>
                                          </p:stCondLst>
                                        </p:cTn>
                                        <p:tgtEl>
                                          <p:spTgt spid="46"/>
                                        </p:tgtEl>
                                        <p:attrNameLst>
                                          <p:attrName>style.visibility</p:attrName>
                                        </p:attrNameLst>
                                      </p:cBhvr>
                                      <p:to>
                                        <p:strVal val="visible"/>
                                      </p:to>
                                    </p:set>
                                    <p:animEffect transition="in" filter="wipe(left)">
                                      <p:cBhvr>
                                        <p:cTn id="11" dur="500"/>
                                        <p:tgtEl>
                                          <p:spTgt spid="46"/>
                                        </p:tgtEl>
                                      </p:cBhvr>
                                    </p:animEffect>
                                  </p:childTnLst>
                                </p:cTn>
                              </p:par>
                              <p:par>
                                <p:cTn id="12" presetID="22" presetClass="entr" presetSubtype="2" fill="hold" grpId="0" nodeType="withEffect">
                                  <p:stCondLst>
                                    <p:cond delay="0"/>
                                  </p:stCondLst>
                                  <p:childTnLst>
                                    <p:set>
                                      <p:cBhvr>
                                        <p:cTn id="13" dur="1" fill="hold">
                                          <p:stCondLst>
                                            <p:cond delay="0"/>
                                          </p:stCondLst>
                                        </p:cTn>
                                        <p:tgtEl>
                                          <p:spTgt spid="56"/>
                                        </p:tgtEl>
                                        <p:attrNameLst>
                                          <p:attrName>style.visibility</p:attrName>
                                        </p:attrNameLst>
                                      </p:cBhvr>
                                      <p:to>
                                        <p:strVal val="visible"/>
                                      </p:to>
                                    </p:set>
                                    <p:animEffect transition="in" filter="wipe(right)">
                                      <p:cBhvr>
                                        <p:cTn id="14" dur="500"/>
                                        <p:tgtEl>
                                          <p:spTgt spid="56"/>
                                        </p:tgtEl>
                                      </p:cBhvr>
                                    </p:animEffect>
                                  </p:childTnLst>
                                </p:cTn>
                              </p:par>
                            </p:childTnLst>
                          </p:cTn>
                        </p:par>
                        <p:par>
                          <p:cTn id="15" fill="hold">
                            <p:stCondLst>
                              <p:cond delay="1500"/>
                            </p:stCondLst>
                            <p:childTnLst>
                              <p:par>
                                <p:cTn id="16" presetID="22" presetClass="entr" presetSubtype="1" fill="hold" grpId="0" nodeType="afterEffect">
                                  <p:stCondLst>
                                    <p:cond delay="0"/>
                                  </p:stCondLst>
                                  <p:childTnLst>
                                    <p:set>
                                      <p:cBhvr>
                                        <p:cTn id="17" dur="1" fill="hold">
                                          <p:stCondLst>
                                            <p:cond delay="0"/>
                                          </p:stCondLst>
                                        </p:cTn>
                                        <p:tgtEl>
                                          <p:spTgt spid="23"/>
                                        </p:tgtEl>
                                        <p:attrNameLst>
                                          <p:attrName>style.visibility</p:attrName>
                                        </p:attrNameLst>
                                      </p:cBhvr>
                                      <p:to>
                                        <p:strVal val="visible"/>
                                      </p:to>
                                    </p:set>
                                    <p:animEffect transition="in" filter="wipe(up)">
                                      <p:cBhvr>
                                        <p:cTn id="18" dur="500"/>
                                        <p:tgtEl>
                                          <p:spTgt spid="23"/>
                                        </p:tgtEl>
                                      </p:cBhvr>
                                    </p:animEffect>
                                  </p:childTnLst>
                                </p:cTn>
                              </p:par>
                              <p:par>
                                <p:cTn id="19" presetID="22" presetClass="entr" presetSubtype="1" fill="hold" grpId="0" nodeType="withEffect">
                                  <p:stCondLst>
                                    <p:cond delay="0"/>
                                  </p:stCondLst>
                                  <p:childTnLst>
                                    <p:set>
                                      <p:cBhvr>
                                        <p:cTn id="20" dur="1" fill="hold">
                                          <p:stCondLst>
                                            <p:cond delay="0"/>
                                          </p:stCondLst>
                                        </p:cTn>
                                        <p:tgtEl>
                                          <p:spTgt spid="44"/>
                                        </p:tgtEl>
                                        <p:attrNameLst>
                                          <p:attrName>style.visibility</p:attrName>
                                        </p:attrNameLst>
                                      </p:cBhvr>
                                      <p:to>
                                        <p:strVal val="visible"/>
                                      </p:to>
                                    </p:set>
                                    <p:animEffect transition="in" filter="wipe(up)">
                                      <p:cBhvr>
                                        <p:cTn id="21" dur="500"/>
                                        <p:tgtEl>
                                          <p:spTgt spid="44"/>
                                        </p:tgtEl>
                                      </p:cBhvr>
                                    </p:animEffect>
                                  </p:childTnLst>
                                </p:cTn>
                              </p:par>
                            </p:childTnLst>
                          </p:cTn>
                        </p:par>
                        <p:par>
                          <p:cTn id="22" fill="hold">
                            <p:stCondLst>
                              <p:cond delay="2000"/>
                            </p:stCondLst>
                            <p:childTnLst>
                              <p:par>
                                <p:cTn id="23" presetID="22" presetClass="entr" presetSubtype="2" fill="hold" grpId="0" nodeType="afterEffect">
                                  <p:stCondLst>
                                    <p:cond delay="0"/>
                                  </p:stCondLst>
                                  <p:childTnLst>
                                    <p:set>
                                      <p:cBhvr>
                                        <p:cTn id="24" dur="1" fill="hold">
                                          <p:stCondLst>
                                            <p:cond delay="0"/>
                                          </p:stCondLst>
                                        </p:cTn>
                                        <p:tgtEl>
                                          <p:spTgt spid="55"/>
                                        </p:tgtEl>
                                        <p:attrNameLst>
                                          <p:attrName>style.visibility</p:attrName>
                                        </p:attrNameLst>
                                      </p:cBhvr>
                                      <p:to>
                                        <p:strVal val="visible"/>
                                      </p:to>
                                    </p:set>
                                    <p:animEffect transition="in" filter="wipe(right)">
                                      <p:cBhvr>
                                        <p:cTn id="25" dur="500"/>
                                        <p:tgtEl>
                                          <p:spTgt spid="55"/>
                                        </p:tgtEl>
                                      </p:cBhvr>
                                    </p:animEffect>
                                  </p:childTnLst>
                                </p:cTn>
                              </p:par>
                              <p:par>
                                <p:cTn id="26" presetID="22" presetClass="entr" presetSubtype="8" fill="hold" grpId="0" nodeType="withEffect">
                                  <p:stCondLst>
                                    <p:cond delay="0"/>
                                  </p:stCondLst>
                                  <p:childTnLst>
                                    <p:set>
                                      <p:cBhvr>
                                        <p:cTn id="27" dur="1" fill="hold">
                                          <p:stCondLst>
                                            <p:cond delay="0"/>
                                          </p:stCondLst>
                                        </p:cTn>
                                        <p:tgtEl>
                                          <p:spTgt spid="57"/>
                                        </p:tgtEl>
                                        <p:attrNameLst>
                                          <p:attrName>style.visibility</p:attrName>
                                        </p:attrNameLst>
                                      </p:cBhvr>
                                      <p:to>
                                        <p:strVal val="visible"/>
                                      </p:to>
                                    </p:set>
                                    <p:animEffect transition="in" filter="wipe(left)">
                                      <p:cBhvr>
                                        <p:cTn id="28" dur="500"/>
                                        <p:tgtEl>
                                          <p:spTgt spid="57"/>
                                        </p:tgtEl>
                                      </p:cBhvr>
                                    </p:animEffect>
                                  </p:childTnLst>
                                </p:cTn>
                              </p:par>
                            </p:childTnLst>
                          </p:cTn>
                        </p:par>
                        <p:par>
                          <p:cTn id="29" fill="hold">
                            <p:stCondLst>
                              <p:cond delay="2500"/>
                            </p:stCondLst>
                            <p:childTnLst>
                              <p:par>
                                <p:cTn id="30" presetID="22" presetClass="entr" presetSubtype="1" fill="hold" grpId="0" nodeType="afterEffect">
                                  <p:stCondLst>
                                    <p:cond delay="0"/>
                                  </p:stCondLst>
                                  <p:childTnLst>
                                    <p:set>
                                      <p:cBhvr>
                                        <p:cTn id="31" dur="1" fill="hold">
                                          <p:stCondLst>
                                            <p:cond delay="0"/>
                                          </p:stCondLst>
                                        </p:cTn>
                                        <p:tgtEl>
                                          <p:spTgt spid="27"/>
                                        </p:tgtEl>
                                        <p:attrNameLst>
                                          <p:attrName>style.visibility</p:attrName>
                                        </p:attrNameLst>
                                      </p:cBhvr>
                                      <p:to>
                                        <p:strVal val="visible"/>
                                      </p:to>
                                    </p:set>
                                    <p:animEffect transition="in" filter="wipe(up)">
                                      <p:cBhvr>
                                        <p:cTn id="32" dur="500"/>
                                        <p:tgtEl>
                                          <p:spTgt spid="27"/>
                                        </p:tgtEl>
                                      </p:cBhvr>
                                    </p:animEffect>
                                  </p:childTnLst>
                                </p:cTn>
                              </p:par>
                              <p:par>
                                <p:cTn id="33" presetID="22" presetClass="entr" presetSubtype="1" fill="hold" grpId="0" nodeType="withEffect">
                                  <p:stCondLst>
                                    <p:cond delay="0"/>
                                  </p:stCondLst>
                                  <p:childTnLst>
                                    <p:set>
                                      <p:cBhvr>
                                        <p:cTn id="34" dur="1" fill="hold">
                                          <p:stCondLst>
                                            <p:cond delay="0"/>
                                          </p:stCondLst>
                                        </p:cTn>
                                        <p:tgtEl>
                                          <p:spTgt spid="45"/>
                                        </p:tgtEl>
                                        <p:attrNameLst>
                                          <p:attrName>style.visibility</p:attrName>
                                        </p:attrNameLst>
                                      </p:cBhvr>
                                      <p:to>
                                        <p:strVal val="visible"/>
                                      </p:to>
                                    </p:set>
                                    <p:animEffect transition="in" filter="wipe(up)">
                                      <p:cBhvr>
                                        <p:cTn id="35" dur="500"/>
                                        <p:tgtEl>
                                          <p:spTgt spid="45"/>
                                        </p:tgtEl>
                                      </p:cBhvr>
                                    </p:animEffect>
                                  </p:childTnLst>
                                </p:cTn>
                              </p:par>
                            </p:childTnLst>
                          </p:cTn>
                        </p:par>
                        <p:par>
                          <p:cTn id="36" fill="hold">
                            <p:stCondLst>
                              <p:cond delay="3000"/>
                            </p:stCondLst>
                            <p:childTnLst>
                              <p:par>
                                <p:cTn id="37" presetID="22" presetClass="entr" presetSubtype="8" fill="hold" grpId="0" nodeType="afterEffect">
                                  <p:stCondLst>
                                    <p:cond delay="0"/>
                                  </p:stCondLst>
                                  <p:childTnLst>
                                    <p:set>
                                      <p:cBhvr>
                                        <p:cTn id="38" dur="1" fill="hold">
                                          <p:stCondLst>
                                            <p:cond delay="0"/>
                                          </p:stCondLst>
                                        </p:cTn>
                                        <p:tgtEl>
                                          <p:spTgt spid="58"/>
                                        </p:tgtEl>
                                        <p:attrNameLst>
                                          <p:attrName>style.visibility</p:attrName>
                                        </p:attrNameLst>
                                      </p:cBhvr>
                                      <p:to>
                                        <p:strVal val="visible"/>
                                      </p:to>
                                    </p:set>
                                    <p:animEffect transition="in" filter="wipe(left)">
                                      <p:cBhvr>
                                        <p:cTn id="39" dur="500"/>
                                        <p:tgtEl>
                                          <p:spTgt spid="58"/>
                                        </p:tgtEl>
                                      </p:cBhvr>
                                    </p:animEffect>
                                  </p:childTnLst>
                                </p:cTn>
                              </p:par>
                              <p:par>
                                <p:cTn id="40" presetID="22" presetClass="entr" presetSubtype="2" fill="hold" grpId="0" nodeType="withEffect">
                                  <p:stCondLst>
                                    <p:cond delay="0"/>
                                  </p:stCondLst>
                                  <p:childTnLst>
                                    <p:set>
                                      <p:cBhvr>
                                        <p:cTn id="41" dur="1" fill="hold">
                                          <p:stCondLst>
                                            <p:cond delay="0"/>
                                          </p:stCondLst>
                                        </p:cTn>
                                        <p:tgtEl>
                                          <p:spTgt spid="59"/>
                                        </p:tgtEl>
                                        <p:attrNameLst>
                                          <p:attrName>style.visibility</p:attrName>
                                        </p:attrNameLst>
                                      </p:cBhvr>
                                      <p:to>
                                        <p:strVal val="visible"/>
                                      </p:to>
                                    </p:set>
                                    <p:animEffect transition="in" filter="wipe(right)">
                                      <p:cBhvr>
                                        <p:cTn id="42" dur="500"/>
                                        <p:tgtEl>
                                          <p:spTgt spid="59"/>
                                        </p:tgtEl>
                                      </p:cBhvr>
                                    </p:animEffect>
                                  </p:childTnLst>
                                </p:cTn>
                              </p:par>
                            </p:childTnLst>
                          </p:cTn>
                        </p:par>
                        <p:par>
                          <p:cTn id="43" fill="hold">
                            <p:stCondLst>
                              <p:cond delay="3500"/>
                            </p:stCondLst>
                            <p:childTnLst>
                              <p:par>
                                <p:cTn id="44" presetID="22" presetClass="entr" presetSubtype="4" fill="hold" nodeType="afterEffect">
                                  <p:stCondLst>
                                    <p:cond delay="0"/>
                                  </p:stCondLst>
                                  <p:childTnLst>
                                    <p:set>
                                      <p:cBhvr>
                                        <p:cTn id="45" dur="1" fill="hold">
                                          <p:stCondLst>
                                            <p:cond delay="0"/>
                                          </p:stCondLst>
                                        </p:cTn>
                                        <p:tgtEl>
                                          <p:spTgt spid="14"/>
                                        </p:tgtEl>
                                        <p:attrNameLst>
                                          <p:attrName>style.visibility</p:attrName>
                                        </p:attrNameLst>
                                      </p:cBhvr>
                                      <p:to>
                                        <p:strVal val="visible"/>
                                      </p:to>
                                    </p:set>
                                    <p:animEffect transition="in" filter="wipe(down)">
                                      <p:cBhvr>
                                        <p:cTn id="46" dur="750"/>
                                        <p:tgtEl>
                                          <p:spTgt spid="14"/>
                                        </p:tgtEl>
                                      </p:cBhvr>
                                    </p:animEffect>
                                  </p:childTnLst>
                                </p:cTn>
                              </p:par>
                            </p:childTnLst>
                          </p:cTn>
                        </p:par>
                        <p:par>
                          <p:cTn id="47" fill="hold">
                            <p:stCondLst>
                              <p:cond delay="4250"/>
                            </p:stCondLst>
                            <p:childTnLst>
                              <p:par>
                                <p:cTn id="48" presetID="22" presetClass="entr" presetSubtype="8" fill="hold" nodeType="afterEffect">
                                  <p:stCondLst>
                                    <p:cond delay="0"/>
                                  </p:stCondLst>
                                  <p:childTnLst>
                                    <p:set>
                                      <p:cBhvr>
                                        <p:cTn id="49" dur="1" fill="hold">
                                          <p:stCondLst>
                                            <p:cond delay="0"/>
                                          </p:stCondLst>
                                        </p:cTn>
                                        <p:tgtEl>
                                          <p:spTgt spid="2"/>
                                        </p:tgtEl>
                                        <p:attrNameLst>
                                          <p:attrName>style.visibility</p:attrName>
                                        </p:attrNameLst>
                                      </p:cBhvr>
                                      <p:to>
                                        <p:strVal val="visible"/>
                                      </p:to>
                                    </p:set>
                                    <p:animEffect transition="in" filter="wipe(left)">
                                      <p:cBhvr>
                                        <p:cTn id="50" dur="1500"/>
                                        <p:tgtEl>
                                          <p:spTgt spid="2"/>
                                        </p:tgtEl>
                                      </p:cBhvr>
                                    </p:animEffect>
                                  </p:childTnLst>
                                </p:cTn>
                              </p:par>
                              <p:par>
                                <p:cTn id="51" presetID="2" presetClass="entr" presetSubtype="8" fill="hold" grpId="0" nodeType="with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1500" fill="hold"/>
                                        <p:tgtEl>
                                          <p:spTgt spid="21"/>
                                        </p:tgtEl>
                                        <p:attrNameLst>
                                          <p:attrName>ppt_x</p:attrName>
                                        </p:attrNameLst>
                                      </p:cBhvr>
                                      <p:tavLst>
                                        <p:tav tm="0">
                                          <p:val>
                                            <p:strVal val="0-#ppt_w/2"/>
                                          </p:val>
                                        </p:tav>
                                        <p:tav tm="100000">
                                          <p:val>
                                            <p:strVal val="#ppt_x"/>
                                          </p:val>
                                        </p:tav>
                                      </p:tavLst>
                                    </p:anim>
                                    <p:anim calcmode="lin" valueType="num">
                                      <p:cBhvr additive="base">
                                        <p:cTn id="54" dur="1500" fill="hold"/>
                                        <p:tgtEl>
                                          <p:spTgt spid="21"/>
                                        </p:tgtEl>
                                        <p:attrNameLst>
                                          <p:attrName>ppt_y</p:attrName>
                                        </p:attrNameLst>
                                      </p:cBhvr>
                                      <p:tavLst>
                                        <p:tav tm="0">
                                          <p:val>
                                            <p:strVal val="#ppt_y"/>
                                          </p:val>
                                        </p:tav>
                                        <p:tav tm="100000">
                                          <p:val>
                                            <p:strVal val="#ppt_y"/>
                                          </p:val>
                                        </p:tav>
                                      </p:tavLst>
                                    </p:anim>
                                  </p:childTnLst>
                                </p:cTn>
                              </p:par>
                            </p:childTnLst>
                          </p:cTn>
                        </p:par>
                        <p:par>
                          <p:cTn id="55" fill="hold">
                            <p:stCondLst>
                              <p:cond delay="5750"/>
                            </p:stCondLst>
                            <p:childTnLst>
                              <p:par>
                                <p:cTn id="56" presetID="22" presetClass="entr" presetSubtype="8" fill="hold" nodeType="afterEffect">
                                  <p:stCondLst>
                                    <p:cond delay="0"/>
                                  </p:stCondLst>
                                  <p:childTnLst>
                                    <p:set>
                                      <p:cBhvr>
                                        <p:cTn id="57" dur="1" fill="hold">
                                          <p:stCondLst>
                                            <p:cond delay="0"/>
                                          </p:stCondLst>
                                        </p:cTn>
                                        <p:tgtEl>
                                          <p:spTgt spid="4"/>
                                        </p:tgtEl>
                                        <p:attrNameLst>
                                          <p:attrName>style.visibility</p:attrName>
                                        </p:attrNameLst>
                                      </p:cBhvr>
                                      <p:to>
                                        <p:strVal val="visible"/>
                                      </p:to>
                                    </p:set>
                                    <p:animEffect transition="in" filter="wipe(left)">
                                      <p:cBhvr>
                                        <p:cTn id="58" dur="1500"/>
                                        <p:tgtEl>
                                          <p:spTgt spid="4"/>
                                        </p:tgtEl>
                                      </p:cBhvr>
                                    </p:animEffect>
                                  </p:childTnLst>
                                </p:cTn>
                              </p:par>
                              <p:par>
                                <p:cTn id="59" presetID="2" presetClass="entr" presetSubtype="8" fill="hold" grpId="0" nodeType="withEffect">
                                  <p:stCondLst>
                                    <p:cond delay="0"/>
                                  </p:stCondLst>
                                  <p:childTnLst>
                                    <p:set>
                                      <p:cBhvr>
                                        <p:cTn id="60" dur="1" fill="hold">
                                          <p:stCondLst>
                                            <p:cond delay="0"/>
                                          </p:stCondLst>
                                        </p:cTn>
                                        <p:tgtEl>
                                          <p:spTgt spid="25"/>
                                        </p:tgtEl>
                                        <p:attrNameLst>
                                          <p:attrName>style.visibility</p:attrName>
                                        </p:attrNameLst>
                                      </p:cBhvr>
                                      <p:to>
                                        <p:strVal val="visible"/>
                                      </p:to>
                                    </p:set>
                                    <p:anim calcmode="lin" valueType="num">
                                      <p:cBhvr additive="base">
                                        <p:cTn id="61" dur="1500" fill="hold"/>
                                        <p:tgtEl>
                                          <p:spTgt spid="25"/>
                                        </p:tgtEl>
                                        <p:attrNameLst>
                                          <p:attrName>ppt_x</p:attrName>
                                        </p:attrNameLst>
                                      </p:cBhvr>
                                      <p:tavLst>
                                        <p:tav tm="0">
                                          <p:val>
                                            <p:strVal val="0-#ppt_w/2"/>
                                          </p:val>
                                        </p:tav>
                                        <p:tav tm="100000">
                                          <p:val>
                                            <p:strVal val="#ppt_x"/>
                                          </p:val>
                                        </p:tav>
                                      </p:tavLst>
                                    </p:anim>
                                    <p:anim calcmode="lin" valueType="num">
                                      <p:cBhvr additive="base">
                                        <p:cTn id="62" dur="1500" fill="hold"/>
                                        <p:tgtEl>
                                          <p:spTgt spid="25"/>
                                        </p:tgtEl>
                                        <p:attrNameLst>
                                          <p:attrName>ppt_y</p:attrName>
                                        </p:attrNameLst>
                                      </p:cBhvr>
                                      <p:tavLst>
                                        <p:tav tm="0">
                                          <p:val>
                                            <p:strVal val="#ppt_y"/>
                                          </p:val>
                                        </p:tav>
                                        <p:tav tm="100000">
                                          <p:val>
                                            <p:strVal val="#ppt_y"/>
                                          </p:val>
                                        </p:tav>
                                      </p:tavLst>
                                    </p:anim>
                                  </p:childTnLst>
                                </p:cTn>
                              </p:par>
                            </p:childTnLst>
                          </p:cTn>
                        </p:par>
                        <p:par>
                          <p:cTn id="63" fill="hold">
                            <p:stCondLst>
                              <p:cond delay="7250"/>
                            </p:stCondLst>
                            <p:childTnLst>
                              <p:par>
                                <p:cTn id="64" presetID="22" presetClass="entr" presetSubtype="8" fill="hold" nodeType="afterEffect">
                                  <p:stCondLst>
                                    <p:cond delay="0"/>
                                  </p:stCondLst>
                                  <p:childTnLst>
                                    <p:set>
                                      <p:cBhvr>
                                        <p:cTn id="65" dur="1" fill="hold">
                                          <p:stCondLst>
                                            <p:cond delay="0"/>
                                          </p:stCondLst>
                                        </p:cTn>
                                        <p:tgtEl>
                                          <p:spTgt spid="6"/>
                                        </p:tgtEl>
                                        <p:attrNameLst>
                                          <p:attrName>style.visibility</p:attrName>
                                        </p:attrNameLst>
                                      </p:cBhvr>
                                      <p:to>
                                        <p:strVal val="visible"/>
                                      </p:to>
                                    </p:set>
                                    <p:animEffect transition="in" filter="wipe(left)">
                                      <p:cBhvr>
                                        <p:cTn id="66" dur="1500"/>
                                        <p:tgtEl>
                                          <p:spTgt spid="6"/>
                                        </p:tgtEl>
                                      </p:cBhvr>
                                    </p:animEffect>
                                  </p:childTnLst>
                                </p:cTn>
                              </p:par>
                              <p:par>
                                <p:cTn id="67" presetID="2" presetClass="entr" presetSubtype="12" fill="hold" grpId="0" nodeType="withEffect">
                                  <p:stCondLst>
                                    <p:cond delay="0"/>
                                  </p:stCondLst>
                                  <p:childTnLst>
                                    <p:set>
                                      <p:cBhvr>
                                        <p:cTn id="68" dur="1" fill="hold">
                                          <p:stCondLst>
                                            <p:cond delay="0"/>
                                          </p:stCondLst>
                                        </p:cTn>
                                        <p:tgtEl>
                                          <p:spTgt spid="26"/>
                                        </p:tgtEl>
                                        <p:attrNameLst>
                                          <p:attrName>style.visibility</p:attrName>
                                        </p:attrNameLst>
                                      </p:cBhvr>
                                      <p:to>
                                        <p:strVal val="visible"/>
                                      </p:to>
                                    </p:set>
                                    <p:anim calcmode="lin" valueType="num">
                                      <p:cBhvr additive="base">
                                        <p:cTn id="69" dur="1500" fill="hold"/>
                                        <p:tgtEl>
                                          <p:spTgt spid="26"/>
                                        </p:tgtEl>
                                        <p:attrNameLst>
                                          <p:attrName>ppt_x</p:attrName>
                                        </p:attrNameLst>
                                      </p:cBhvr>
                                      <p:tavLst>
                                        <p:tav tm="0">
                                          <p:val>
                                            <p:strVal val="0-#ppt_w/2"/>
                                          </p:val>
                                        </p:tav>
                                        <p:tav tm="100000">
                                          <p:val>
                                            <p:strVal val="#ppt_x"/>
                                          </p:val>
                                        </p:tav>
                                      </p:tavLst>
                                    </p:anim>
                                    <p:anim calcmode="lin" valueType="num">
                                      <p:cBhvr additive="base">
                                        <p:cTn id="70" dur="1500" fill="hold"/>
                                        <p:tgtEl>
                                          <p:spTgt spid="26"/>
                                        </p:tgtEl>
                                        <p:attrNameLst>
                                          <p:attrName>ppt_y</p:attrName>
                                        </p:attrNameLst>
                                      </p:cBhvr>
                                      <p:tavLst>
                                        <p:tav tm="0">
                                          <p:val>
                                            <p:strVal val="1+#ppt_h/2"/>
                                          </p:val>
                                        </p:tav>
                                        <p:tav tm="100000">
                                          <p:val>
                                            <p:strVal val="#ppt_y"/>
                                          </p:val>
                                        </p:tav>
                                      </p:tavLst>
                                    </p:anim>
                                  </p:childTnLst>
                                </p:cTn>
                              </p:par>
                            </p:childTnLst>
                          </p:cTn>
                        </p:par>
                        <p:par>
                          <p:cTn id="71" fill="hold">
                            <p:stCondLst>
                              <p:cond delay="8750"/>
                            </p:stCondLst>
                            <p:childTnLst>
                              <p:par>
                                <p:cTn id="72" presetID="22" presetClass="entr" presetSubtype="8" fill="hold" nodeType="afterEffect">
                                  <p:stCondLst>
                                    <p:cond delay="0"/>
                                  </p:stCondLst>
                                  <p:childTnLst>
                                    <p:set>
                                      <p:cBhvr>
                                        <p:cTn id="73" dur="1" fill="hold">
                                          <p:stCondLst>
                                            <p:cond delay="0"/>
                                          </p:stCondLst>
                                        </p:cTn>
                                        <p:tgtEl>
                                          <p:spTgt spid="7"/>
                                        </p:tgtEl>
                                        <p:attrNameLst>
                                          <p:attrName>style.visibility</p:attrName>
                                        </p:attrNameLst>
                                      </p:cBhvr>
                                      <p:to>
                                        <p:strVal val="visible"/>
                                      </p:to>
                                    </p:set>
                                    <p:animEffect transition="in" filter="wipe(left)">
                                      <p:cBhvr>
                                        <p:cTn id="74" dur="1500"/>
                                        <p:tgtEl>
                                          <p:spTgt spid="7"/>
                                        </p:tgtEl>
                                      </p:cBhvr>
                                    </p:animEffect>
                                  </p:childTnLst>
                                </p:cTn>
                              </p:par>
                              <p:par>
                                <p:cTn id="75" presetID="2" presetClass="entr" presetSubtype="2" fill="hold" grpId="0" nodeType="withEffect">
                                  <p:stCondLst>
                                    <p:cond delay="0"/>
                                  </p:stCondLst>
                                  <p:childTnLst>
                                    <p:set>
                                      <p:cBhvr>
                                        <p:cTn id="76" dur="1" fill="hold">
                                          <p:stCondLst>
                                            <p:cond delay="0"/>
                                          </p:stCondLst>
                                        </p:cTn>
                                        <p:tgtEl>
                                          <p:spTgt spid="13"/>
                                        </p:tgtEl>
                                        <p:attrNameLst>
                                          <p:attrName>style.visibility</p:attrName>
                                        </p:attrNameLst>
                                      </p:cBhvr>
                                      <p:to>
                                        <p:strVal val="visible"/>
                                      </p:to>
                                    </p:set>
                                    <p:anim calcmode="lin" valueType="num">
                                      <p:cBhvr additive="base">
                                        <p:cTn id="77" dur="1500" fill="hold"/>
                                        <p:tgtEl>
                                          <p:spTgt spid="13"/>
                                        </p:tgtEl>
                                        <p:attrNameLst>
                                          <p:attrName>ppt_x</p:attrName>
                                        </p:attrNameLst>
                                      </p:cBhvr>
                                      <p:tavLst>
                                        <p:tav tm="0">
                                          <p:val>
                                            <p:strVal val="1+#ppt_w/2"/>
                                          </p:val>
                                        </p:tav>
                                        <p:tav tm="100000">
                                          <p:val>
                                            <p:strVal val="#ppt_x"/>
                                          </p:val>
                                        </p:tav>
                                      </p:tavLst>
                                    </p:anim>
                                    <p:anim calcmode="lin" valueType="num">
                                      <p:cBhvr additive="base">
                                        <p:cTn id="78" dur="1500" fill="hold"/>
                                        <p:tgtEl>
                                          <p:spTgt spid="13"/>
                                        </p:tgtEl>
                                        <p:attrNameLst>
                                          <p:attrName>ppt_y</p:attrName>
                                        </p:attrNameLst>
                                      </p:cBhvr>
                                      <p:tavLst>
                                        <p:tav tm="0">
                                          <p:val>
                                            <p:strVal val="#ppt_y"/>
                                          </p:val>
                                        </p:tav>
                                        <p:tav tm="100000">
                                          <p:val>
                                            <p:strVal val="#ppt_y"/>
                                          </p:val>
                                        </p:tav>
                                      </p:tavLst>
                                    </p:anim>
                                  </p:childTnLst>
                                </p:cTn>
                              </p:par>
                            </p:childTnLst>
                          </p:cTn>
                        </p:par>
                        <p:par>
                          <p:cTn id="79" fill="hold">
                            <p:stCondLst>
                              <p:cond delay="10250"/>
                            </p:stCondLst>
                            <p:childTnLst>
                              <p:par>
                                <p:cTn id="80" presetID="22" presetClass="entr" presetSubtype="8" fill="hold" nodeType="afterEffect">
                                  <p:stCondLst>
                                    <p:cond delay="0"/>
                                  </p:stCondLst>
                                  <p:childTnLst>
                                    <p:set>
                                      <p:cBhvr>
                                        <p:cTn id="81" dur="1" fill="hold">
                                          <p:stCondLst>
                                            <p:cond delay="0"/>
                                          </p:stCondLst>
                                        </p:cTn>
                                        <p:tgtEl>
                                          <p:spTgt spid="8"/>
                                        </p:tgtEl>
                                        <p:attrNameLst>
                                          <p:attrName>style.visibility</p:attrName>
                                        </p:attrNameLst>
                                      </p:cBhvr>
                                      <p:to>
                                        <p:strVal val="visible"/>
                                      </p:to>
                                    </p:set>
                                    <p:animEffect transition="in" filter="wipe(left)">
                                      <p:cBhvr>
                                        <p:cTn id="82" dur="1500"/>
                                        <p:tgtEl>
                                          <p:spTgt spid="8"/>
                                        </p:tgtEl>
                                      </p:cBhvr>
                                    </p:animEffect>
                                  </p:childTnLst>
                                </p:cTn>
                              </p:par>
                              <p:par>
                                <p:cTn id="83" presetID="2" presetClass="entr" presetSubtype="2" fill="hold" grpId="0" nodeType="withEffect">
                                  <p:stCondLst>
                                    <p:cond delay="0"/>
                                  </p:stCondLst>
                                  <p:childTnLst>
                                    <p:set>
                                      <p:cBhvr>
                                        <p:cTn id="84" dur="1" fill="hold">
                                          <p:stCondLst>
                                            <p:cond delay="0"/>
                                          </p:stCondLst>
                                        </p:cTn>
                                        <p:tgtEl>
                                          <p:spTgt spid="24"/>
                                        </p:tgtEl>
                                        <p:attrNameLst>
                                          <p:attrName>style.visibility</p:attrName>
                                        </p:attrNameLst>
                                      </p:cBhvr>
                                      <p:to>
                                        <p:strVal val="visible"/>
                                      </p:to>
                                    </p:set>
                                    <p:anim calcmode="lin" valueType="num">
                                      <p:cBhvr additive="base">
                                        <p:cTn id="85" dur="1500" fill="hold"/>
                                        <p:tgtEl>
                                          <p:spTgt spid="24"/>
                                        </p:tgtEl>
                                        <p:attrNameLst>
                                          <p:attrName>ppt_x</p:attrName>
                                        </p:attrNameLst>
                                      </p:cBhvr>
                                      <p:tavLst>
                                        <p:tav tm="0">
                                          <p:val>
                                            <p:strVal val="1+#ppt_w/2"/>
                                          </p:val>
                                        </p:tav>
                                        <p:tav tm="100000">
                                          <p:val>
                                            <p:strVal val="#ppt_x"/>
                                          </p:val>
                                        </p:tav>
                                      </p:tavLst>
                                    </p:anim>
                                    <p:anim calcmode="lin" valueType="num">
                                      <p:cBhvr additive="base">
                                        <p:cTn id="86" dur="1500" fill="hold"/>
                                        <p:tgtEl>
                                          <p:spTgt spid="24"/>
                                        </p:tgtEl>
                                        <p:attrNameLst>
                                          <p:attrName>ppt_y</p:attrName>
                                        </p:attrNameLst>
                                      </p:cBhvr>
                                      <p:tavLst>
                                        <p:tav tm="0">
                                          <p:val>
                                            <p:strVal val="#ppt_y"/>
                                          </p:val>
                                        </p:tav>
                                        <p:tav tm="100000">
                                          <p:val>
                                            <p:strVal val="#ppt_y"/>
                                          </p:val>
                                        </p:tav>
                                      </p:tavLst>
                                    </p:anim>
                                  </p:childTnLst>
                                </p:cTn>
                              </p:par>
                            </p:childTnLst>
                          </p:cTn>
                        </p:par>
                        <p:par>
                          <p:cTn id="87" fill="hold">
                            <p:stCondLst>
                              <p:cond delay="11750"/>
                            </p:stCondLst>
                            <p:childTnLst>
                              <p:par>
                                <p:cTn id="88" presetID="22" presetClass="entr" presetSubtype="8" fill="hold" nodeType="afterEffect">
                                  <p:stCondLst>
                                    <p:cond delay="0"/>
                                  </p:stCondLst>
                                  <p:childTnLst>
                                    <p:set>
                                      <p:cBhvr>
                                        <p:cTn id="89" dur="1" fill="hold">
                                          <p:stCondLst>
                                            <p:cond delay="0"/>
                                          </p:stCondLst>
                                        </p:cTn>
                                        <p:tgtEl>
                                          <p:spTgt spid="9"/>
                                        </p:tgtEl>
                                        <p:attrNameLst>
                                          <p:attrName>style.visibility</p:attrName>
                                        </p:attrNameLst>
                                      </p:cBhvr>
                                      <p:to>
                                        <p:strVal val="visible"/>
                                      </p:to>
                                    </p:set>
                                    <p:animEffect transition="in" filter="wipe(left)">
                                      <p:cBhvr>
                                        <p:cTn id="90" dur="1500"/>
                                        <p:tgtEl>
                                          <p:spTgt spid="9"/>
                                        </p:tgtEl>
                                      </p:cBhvr>
                                    </p:animEffect>
                                  </p:childTnLst>
                                </p:cTn>
                              </p:par>
                              <p:par>
                                <p:cTn id="91" presetID="2" presetClass="entr" presetSubtype="6" fill="hold" grpId="0" nodeType="withEffect">
                                  <p:stCondLst>
                                    <p:cond delay="0"/>
                                  </p:stCondLst>
                                  <p:childTnLst>
                                    <p:set>
                                      <p:cBhvr>
                                        <p:cTn id="92" dur="1" fill="hold">
                                          <p:stCondLst>
                                            <p:cond delay="0"/>
                                          </p:stCondLst>
                                        </p:cTn>
                                        <p:tgtEl>
                                          <p:spTgt spid="28"/>
                                        </p:tgtEl>
                                        <p:attrNameLst>
                                          <p:attrName>style.visibility</p:attrName>
                                        </p:attrNameLst>
                                      </p:cBhvr>
                                      <p:to>
                                        <p:strVal val="visible"/>
                                      </p:to>
                                    </p:set>
                                    <p:anim calcmode="lin" valueType="num">
                                      <p:cBhvr additive="base">
                                        <p:cTn id="93" dur="1500" fill="hold"/>
                                        <p:tgtEl>
                                          <p:spTgt spid="28"/>
                                        </p:tgtEl>
                                        <p:attrNameLst>
                                          <p:attrName>ppt_x</p:attrName>
                                        </p:attrNameLst>
                                      </p:cBhvr>
                                      <p:tavLst>
                                        <p:tav tm="0">
                                          <p:val>
                                            <p:strVal val="1+#ppt_w/2"/>
                                          </p:val>
                                        </p:tav>
                                        <p:tav tm="100000">
                                          <p:val>
                                            <p:strVal val="#ppt_x"/>
                                          </p:val>
                                        </p:tav>
                                      </p:tavLst>
                                    </p:anim>
                                    <p:anim calcmode="lin" valueType="num">
                                      <p:cBhvr additive="base">
                                        <p:cTn id="94" dur="1500" fill="hold"/>
                                        <p:tgtEl>
                                          <p:spTgt spid="28"/>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8" grpId="0" animBg="1"/>
      <p:bldP spid="46" grpId="0" animBg="1"/>
      <p:bldP spid="55" grpId="0" animBg="1"/>
      <p:bldP spid="58" grpId="0" animBg="1"/>
      <p:bldP spid="23" grpId="0" animBg="1"/>
      <p:bldP spid="27" grpId="0" animBg="1"/>
      <p:bldP spid="56" grpId="0" animBg="1"/>
      <p:bldP spid="57" grpId="0" animBg="1"/>
      <p:bldP spid="59" grpId="0" animBg="1"/>
      <p:bldP spid="44" grpId="0" animBg="1"/>
      <p:bldP spid="45" grpId="0" animBg="1"/>
      <p:bldP spid="13" grpId="0" animBg="1"/>
      <p:bldP spid="21" grpId="0" animBg="1"/>
      <p:bldP spid="24" grpId="0" animBg="1"/>
      <p:bldP spid="25" grpId="0" animBg="1"/>
      <p:bldP spid="26" grpId="0" animBg="1"/>
      <p:bldP spid="28" grpId="0" animBg="1"/>
    </p:bld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 name="Rectangle 16"/>
          <p:cNvSpPr/>
          <p:nvPr/>
        </p:nvSpPr>
        <p:spPr bwMode="auto">
          <a:xfrm>
            <a:off x="5566"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3" name="Oval 12"/>
          <p:cNvSpPr/>
          <p:nvPr/>
        </p:nvSpPr>
        <p:spPr>
          <a:xfrm>
            <a:off x="3708400" y="1183912"/>
            <a:ext cx="4775200" cy="4775200"/>
          </a:xfrm>
          <a:prstGeom prst="ellips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4" name="Isosceles Triangle 13"/>
          <p:cNvSpPr/>
          <p:nvPr/>
        </p:nvSpPr>
        <p:spPr>
          <a:xfrm rot="10800000">
            <a:off x="5766542" y="6130799"/>
            <a:ext cx="658916" cy="323175"/>
          </a:xfrm>
          <a:prstGeom prst="triangle">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Rectangle 14"/>
          <p:cNvSpPr/>
          <p:nvPr/>
        </p:nvSpPr>
        <p:spPr>
          <a:xfrm>
            <a:off x="4064001" y="2745064"/>
            <a:ext cx="4092089" cy="738664"/>
          </a:xfrm>
          <a:prstGeom prst="rect">
            <a:avLst/>
          </a:prstGeom>
        </p:spPr>
        <p:txBody>
          <a:bodyPr wrap="square" lIns="0" tIns="0" rIns="0" bIns="0">
            <a:spAutoFit/>
          </a:bodyPr>
          <a:lstStyle/>
          <a:p>
            <a:pPr algn="ctr"/>
            <a:r>
              <a:rPr lang="en-US" sz="2400" b="1" i="1" dirty="0">
                <a:solidFill>
                  <a:schemeClr val="bg1"/>
                </a:solidFill>
              </a:rPr>
              <a:t>Good teachers know how to bring out the best in students.</a:t>
            </a:r>
            <a:endParaRPr lang="en-US" sz="2400" b="1" dirty="0">
              <a:solidFill>
                <a:schemeClr val="bg1"/>
              </a:solidFill>
            </a:endParaRPr>
          </a:p>
        </p:txBody>
      </p:sp>
      <p:grpSp>
        <p:nvGrpSpPr>
          <p:cNvPr id="16" name="Group 15"/>
          <p:cNvGrpSpPr/>
          <p:nvPr/>
        </p:nvGrpSpPr>
        <p:grpSpPr>
          <a:xfrm>
            <a:off x="4383012" y="2054081"/>
            <a:ext cx="518001" cy="459524"/>
            <a:chOff x="1219200" y="2381609"/>
            <a:chExt cx="598726" cy="531136"/>
          </a:xfrm>
        </p:grpSpPr>
        <p:sp>
          <p:nvSpPr>
            <p:cNvPr id="22" name="Freeform 21"/>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23" name="Freeform 22"/>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grpSp>
        <p:nvGrpSpPr>
          <p:cNvPr id="30" name="Group 29"/>
          <p:cNvGrpSpPr/>
          <p:nvPr/>
        </p:nvGrpSpPr>
        <p:grpSpPr>
          <a:xfrm rot="10800000">
            <a:off x="6993309" y="4200162"/>
            <a:ext cx="518001" cy="459524"/>
            <a:chOff x="1219200" y="2381609"/>
            <a:chExt cx="598726" cy="531136"/>
          </a:xfrm>
        </p:grpSpPr>
        <p:sp>
          <p:nvSpPr>
            <p:cNvPr id="31" name="Freeform 30"/>
            <p:cNvSpPr>
              <a:spLocks/>
            </p:cNvSpPr>
            <p:nvPr/>
          </p:nvSpPr>
          <p:spPr bwMode="auto">
            <a:xfrm>
              <a:off x="1219200" y="2381609"/>
              <a:ext cx="257965" cy="531136"/>
            </a:xfrm>
            <a:custGeom>
              <a:avLst/>
              <a:gdLst/>
              <a:ahLst/>
              <a:cxnLst>
                <a:cxn ang="0">
                  <a:pos x="370" y="0"/>
                </a:cxn>
                <a:cxn ang="0">
                  <a:pos x="387" y="5"/>
                </a:cxn>
                <a:cxn ang="0">
                  <a:pos x="401" y="15"/>
                </a:cxn>
                <a:cxn ang="0">
                  <a:pos x="411" y="29"/>
                </a:cxn>
                <a:cxn ang="0">
                  <a:pos x="456" y="126"/>
                </a:cxn>
                <a:cxn ang="0">
                  <a:pos x="458" y="142"/>
                </a:cxn>
                <a:cxn ang="0">
                  <a:pos x="455" y="158"/>
                </a:cxn>
                <a:cxn ang="0">
                  <a:pos x="447" y="172"/>
                </a:cxn>
                <a:cxn ang="0">
                  <a:pos x="435" y="183"/>
                </a:cxn>
                <a:cxn ang="0">
                  <a:pos x="405" y="198"/>
                </a:cxn>
                <a:cxn ang="0">
                  <a:pos x="364" y="221"/>
                </a:cxn>
                <a:cxn ang="0">
                  <a:pos x="329" y="246"/>
                </a:cxn>
                <a:cxn ang="0">
                  <a:pos x="300" y="275"/>
                </a:cxn>
                <a:cxn ang="0">
                  <a:pos x="277" y="307"/>
                </a:cxn>
                <a:cxn ang="0">
                  <a:pos x="258" y="343"/>
                </a:cxn>
                <a:cxn ang="0">
                  <a:pos x="244" y="383"/>
                </a:cxn>
                <a:cxn ang="0">
                  <a:pos x="234" y="427"/>
                </a:cxn>
                <a:cxn ang="0">
                  <a:pos x="228" y="475"/>
                </a:cxn>
                <a:cxn ang="0">
                  <a:pos x="389" y="500"/>
                </a:cxn>
                <a:cxn ang="0">
                  <a:pos x="407" y="504"/>
                </a:cxn>
                <a:cxn ang="0">
                  <a:pos x="422" y="513"/>
                </a:cxn>
                <a:cxn ang="0">
                  <a:pos x="433" y="526"/>
                </a:cxn>
                <a:cxn ang="0">
                  <a:pos x="439" y="543"/>
                </a:cxn>
                <a:cxn ang="0">
                  <a:pos x="440" y="891"/>
                </a:cxn>
                <a:cxn ang="0">
                  <a:pos x="437" y="909"/>
                </a:cxn>
                <a:cxn ang="0">
                  <a:pos x="428" y="925"/>
                </a:cxn>
                <a:cxn ang="0">
                  <a:pos x="415" y="936"/>
                </a:cxn>
                <a:cxn ang="0">
                  <a:pos x="398" y="942"/>
                </a:cxn>
                <a:cxn ang="0">
                  <a:pos x="51" y="943"/>
                </a:cxn>
                <a:cxn ang="0">
                  <a:pos x="34" y="940"/>
                </a:cxn>
                <a:cxn ang="0">
                  <a:pos x="18" y="931"/>
                </a:cxn>
                <a:cxn ang="0">
                  <a:pos x="7" y="918"/>
                </a:cxn>
                <a:cxn ang="0">
                  <a:pos x="1" y="901"/>
                </a:cxn>
                <a:cxn ang="0">
                  <a:pos x="0" y="627"/>
                </a:cxn>
                <a:cxn ang="0">
                  <a:pos x="1" y="553"/>
                </a:cxn>
                <a:cxn ang="0">
                  <a:pos x="6" y="485"/>
                </a:cxn>
                <a:cxn ang="0">
                  <a:pos x="13" y="425"/>
                </a:cxn>
                <a:cxn ang="0">
                  <a:pos x="22" y="370"/>
                </a:cxn>
                <a:cxn ang="0">
                  <a:pos x="35" y="323"/>
                </a:cxn>
                <a:cxn ang="0">
                  <a:pos x="52" y="275"/>
                </a:cxn>
                <a:cxn ang="0">
                  <a:pos x="75" y="229"/>
                </a:cxn>
                <a:cxn ang="0">
                  <a:pos x="104" y="186"/>
                </a:cxn>
                <a:cxn ang="0">
                  <a:pos x="139" y="145"/>
                </a:cxn>
                <a:cxn ang="0">
                  <a:pos x="181" y="105"/>
                </a:cxn>
                <a:cxn ang="0">
                  <a:pos x="230" y="67"/>
                </a:cxn>
                <a:cxn ang="0">
                  <a:pos x="284" y="33"/>
                </a:cxn>
                <a:cxn ang="0">
                  <a:pos x="344" y="4"/>
                </a:cxn>
                <a:cxn ang="0">
                  <a:pos x="362" y="0"/>
                </a:cxn>
              </a:cxnLst>
              <a:rect l="0" t="0" r="r" b="b"/>
              <a:pathLst>
                <a:path w="458" h="943">
                  <a:moveTo>
                    <a:pt x="362" y="0"/>
                  </a:moveTo>
                  <a:lnTo>
                    <a:pt x="370" y="0"/>
                  </a:lnTo>
                  <a:lnTo>
                    <a:pt x="379" y="2"/>
                  </a:lnTo>
                  <a:lnTo>
                    <a:pt x="387" y="5"/>
                  </a:lnTo>
                  <a:lnTo>
                    <a:pt x="394" y="9"/>
                  </a:lnTo>
                  <a:lnTo>
                    <a:pt x="401" y="15"/>
                  </a:lnTo>
                  <a:lnTo>
                    <a:pt x="407" y="22"/>
                  </a:lnTo>
                  <a:lnTo>
                    <a:pt x="411" y="29"/>
                  </a:lnTo>
                  <a:lnTo>
                    <a:pt x="453" y="118"/>
                  </a:lnTo>
                  <a:lnTo>
                    <a:pt x="456" y="126"/>
                  </a:lnTo>
                  <a:lnTo>
                    <a:pt x="458" y="134"/>
                  </a:lnTo>
                  <a:lnTo>
                    <a:pt x="458" y="142"/>
                  </a:lnTo>
                  <a:lnTo>
                    <a:pt x="457" y="151"/>
                  </a:lnTo>
                  <a:lnTo>
                    <a:pt x="455" y="158"/>
                  </a:lnTo>
                  <a:lnTo>
                    <a:pt x="451" y="166"/>
                  </a:lnTo>
                  <a:lnTo>
                    <a:pt x="447" y="172"/>
                  </a:lnTo>
                  <a:lnTo>
                    <a:pt x="441" y="178"/>
                  </a:lnTo>
                  <a:lnTo>
                    <a:pt x="435" y="183"/>
                  </a:lnTo>
                  <a:lnTo>
                    <a:pt x="427" y="187"/>
                  </a:lnTo>
                  <a:lnTo>
                    <a:pt x="405" y="198"/>
                  </a:lnTo>
                  <a:lnTo>
                    <a:pt x="383" y="209"/>
                  </a:lnTo>
                  <a:lnTo>
                    <a:pt x="364" y="221"/>
                  </a:lnTo>
                  <a:lnTo>
                    <a:pt x="345" y="233"/>
                  </a:lnTo>
                  <a:lnTo>
                    <a:pt x="329" y="246"/>
                  </a:lnTo>
                  <a:lnTo>
                    <a:pt x="313" y="261"/>
                  </a:lnTo>
                  <a:lnTo>
                    <a:pt x="300" y="275"/>
                  </a:lnTo>
                  <a:lnTo>
                    <a:pt x="287" y="291"/>
                  </a:lnTo>
                  <a:lnTo>
                    <a:pt x="277" y="307"/>
                  </a:lnTo>
                  <a:lnTo>
                    <a:pt x="267" y="325"/>
                  </a:lnTo>
                  <a:lnTo>
                    <a:pt x="258" y="343"/>
                  </a:lnTo>
                  <a:lnTo>
                    <a:pt x="251" y="363"/>
                  </a:lnTo>
                  <a:lnTo>
                    <a:pt x="244" y="383"/>
                  </a:lnTo>
                  <a:lnTo>
                    <a:pt x="239" y="404"/>
                  </a:lnTo>
                  <a:lnTo>
                    <a:pt x="234" y="427"/>
                  </a:lnTo>
                  <a:lnTo>
                    <a:pt x="231" y="450"/>
                  </a:lnTo>
                  <a:lnTo>
                    <a:pt x="228" y="475"/>
                  </a:lnTo>
                  <a:lnTo>
                    <a:pt x="228" y="500"/>
                  </a:lnTo>
                  <a:lnTo>
                    <a:pt x="389" y="500"/>
                  </a:lnTo>
                  <a:lnTo>
                    <a:pt x="398" y="501"/>
                  </a:lnTo>
                  <a:lnTo>
                    <a:pt x="407" y="504"/>
                  </a:lnTo>
                  <a:lnTo>
                    <a:pt x="415" y="508"/>
                  </a:lnTo>
                  <a:lnTo>
                    <a:pt x="422" y="513"/>
                  </a:lnTo>
                  <a:lnTo>
                    <a:pt x="428" y="519"/>
                  </a:lnTo>
                  <a:lnTo>
                    <a:pt x="433" y="526"/>
                  </a:lnTo>
                  <a:lnTo>
                    <a:pt x="437" y="534"/>
                  </a:lnTo>
                  <a:lnTo>
                    <a:pt x="439" y="543"/>
                  </a:lnTo>
                  <a:lnTo>
                    <a:pt x="440" y="552"/>
                  </a:lnTo>
                  <a:lnTo>
                    <a:pt x="440" y="891"/>
                  </a:lnTo>
                  <a:lnTo>
                    <a:pt x="439" y="901"/>
                  </a:lnTo>
                  <a:lnTo>
                    <a:pt x="437" y="909"/>
                  </a:lnTo>
                  <a:lnTo>
                    <a:pt x="433" y="918"/>
                  </a:lnTo>
                  <a:lnTo>
                    <a:pt x="428" y="925"/>
                  </a:lnTo>
                  <a:lnTo>
                    <a:pt x="422" y="931"/>
                  </a:lnTo>
                  <a:lnTo>
                    <a:pt x="415" y="936"/>
                  </a:lnTo>
                  <a:lnTo>
                    <a:pt x="407" y="940"/>
                  </a:lnTo>
                  <a:lnTo>
                    <a:pt x="398" y="942"/>
                  </a:lnTo>
                  <a:lnTo>
                    <a:pt x="389" y="943"/>
                  </a:lnTo>
                  <a:lnTo>
                    <a:pt x="51" y="943"/>
                  </a:lnTo>
                  <a:lnTo>
                    <a:pt x="42" y="942"/>
                  </a:lnTo>
                  <a:lnTo>
                    <a:pt x="34" y="940"/>
                  </a:lnTo>
                  <a:lnTo>
                    <a:pt x="25" y="936"/>
                  </a:lnTo>
                  <a:lnTo>
                    <a:pt x="18" y="931"/>
                  </a:lnTo>
                  <a:lnTo>
                    <a:pt x="12" y="925"/>
                  </a:lnTo>
                  <a:lnTo>
                    <a:pt x="7" y="918"/>
                  </a:lnTo>
                  <a:lnTo>
                    <a:pt x="3" y="909"/>
                  </a:lnTo>
                  <a:lnTo>
                    <a:pt x="1" y="901"/>
                  </a:lnTo>
                  <a:lnTo>
                    <a:pt x="0" y="891"/>
                  </a:lnTo>
                  <a:lnTo>
                    <a:pt x="0" y="627"/>
                  </a:lnTo>
                  <a:lnTo>
                    <a:pt x="0" y="589"/>
                  </a:lnTo>
                  <a:lnTo>
                    <a:pt x="1" y="553"/>
                  </a:lnTo>
                  <a:lnTo>
                    <a:pt x="3" y="518"/>
                  </a:lnTo>
                  <a:lnTo>
                    <a:pt x="6" y="485"/>
                  </a:lnTo>
                  <a:lnTo>
                    <a:pt x="9" y="454"/>
                  </a:lnTo>
                  <a:lnTo>
                    <a:pt x="13" y="425"/>
                  </a:lnTo>
                  <a:lnTo>
                    <a:pt x="17" y="397"/>
                  </a:lnTo>
                  <a:lnTo>
                    <a:pt x="22" y="370"/>
                  </a:lnTo>
                  <a:lnTo>
                    <a:pt x="28" y="346"/>
                  </a:lnTo>
                  <a:lnTo>
                    <a:pt x="35" y="323"/>
                  </a:lnTo>
                  <a:lnTo>
                    <a:pt x="43" y="298"/>
                  </a:lnTo>
                  <a:lnTo>
                    <a:pt x="52" y="275"/>
                  </a:lnTo>
                  <a:lnTo>
                    <a:pt x="63" y="252"/>
                  </a:lnTo>
                  <a:lnTo>
                    <a:pt x="75" y="229"/>
                  </a:lnTo>
                  <a:lnTo>
                    <a:pt x="89" y="207"/>
                  </a:lnTo>
                  <a:lnTo>
                    <a:pt x="104" y="186"/>
                  </a:lnTo>
                  <a:lnTo>
                    <a:pt x="121" y="165"/>
                  </a:lnTo>
                  <a:lnTo>
                    <a:pt x="139" y="145"/>
                  </a:lnTo>
                  <a:lnTo>
                    <a:pt x="159" y="125"/>
                  </a:lnTo>
                  <a:lnTo>
                    <a:pt x="181" y="105"/>
                  </a:lnTo>
                  <a:lnTo>
                    <a:pt x="204" y="85"/>
                  </a:lnTo>
                  <a:lnTo>
                    <a:pt x="230" y="67"/>
                  </a:lnTo>
                  <a:lnTo>
                    <a:pt x="256" y="49"/>
                  </a:lnTo>
                  <a:lnTo>
                    <a:pt x="284" y="33"/>
                  </a:lnTo>
                  <a:lnTo>
                    <a:pt x="314" y="18"/>
                  </a:lnTo>
                  <a:lnTo>
                    <a:pt x="344" y="4"/>
                  </a:lnTo>
                  <a:lnTo>
                    <a:pt x="353" y="1"/>
                  </a:lnTo>
                  <a:lnTo>
                    <a:pt x="362"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sp>
          <p:nvSpPr>
            <p:cNvPr id="32" name="Freeform 31"/>
            <p:cNvSpPr>
              <a:spLocks/>
            </p:cNvSpPr>
            <p:nvPr/>
          </p:nvSpPr>
          <p:spPr bwMode="auto">
            <a:xfrm>
              <a:off x="1560524" y="2382172"/>
              <a:ext cx="257402" cy="530573"/>
            </a:xfrm>
            <a:custGeom>
              <a:avLst/>
              <a:gdLst/>
              <a:ahLst/>
              <a:cxnLst>
                <a:cxn ang="0">
                  <a:pos x="370" y="0"/>
                </a:cxn>
                <a:cxn ang="0">
                  <a:pos x="386" y="5"/>
                </a:cxn>
                <a:cxn ang="0">
                  <a:pos x="400" y="15"/>
                </a:cxn>
                <a:cxn ang="0">
                  <a:pos x="410" y="29"/>
                </a:cxn>
                <a:cxn ang="0">
                  <a:pos x="456" y="125"/>
                </a:cxn>
                <a:cxn ang="0">
                  <a:pos x="457" y="141"/>
                </a:cxn>
                <a:cxn ang="0">
                  <a:pos x="454" y="157"/>
                </a:cxn>
                <a:cxn ang="0">
                  <a:pos x="446" y="171"/>
                </a:cxn>
                <a:cxn ang="0">
                  <a:pos x="434" y="182"/>
                </a:cxn>
                <a:cxn ang="0">
                  <a:pos x="404" y="197"/>
                </a:cxn>
                <a:cxn ang="0">
                  <a:pos x="363" y="220"/>
                </a:cxn>
                <a:cxn ang="0">
                  <a:pos x="328" y="245"/>
                </a:cxn>
                <a:cxn ang="0">
                  <a:pos x="299" y="274"/>
                </a:cxn>
                <a:cxn ang="0">
                  <a:pos x="276" y="306"/>
                </a:cxn>
                <a:cxn ang="0">
                  <a:pos x="258" y="342"/>
                </a:cxn>
                <a:cxn ang="0">
                  <a:pos x="243" y="382"/>
                </a:cxn>
                <a:cxn ang="0">
                  <a:pos x="234" y="426"/>
                </a:cxn>
                <a:cxn ang="0">
                  <a:pos x="228" y="474"/>
                </a:cxn>
                <a:cxn ang="0">
                  <a:pos x="389" y="499"/>
                </a:cxn>
                <a:cxn ang="0">
                  <a:pos x="407" y="503"/>
                </a:cxn>
                <a:cxn ang="0">
                  <a:pos x="422" y="512"/>
                </a:cxn>
                <a:cxn ang="0">
                  <a:pos x="433" y="525"/>
                </a:cxn>
                <a:cxn ang="0">
                  <a:pos x="440" y="542"/>
                </a:cxn>
                <a:cxn ang="0">
                  <a:pos x="441" y="890"/>
                </a:cxn>
                <a:cxn ang="0">
                  <a:pos x="437" y="908"/>
                </a:cxn>
                <a:cxn ang="0">
                  <a:pos x="429" y="924"/>
                </a:cxn>
                <a:cxn ang="0">
                  <a:pos x="415" y="935"/>
                </a:cxn>
                <a:cxn ang="0">
                  <a:pos x="398" y="941"/>
                </a:cxn>
                <a:cxn ang="0">
                  <a:pos x="52" y="942"/>
                </a:cxn>
                <a:cxn ang="0">
                  <a:pos x="34" y="939"/>
                </a:cxn>
                <a:cxn ang="0">
                  <a:pos x="19" y="930"/>
                </a:cxn>
                <a:cxn ang="0">
                  <a:pos x="7" y="917"/>
                </a:cxn>
                <a:cxn ang="0">
                  <a:pos x="1" y="900"/>
                </a:cxn>
                <a:cxn ang="0">
                  <a:pos x="0" y="626"/>
                </a:cxn>
                <a:cxn ang="0">
                  <a:pos x="2" y="551"/>
                </a:cxn>
                <a:cxn ang="0">
                  <a:pos x="6" y="484"/>
                </a:cxn>
                <a:cxn ang="0">
                  <a:pos x="12" y="423"/>
                </a:cxn>
                <a:cxn ang="0">
                  <a:pos x="22" y="370"/>
                </a:cxn>
                <a:cxn ang="0">
                  <a:pos x="34" y="323"/>
                </a:cxn>
                <a:cxn ang="0">
                  <a:pos x="54" y="269"/>
                </a:cxn>
                <a:cxn ang="0">
                  <a:pos x="82" y="218"/>
                </a:cxn>
                <a:cxn ang="0">
                  <a:pos x="117" y="170"/>
                </a:cxn>
                <a:cxn ang="0">
                  <a:pos x="159" y="124"/>
                </a:cxn>
                <a:cxn ang="0">
                  <a:pos x="205" y="85"/>
                </a:cxn>
                <a:cxn ang="0">
                  <a:pos x="257" y="49"/>
                </a:cxn>
                <a:cxn ang="0">
                  <a:pos x="313" y="18"/>
                </a:cxn>
                <a:cxn ang="0">
                  <a:pos x="352" y="1"/>
                </a:cxn>
              </a:cxnLst>
              <a:rect l="0" t="0" r="r" b="b"/>
              <a:pathLst>
                <a:path w="457" h="942">
                  <a:moveTo>
                    <a:pt x="361" y="0"/>
                  </a:moveTo>
                  <a:lnTo>
                    <a:pt x="370" y="0"/>
                  </a:lnTo>
                  <a:lnTo>
                    <a:pt x="378" y="2"/>
                  </a:lnTo>
                  <a:lnTo>
                    <a:pt x="386" y="5"/>
                  </a:lnTo>
                  <a:lnTo>
                    <a:pt x="393" y="9"/>
                  </a:lnTo>
                  <a:lnTo>
                    <a:pt x="400" y="15"/>
                  </a:lnTo>
                  <a:lnTo>
                    <a:pt x="406" y="21"/>
                  </a:lnTo>
                  <a:lnTo>
                    <a:pt x="410" y="29"/>
                  </a:lnTo>
                  <a:lnTo>
                    <a:pt x="453" y="117"/>
                  </a:lnTo>
                  <a:lnTo>
                    <a:pt x="456" y="125"/>
                  </a:lnTo>
                  <a:lnTo>
                    <a:pt x="457" y="133"/>
                  </a:lnTo>
                  <a:lnTo>
                    <a:pt x="457" y="141"/>
                  </a:lnTo>
                  <a:lnTo>
                    <a:pt x="456" y="150"/>
                  </a:lnTo>
                  <a:lnTo>
                    <a:pt x="454" y="157"/>
                  </a:lnTo>
                  <a:lnTo>
                    <a:pt x="451" y="165"/>
                  </a:lnTo>
                  <a:lnTo>
                    <a:pt x="446" y="171"/>
                  </a:lnTo>
                  <a:lnTo>
                    <a:pt x="441" y="177"/>
                  </a:lnTo>
                  <a:lnTo>
                    <a:pt x="434" y="182"/>
                  </a:lnTo>
                  <a:lnTo>
                    <a:pt x="427" y="186"/>
                  </a:lnTo>
                  <a:lnTo>
                    <a:pt x="404" y="197"/>
                  </a:lnTo>
                  <a:lnTo>
                    <a:pt x="383" y="208"/>
                  </a:lnTo>
                  <a:lnTo>
                    <a:pt x="363" y="220"/>
                  </a:lnTo>
                  <a:lnTo>
                    <a:pt x="345" y="232"/>
                  </a:lnTo>
                  <a:lnTo>
                    <a:pt x="328" y="245"/>
                  </a:lnTo>
                  <a:lnTo>
                    <a:pt x="313" y="260"/>
                  </a:lnTo>
                  <a:lnTo>
                    <a:pt x="299" y="274"/>
                  </a:lnTo>
                  <a:lnTo>
                    <a:pt x="287" y="290"/>
                  </a:lnTo>
                  <a:lnTo>
                    <a:pt x="276" y="306"/>
                  </a:lnTo>
                  <a:lnTo>
                    <a:pt x="266" y="324"/>
                  </a:lnTo>
                  <a:lnTo>
                    <a:pt x="258" y="342"/>
                  </a:lnTo>
                  <a:lnTo>
                    <a:pt x="250" y="362"/>
                  </a:lnTo>
                  <a:lnTo>
                    <a:pt x="243" y="382"/>
                  </a:lnTo>
                  <a:lnTo>
                    <a:pt x="238" y="403"/>
                  </a:lnTo>
                  <a:lnTo>
                    <a:pt x="234" y="426"/>
                  </a:lnTo>
                  <a:lnTo>
                    <a:pt x="230" y="449"/>
                  </a:lnTo>
                  <a:lnTo>
                    <a:pt x="228" y="474"/>
                  </a:lnTo>
                  <a:lnTo>
                    <a:pt x="227" y="499"/>
                  </a:lnTo>
                  <a:lnTo>
                    <a:pt x="389" y="499"/>
                  </a:lnTo>
                  <a:lnTo>
                    <a:pt x="398" y="500"/>
                  </a:lnTo>
                  <a:lnTo>
                    <a:pt x="407" y="503"/>
                  </a:lnTo>
                  <a:lnTo>
                    <a:pt x="415" y="507"/>
                  </a:lnTo>
                  <a:lnTo>
                    <a:pt x="422" y="512"/>
                  </a:lnTo>
                  <a:lnTo>
                    <a:pt x="429" y="518"/>
                  </a:lnTo>
                  <a:lnTo>
                    <a:pt x="433" y="525"/>
                  </a:lnTo>
                  <a:lnTo>
                    <a:pt x="437" y="533"/>
                  </a:lnTo>
                  <a:lnTo>
                    <a:pt x="440" y="542"/>
                  </a:lnTo>
                  <a:lnTo>
                    <a:pt x="441" y="551"/>
                  </a:lnTo>
                  <a:lnTo>
                    <a:pt x="441" y="890"/>
                  </a:lnTo>
                  <a:lnTo>
                    <a:pt x="440" y="900"/>
                  </a:lnTo>
                  <a:lnTo>
                    <a:pt x="437" y="908"/>
                  </a:lnTo>
                  <a:lnTo>
                    <a:pt x="433" y="917"/>
                  </a:lnTo>
                  <a:lnTo>
                    <a:pt x="429" y="924"/>
                  </a:lnTo>
                  <a:lnTo>
                    <a:pt x="422" y="930"/>
                  </a:lnTo>
                  <a:lnTo>
                    <a:pt x="415" y="935"/>
                  </a:lnTo>
                  <a:lnTo>
                    <a:pt x="407" y="939"/>
                  </a:lnTo>
                  <a:lnTo>
                    <a:pt x="398" y="941"/>
                  </a:lnTo>
                  <a:lnTo>
                    <a:pt x="389" y="942"/>
                  </a:lnTo>
                  <a:lnTo>
                    <a:pt x="52" y="942"/>
                  </a:lnTo>
                  <a:lnTo>
                    <a:pt x="43" y="941"/>
                  </a:lnTo>
                  <a:lnTo>
                    <a:pt x="34" y="939"/>
                  </a:lnTo>
                  <a:lnTo>
                    <a:pt x="26" y="935"/>
                  </a:lnTo>
                  <a:lnTo>
                    <a:pt x="19" y="930"/>
                  </a:lnTo>
                  <a:lnTo>
                    <a:pt x="13" y="924"/>
                  </a:lnTo>
                  <a:lnTo>
                    <a:pt x="7" y="917"/>
                  </a:lnTo>
                  <a:lnTo>
                    <a:pt x="4" y="908"/>
                  </a:lnTo>
                  <a:lnTo>
                    <a:pt x="1" y="900"/>
                  </a:lnTo>
                  <a:lnTo>
                    <a:pt x="0" y="890"/>
                  </a:lnTo>
                  <a:lnTo>
                    <a:pt x="0" y="626"/>
                  </a:lnTo>
                  <a:lnTo>
                    <a:pt x="1" y="588"/>
                  </a:lnTo>
                  <a:lnTo>
                    <a:pt x="2" y="551"/>
                  </a:lnTo>
                  <a:lnTo>
                    <a:pt x="3" y="517"/>
                  </a:lnTo>
                  <a:lnTo>
                    <a:pt x="6" y="484"/>
                  </a:lnTo>
                  <a:lnTo>
                    <a:pt x="9" y="453"/>
                  </a:lnTo>
                  <a:lnTo>
                    <a:pt x="12" y="423"/>
                  </a:lnTo>
                  <a:lnTo>
                    <a:pt x="17" y="396"/>
                  </a:lnTo>
                  <a:lnTo>
                    <a:pt x="22" y="370"/>
                  </a:lnTo>
                  <a:lnTo>
                    <a:pt x="28" y="345"/>
                  </a:lnTo>
                  <a:lnTo>
                    <a:pt x="34" y="323"/>
                  </a:lnTo>
                  <a:lnTo>
                    <a:pt x="43" y="295"/>
                  </a:lnTo>
                  <a:lnTo>
                    <a:pt x="54" y="269"/>
                  </a:lnTo>
                  <a:lnTo>
                    <a:pt x="67" y="243"/>
                  </a:lnTo>
                  <a:lnTo>
                    <a:pt x="82" y="218"/>
                  </a:lnTo>
                  <a:lnTo>
                    <a:pt x="98" y="193"/>
                  </a:lnTo>
                  <a:lnTo>
                    <a:pt x="117" y="170"/>
                  </a:lnTo>
                  <a:lnTo>
                    <a:pt x="137" y="146"/>
                  </a:lnTo>
                  <a:lnTo>
                    <a:pt x="159" y="124"/>
                  </a:lnTo>
                  <a:lnTo>
                    <a:pt x="182" y="104"/>
                  </a:lnTo>
                  <a:lnTo>
                    <a:pt x="205" y="85"/>
                  </a:lnTo>
                  <a:lnTo>
                    <a:pt x="230" y="66"/>
                  </a:lnTo>
                  <a:lnTo>
                    <a:pt x="257" y="49"/>
                  </a:lnTo>
                  <a:lnTo>
                    <a:pt x="284" y="33"/>
                  </a:lnTo>
                  <a:lnTo>
                    <a:pt x="313" y="18"/>
                  </a:lnTo>
                  <a:lnTo>
                    <a:pt x="343" y="4"/>
                  </a:lnTo>
                  <a:lnTo>
                    <a:pt x="352" y="1"/>
                  </a:lnTo>
                  <a:lnTo>
                    <a:pt x="361" y="0"/>
                  </a:lnTo>
                  <a:close/>
                </a:path>
              </a:pathLst>
            </a:custGeom>
            <a:solidFill>
              <a:schemeClr val="bg1"/>
            </a:solidFill>
            <a:ln w="0">
              <a:noFill/>
              <a:prstDash val="solid"/>
              <a:round/>
              <a:headEnd/>
              <a:tailEnd/>
            </a:ln>
          </p:spPr>
          <p:txBody>
            <a:bodyPr vert="horz" wrap="square" lIns="121920" tIns="60960" rIns="121920" bIns="60960" numCol="1" anchor="t" anchorCtr="0" compatLnSpc="1">
              <a:prstTxWarp prst="textNoShape">
                <a:avLst/>
              </a:prstTxWarp>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endParaRPr lang="en-US" sz="2400"/>
            </a:p>
          </p:txBody>
        </p:sp>
      </p:grpSp>
      <p:sp>
        <p:nvSpPr>
          <p:cNvPr id="33" name="Rectangle 32"/>
          <p:cNvSpPr/>
          <p:nvPr/>
        </p:nvSpPr>
        <p:spPr>
          <a:xfrm>
            <a:off x="4783593" y="4306570"/>
            <a:ext cx="1794933" cy="246221"/>
          </a:xfrm>
          <a:prstGeom prst="rect">
            <a:avLst/>
          </a:prstGeom>
        </p:spPr>
        <p:txBody>
          <a:bodyPr wrap="square" lIns="0" tIns="0" rIns="0" bIns="0">
            <a:spAutoFit/>
          </a:bodyPr>
          <a:lstStyle/>
          <a:p>
            <a:pPr algn="ctr"/>
            <a:r>
              <a:rPr lang="en-US" sz="1600" b="1" i="1" dirty="0">
                <a:solidFill>
                  <a:schemeClr val="bg1"/>
                </a:solidFill>
              </a:rPr>
              <a:t>Charles Kuralt</a:t>
            </a:r>
            <a:endParaRPr lang="en-US" sz="1600" dirty="0">
              <a:solidFill>
                <a:schemeClr val="bg1"/>
              </a:solidFill>
            </a:endParaRPr>
          </a:p>
        </p:txBody>
      </p:sp>
      <p:grpSp>
        <p:nvGrpSpPr>
          <p:cNvPr id="19" name="Group 18"/>
          <p:cNvGrpSpPr/>
          <p:nvPr/>
        </p:nvGrpSpPr>
        <p:grpSpPr>
          <a:xfrm>
            <a:off x="127357" y="-21594"/>
            <a:ext cx="2524868" cy="613385"/>
            <a:chOff x="127357" y="-6354"/>
            <a:chExt cx="2524868" cy="613385"/>
          </a:xfrm>
        </p:grpSpPr>
        <p:sp>
          <p:nvSpPr>
            <p:cNvPr id="20" name="Round Same Side Corner Rectangle 19"/>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1" name="TextBox 20"/>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016749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barn(inVertical)">
                                      <p:cBhvr>
                                        <p:cTn id="7" dur="1000"/>
                                        <p:tgtEl>
                                          <p:spTgt spid="17"/>
                                        </p:tgtEl>
                                      </p:cBhvr>
                                    </p:animEffect>
                                  </p:childTnLst>
                                </p:cTn>
                              </p:par>
                            </p:childTnLst>
                          </p:cTn>
                        </p:par>
                        <p:par>
                          <p:cTn id="8" fill="hold">
                            <p:stCondLst>
                              <p:cond delay="1000"/>
                            </p:stCondLst>
                            <p:childTnLst>
                              <p:par>
                                <p:cTn id="9" presetID="2" presetClass="entr" presetSubtype="1" accel="40000" decel="60000" fill="hold" grpId="0" nodeType="afterEffect">
                                  <p:stCondLst>
                                    <p:cond delay="0"/>
                                  </p:stCondLst>
                                  <p:childTnLst>
                                    <p:set>
                                      <p:cBhvr>
                                        <p:cTn id="10" dur="1" fill="hold">
                                          <p:stCondLst>
                                            <p:cond delay="0"/>
                                          </p:stCondLst>
                                        </p:cTn>
                                        <p:tgtEl>
                                          <p:spTgt spid="14"/>
                                        </p:tgtEl>
                                        <p:attrNameLst>
                                          <p:attrName>style.visibility</p:attrName>
                                        </p:attrNameLst>
                                      </p:cBhvr>
                                      <p:to>
                                        <p:strVal val="visible"/>
                                      </p:to>
                                    </p:set>
                                    <p:anim calcmode="lin" valueType="num">
                                      <p:cBhvr additive="base">
                                        <p:cTn id="11" dur="500" fill="hold"/>
                                        <p:tgtEl>
                                          <p:spTgt spid="14"/>
                                        </p:tgtEl>
                                        <p:attrNameLst>
                                          <p:attrName>ppt_x</p:attrName>
                                        </p:attrNameLst>
                                      </p:cBhvr>
                                      <p:tavLst>
                                        <p:tav tm="0">
                                          <p:val>
                                            <p:strVal val="#ppt_x"/>
                                          </p:val>
                                        </p:tav>
                                        <p:tav tm="100000">
                                          <p:val>
                                            <p:strVal val="#ppt_x"/>
                                          </p:val>
                                        </p:tav>
                                      </p:tavLst>
                                    </p:anim>
                                    <p:anim calcmode="lin" valueType="num">
                                      <p:cBhvr additive="base">
                                        <p:cTn id="12" dur="500" fill="hold"/>
                                        <p:tgtEl>
                                          <p:spTgt spid="14"/>
                                        </p:tgtEl>
                                        <p:attrNameLst>
                                          <p:attrName>ppt_y</p:attrName>
                                        </p:attrNameLst>
                                      </p:cBhvr>
                                      <p:tavLst>
                                        <p:tav tm="0">
                                          <p:val>
                                            <p:strVal val="0-#ppt_h/2"/>
                                          </p:val>
                                        </p:tav>
                                        <p:tav tm="100000">
                                          <p:val>
                                            <p:strVal val="#ppt_y"/>
                                          </p:val>
                                        </p:tav>
                                      </p:tavLst>
                                    </p:anim>
                                  </p:childTnLst>
                                </p:cTn>
                              </p:par>
                            </p:childTnLst>
                          </p:cTn>
                        </p:par>
                        <p:par>
                          <p:cTn id="13" fill="hold">
                            <p:stCondLst>
                              <p:cond delay="1500"/>
                            </p:stCondLst>
                            <p:childTnLst>
                              <p:par>
                                <p:cTn id="14" presetID="45" presetClass="entr" presetSubtype="0" fill="hold" grpId="0" nodeType="afterEffect">
                                  <p:stCondLst>
                                    <p:cond delay="0"/>
                                  </p:stCondLst>
                                  <p:childTnLst>
                                    <p:set>
                                      <p:cBhvr>
                                        <p:cTn id="15" dur="1" fill="hold">
                                          <p:stCondLst>
                                            <p:cond delay="0"/>
                                          </p:stCondLst>
                                        </p:cTn>
                                        <p:tgtEl>
                                          <p:spTgt spid="13"/>
                                        </p:tgtEl>
                                        <p:attrNameLst>
                                          <p:attrName>style.visibility</p:attrName>
                                        </p:attrNameLst>
                                      </p:cBhvr>
                                      <p:to>
                                        <p:strVal val="visible"/>
                                      </p:to>
                                    </p:set>
                                    <p:animEffect transition="in" filter="fade">
                                      <p:cBhvr>
                                        <p:cTn id="16" dur="1000"/>
                                        <p:tgtEl>
                                          <p:spTgt spid="13"/>
                                        </p:tgtEl>
                                      </p:cBhvr>
                                    </p:animEffect>
                                    <p:anim calcmode="lin" valueType="num">
                                      <p:cBhvr>
                                        <p:cTn id="17" dur="1000" fill="hold"/>
                                        <p:tgtEl>
                                          <p:spTgt spid="13"/>
                                        </p:tgtEl>
                                        <p:attrNameLst>
                                          <p:attrName>ppt_w</p:attrName>
                                        </p:attrNameLst>
                                      </p:cBhvr>
                                      <p:tavLst>
                                        <p:tav tm="0" fmla="#ppt_w*sin(2.5*pi*$)">
                                          <p:val>
                                            <p:fltVal val="0"/>
                                          </p:val>
                                        </p:tav>
                                        <p:tav tm="100000">
                                          <p:val>
                                            <p:fltVal val="1"/>
                                          </p:val>
                                        </p:tav>
                                      </p:tavLst>
                                    </p:anim>
                                    <p:anim calcmode="lin" valueType="num">
                                      <p:cBhvr>
                                        <p:cTn id="18" dur="1000" fill="hold"/>
                                        <p:tgtEl>
                                          <p:spTgt spid="13"/>
                                        </p:tgtEl>
                                        <p:attrNameLst>
                                          <p:attrName>ppt_h</p:attrName>
                                        </p:attrNameLst>
                                      </p:cBhvr>
                                      <p:tavLst>
                                        <p:tav tm="0">
                                          <p:val>
                                            <p:strVal val="#ppt_h"/>
                                          </p:val>
                                        </p:tav>
                                        <p:tav tm="100000">
                                          <p:val>
                                            <p:strVal val="#ppt_h"/>
                                          </p:val>
                                        </p:tav>
                                      </p:tavLst>
                                    </p:anim>
                                  </p:childTnLst>
                                </p:cTn>
                              </p:par>
                            </p:childTnLst>
                          </p:cTn>
                        </p:par>
                        <p:par>
                          <p:cTn id="19" fill="hold">
                            <p:stCondLst>
                              <p:cond delay="2500"/>
                            </p:stCondLst>
                            <p:childTnLst>
                              <p:par>
                                <p:cTn id="20" presetID="53" presetClass="entr" presetSubtype="16" fill="hold"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500" fill="hold"/>
                                        <p:tgtEl>
                                          <p:spTgt spid="16"/>
                                        </p:tgtEl>
                                        <p:attrNameLst>
                                          <p:attrName>ppt_w</p:attrName>
                                        </p:attrNameLst>
                                      </p:cBhvr>
                                      <p:tavLst>
                                        <p:tav tm="0">
                                          <p:val>
                                            <p:fltVal val="0"/>
                                          </p:val>
                                        </p:tav>
                                        <p:tav tm="100000">
                                          <p:val>
                                            <p:strVal val="#ppt_w"/>
                                          </p:val>
                                        </p:tav>
                                      </p:tavLst>
                                    </p:anim>
                                    <p:anim calcmode="lin" valueType="num">
                                      <p:cBhvr>
                                        <p:cTn id="23" dur="500" fill="hold"/>
                                        <p:tgtEl>
                                          <p:spTgt spid="16"/>
                                        </p:tgtEl>
                                        <p:attrNameLst>
                                          <p:attrName>ppt_h</p:attrName>
                                        </p:attrNameLst>
                                      </p:cBhvr>
                                      <p:tavLst>
                                        <p:tav tm="0">
                                          <p:val>
                                            <p:fltVal val="0"/>
                                          </p:val>
                                        </p:tav>
                                        <p:tav tm="100000">
                                          <p:val>
                                            <p:strVal val="#ppt_h"/>
                                          </p:val>
                                        </p:tav>
                                      </p:tavLst>
                                    </p:anim>
                                    <p:animEffect transition="in" filter="fade">
                                      <p:cBhvr>
                                        <p:cTn id="24" dur="500"/>
                                        <p:tgtEl>
                                          <p:spTgt spid="16"/>
                                        </p:tgtEl>
                                      </p:cBhvr>
                                    </p:animEffect>
                                  </p:childTnLst>
                                </p:cTn>
                              </p:par>
                              <p:par>
                                <p:cTn id="25" presetID="53" presetClass="entr" presetSubtype="16" fill="hold" nodeType="withEffect">
                                  <p:stCondLst>
                                    <p:cond delay="0"/>
                                  </p:stCondLst>
                                  <p:childTnLst>
                                    <p:set>
                                      <p:cBhvr>
                                        <p:cTn id="26" dur="1" fill="hold">
                                          <p:stCondLst>
                                            <p:cond delay="0"/>
                                          </p:stCondLst>
                                        </p:cTn>
                                        <p:tgtEl>
                                          <p:spTgt spid="30"/>
                                        </p:tgtEl>
                                        <p:attrNameLst>
                                          <p:attrName>style.visibility</p:attrName>
                                        </p:attrNameLst>
                                      </p:cBhvr>
                                      <p:to>
                                        <p:strVal val="visible"/>
                                      </p:to>
                                    </p:set>
                                    <p:anim calcmode="lin" valueType="num">
                                      <p:cBhvr>
                                        <p:cTn id="27" dur="500" fill="hold"/>
                                        <p:tgtEl>
                                          <p:spTgt spid="30"/>
                                        </p:tgtEl>
                                        <p:attrNameLst>
                                          <p:attrName>ppt_w</p:attrName>
                                        </p:attrNameLst>
                                      </p:cBhvr>
                                      <p:tavLst>
                                        <p:tav tm="0">
                                          <p:val>
                                            <p:fltVal val="0"/>
                                          </p:val>
                                        </p:tav>
                                        <p:tav tm="100000">
                                          <p:val>
                                            <p:strVal val="#ppt_w"/>
                                          </p:val>
                                        </p:tav>
                                      </p:tavLst>
                                    </p:anim>
                                    <p:anim calcmode="lin" valueType="num">
                                      <p:cBhvr>
                                        <p:cTn id="28" dur="500" fill="hold"/>
                                        <p:tgtEl>
                                          <p:spTgt spid="30"/>
                                        </p:tgtEl>
                                        <p:attrNameLst>
                                          <p:attrName>ppt_h</p:attrName>
                                        </p:attrNameLst>
                                      </p:cBhvr>
                                      <p:tavLst>
                                        <p:tav tm="0">
                                          <p:val>
                                            <p:fltVal val="0"/>
                                          </p:val>
                                        </p:tav>
                                        <p:tav tm="100000">
                                          <p:val>
                                            <p:strVal val="#ppt_h"/>
                                          </p:val>
                                        </p:tav>
                                      </p:tavLst>
                                    </p:anim>
                                    <p:animEffect transition="in" filter="fade">
                                      <p:cBhvr>
                                        <p:cTn id="29" dur="500"/>
                                        <p:tgtEl>
                                          <p:spTgt spid="30"/>
                                        </p:tgtEl>
                                      </p:cBhvr>
                                    </p:animEffect>
                                  </p:childTnLst>
                                </p:cTn>
                              </p:par>
                            </p:childTnLst>
                          </p:cTn>
                        </p:par>
                        <p:par>
                          <p:cTn id="30" fill="hold">
                            <p:stCondLst>
                              <p:cond delay="3000"/>
                            </p:stCondLst>
                            <p:childTnLst>
                              <p:par>
                                <p:cTn id="31" presetID="16" presetClass="entr" presetSubtype="37"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barn(outVertical)">
                                      <p:cBhvr>
                                        <p:cTn id="33" dur="500"/>
                                        <p:tgtEl>
                                          <p:spTgt spid="15"/>
                                        </p:tgtEl>
                                      </p:cBhvr>
                                    </p:animEffect>
                                  </p:childTnLst>
                                </p:cTn>
                              </p:par>
                            </p:childTnLst>
                          </p:cTn>
                        </p:par>
                        <p:par>
                          <p:cTn id="34" fill="hold">
                            <p:stCondLst>
                              <p:cond delay="3500"/>
                            </p:stCondLst>
                            <p:childTnLst>
                              <p:par>
                                <p:cTn id="35" presetID="16" presetClass="entr" presetSubtype="37" fill="hold" grpId="0" nodeType="afterEffect">
                                  <p:stCondLst>
                                    <p:cond delay="0"/>
                                  </p:stCondLst>
                                  <p:childTnLst>
                                    <p:set>
                                      <p:cBhvr>
                                        <p:cTn id="36" dur="1" fill="hold">
                                          <p:stCondLst>
                                            <p:cond delay="0"/>
                                          </p:stCondLst>
                                        </p:cTn>
                                        <p:tgtEl>
                                          <p:spTgt spid="33"/>
                                        </p:tgtEl>
                                        <p:attrNameLst>
                                          <p:attrName>style.visibility</p:attrName>
                                        </p:attrNameLst>
                                      </p:cBhvr>
                                      <p:to>
                                        <p:strVal val="visible"/>
                                      </p:to>
                                    </p:set>
                                    <p:animEffect transition="in" filter="barn(outVertical)">
                                      <p:cBhvr>
                                        <p:cTn id="37" dur="500"/>
                                        <p:tgtEl>
                                          <p:spTgt spid="3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animBg="1"/>
      <p:bldP spid="13" grpId="0" animBg="1"/>
      <p:bldP spid="14" grpId="0" animBg="1"/>
      <p:bldP spid="15" grpId="0"/>
      <p:bldP spid="33" grpId="0"/>
    </p:bld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53" name="Rectangle 352"/>
          <p:cNvSpPr/>
          <p:nvPr/>
        </p:nvSpPr>
        <p:spPr bwMode="auto">
          <a:xfrm>
            <a:off x="5566" y="795685"/>
            <a:ext cx="12207240" cy="572425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 name="Freeform 5"/>
          <p:cNvSpPr>
            <a:spLocks/>
          </p:cNvSpPr>
          <p:nvPr/>
        </p:nvSpPr>
        <p:spPr bwMode="auto">
          <a:xfrm>
            <a:off x="3622193" y="3240297"/>
            <a:ext cx="3322855" cy="3808775"/>
          </a:xfrm>
          <a:custGeom>
            <a:avLst/>
            <a:gdLst>
              <a:gd name="T0" fmla="*/ 658 w 1847"/>
              <a:gd name="T1" fmla="*/ 2115 h 2116"/>
              <a:gd name="T2" fmla="*/ 658 w 1847"/>
              <a:gd name="T3" fmla="*/ 2116 h 2116"/>
              <a:gd name="T4" fmla="*/ 1630 w 1847"/>
              <a:gd name="T5" fmla="*/ 2116 h 2116"/>
              <a:gd name="T6" fmla="*/ 1523 w 1847"/>
              <a:gd name="T7" fmla="*/ 1569 h 2116"/>
              <a:gd name="T8" fmla="*/ 1652 w 1847"/>
              <a:gd name="T9" fmla="*/ 1173 h 2116"/>
              <a:gd name="T10" fmla="*/ 1626 w 1847"/>
              <a:gd name="T11" fmla="*/ 320 h 2116"/>
              <a:gd name="T12" fmla="*/ 306 w 1847"/>
              <a:gd name="T13" fmla="*/ 427 h 2116"/>
              <a:gd name="T14" fmla="*/ 166 w 1847"/>
              <a:gd name="T15" fmla="*/ 814 h 2116"/>
              <a:gd name="T16" fmla="*/ 216 w 1847"/>
              <a:gd name="T17" fmla="*/ 931 h 2116"/>
              <a:gd name="T18" fmla="*/ 107 w 1847"/>
              <a:gd name="T19" fmla="*/ 1099 h 2116"/>
              <a:gd name="T20" fmla="*/ 27 w 1847"/>
              <a:gd name="T21" fmla="*/ 1214 h 2116"/>
              <a:gd name="T22" fmla="*/ 89 w 1847"/>
              <a:gd name="T23" fmla="*/ 1303 h 2116"/>
              <a:gd name="T24" fmla="*/ 150 w 1847"/>
              <a:gd name="T25" fmla="*/ 1333 h 2116"/>
              <a:gd name="T26" fmla="*/ 141 w 1847"/>
              <a:gd name="T27" fmla="*/ 1433 h 2116"/>
              <a:gd name="T28" fmla="*/ 129 w 1847"/>
              <a:gd name="T29" fmla="*/ 1494 h 2116"/>
              <a:gd name="T30" fmla="*/ 152 w 1847"/>
              <a:gd name="T31" fmla="*/ 1518 h 2116"/>
              <a:gd name="T32" fmla="*/ 143 w 1847"/>
              <a:gd name="T33" fmla="*/ 1558 h 2116"/>
              <a:gd name="T34" fmla="*/ 163 w 1847"/>
              <a:gd name="T35" fmla="*/ 1633 h 2116"/>
              <a:gd name="T36" fmla="*/ 142 w 1847"/>
              <a:gd name="T37" fmla="*/ 1749 h 2116"/>
              <a:gd name="T38" fmla="*/ 224 w 1847"/>
              <a:gd name="T39" fmla="*/ 1829 h 2116"/>
              <a:gd name="T40" fmla="*/ 658 w 1847"/>
              <a:gd name="T41" fmla="*/ 2115 h 21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Lst>
            <a:rect l="0" t="0" r="r" b="b"/>
            <a:pathLst>
              <a:path w="1847" h="2116">
                <a:moveTo>
                  <a:pt x="658" y="2115"/>
                </a:moveTo>
                <a:cubicBezTo>
                  <a:pt x="658" y="2115"/>
                  <a:pt x="658" y="2115"/>
                  <a:pt x="658" y="2116"/>
                </a:cubicBezTo>
                <a:cubicBezTo>
                  <a:pt x="1630" y="2116"/>
                  <a:pt x="1630" y="2116"/>
                  <a:pt x="1630" y="2116"/>
                </a:cubicBezTo>
                <a:cubicBezTo>
                  <a:pt x="1553" y="1972"/>
                  <a:pt x="1499" y="1795"/>
                  <a:pt x="1523" y="1569"/>
                </a:cubicBezTo>
                <a:cubicBezTo>
                  <a:pt x="1545" y="1357"/>
                  <a:pt x="1598" y="1253"/>
                  <a:pt x="1652" y="1173"/>
                </a:cubicBezTo>
                <a:cubicBezTo>
                  <a:pt x="1800" y="950"/>
                  <a:pt x="1847" y="593"/>
                  <a:pt x="1626" y="320"/>
                </a:cubicBezTo>
                <a:cubicBezTo>
                  <a:pt x="1368" y="0"/>
                  <a:pt x="452" y="21"/>
                  <a:pt x="306" y="427"/>
                </a:cubicBezTo>
                <a:cubicBezTo>
                  <a:pt x="211" y="692"/>
                  <a:pt x="212" y="663"/>
                  <a:pt x="166" y="814"/>
                </a:cubicBezTo>
                <a:cubicBezTo>
                  <a:pt x="147" y="877"/>
                  <a:pt x="217" y="877"/>
                  <a:pt x="216" y="931"/>
                </a:cubicBezTo>
                <a:cubicBezTo>
                  <a:pt x="215" y="953"/>
                  <a:pt x="162" y="1024"/>
                  <a:pt x="107" y="1099"/>
                </a:cubicBezTo>
                <a:cubicBezTo>
                  <a:pt x="55" y="1169"/>
                  <a:pt x="50" y="1168"/>
                  <a:pt x="27" y="1214"/>
                </a:cubicBezTo>
                <a:cubicBezTo>
                  <a:pt x="0" y="1268"/>
                  <a:pt x="39" y="1287"/>
                  <a:pt x="89" y="1303"/>
                </a:cubicBezTo>
                <a:cubicBezTo>
                  <a:pt x="117" y="1312"/>
                  <a:pt x="134" y="1314"/>
                  <a:pt x="150" y="1333"/>
                </a:cubicBezTo>
                <a:cubicBezTo>
                  <a:pt x="182" y="1370"/>
                  <a:pt x="154" y="1411"/>
                  <a:pt x="141" y="1433"/>
                </a:cubicBezTo>
                <a:cubicBezTo>
                  <a:pt x="129" y="1453"/>
                  <a:pt x="112" y="1473"/>
                  <a:pt x="129" y="1494"/>
                </a:cubicBezTo>
                <a:cubicBezTo>
                  <a:pt x="145" y="1513"/>
                  <a:pt x="163" y="1513"/>
                  <a:pt x="152" y="1518"/>
                </a:cubicBezTo>
                <a:cubicBezTo>
                  <a:pt x="149" y="1520"/>
                  <a:pt x="135" y="1543"/>
                  <a:pt x="143" y="1558"/>
                </a:cubicBezTo>
                <a:cubicBezTo>
                  <a:pt x="158" y="1590"/>
                  <a:pt x="190" y="1588"/>
                  <a:pt x="163" y="1633"/>
                </a:cubicBezTo>
                <a:cubicBezTo>
                  <a:pt x="137" y="1679"/>
                  <a:pt x="137" y="1721"/>
                  <a:pt x="142" y="1749"/>
                </a:cubicBezTo>
                <a:cubicBezTo>
                  <a:pt x="145" y="1766"/>
                  <a:pt x="165" y="1818"/>
                  <a:pt x="224" y="1829"/>
                </a:cubicBezTo>
                <a:cubicBezTo>
                  <a:pt x="312" y="1845"/>
                  <a:pt x="562" y="1816"/>
                  <a:pt x="658" y="2115"/>
                </a:cubicBezTo>
                <a:close/>
              </a:path>
            </a:pathLst>
          </a:custGeom>
          <a:solidFill>
            <a:srgbClr val="297F9D"/>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 name="Group 14"/>
          <p:cNvGrpSpPr/>
          <p:nvPr/>
        </p:nvGrpSpPr>
        <p:grpSpPr>
          <a:xfrm>
            <a:off x="1087936" y="2832513"/>
            <a:ext cx="441971" cy="439156"/>
            <a:chOff x="744538" y="3198813"/>
            <a:chExt cx="249237" cy="247650"/>
          </a:xfrm>
          <a:solidFill>
            <a:schemeClr val="bg1">
              <a:lumMod val="65000"/>
            </a:schemeClr>
          </a:solidFill>
        </p:grpSpPr>
        <p:sp>
          <p:nvSpPr>
            <p:cNvPr id="16" name="Freeform 8"/>
            <p:cNvSpPr>
              <a:spLocks/>
            </p:cNvSpPr>
            <p:nvPr/>
          </p:nvSpPr>
          <p:spPr bwMode="auto">
            <a:xfrm>
              <a:off x="744538" y="3379788"/>
              <a:ext cx="66675" cy="66675"/>
            </a:xfrm>
            <a:custGeom>
              <a:avLst/>
              <a:gdLst>
                <a:gd name="T0" fmla="*/ 19 w 42"/>
                <a:gd name="T1" fmla="*/ 1 h 42"/>
                <a:gd name="T2" fmla="*/ 0 w 42"/>
                <a:gd name="T3" fmla="*/ 42 h 42"/>
                <a:gd name="T4" fmla="*/ 42 w 42"/>
                <a:gd name="T5" fmla="*/ 24 h 42"/>
                <a:gd name="T6" fmla="*/ 42 w 42"/>
                <a:gd name="T7" fmla="*/ 24 h 42"/>
                <a:gd name="T8" fmla="*/ 19 w 42"/>
                <a:gd name="T9" fmla="*/ 0 h 42"/>
                <a:gd name="T10" fmla="*/ 19 w 42"/>
                <a:gd name="T11" fmla="*/ 1 h 42"/>
              </a:gdLst>
              <a:ahLst/>
              <a:cxnLst>
                <a:cxn ang="0">
                  <a:pos x="T0" y="T1"/>
                </a:cxn>
                <a:cxn ang="0">
                  <a:pos x="T2" y="T3"/>
                </a:cxn>
                <a:cxn ang="0">
                  <a:pos x="T4" y="T5"/>
                </a:cxn>
                <a:cxn ang="0">
                  <a:pos x="T6" y="T7"/>
                </a:cxn>
                <a:cxn ang="0">
                  <a:pos x="T8" y="T9"/>
                </a:cxn>
                <a:cxn ang="0">
                  <a:pos x="T10" y="T11"/>
                </a:cxn>
              </a:cxnLst>
              <a:rect l="0" t="0" r="r" b="b"/>
              <a:pathLst>
                <a:path w="42" h="42">
                  <a:moveTo>
                    <a:pt x="19" y="1"/>
                  </a:moveTo>
                  <a:lnTo>
                    <a:pt x="0" y="42"/>
                  </a:lnTo>
                  <a:lnTo>
                    <a:pt x="42" y="24"/>
                  </a:lnTo>
                  <a:lnTo>
                    <a:pt x="42" y="24"/>
                  </a:lnTo>
                  <a:lnTo>
                    <a:pt x="19" y="0"/>
                  </a:lnTo>
                  <a:lnTo>
                    <a:pt x="19"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 name="Freeform 9"/>
            <p:cNvSpPr>
              <a:spLocks/>
            </p:cNvSpPr>
            <p:nvPr/>
          </p:nvSpPr>
          <p:spPr bwMode="auto">
            <a:xfrm>
              <a:off x="782638" y="3219451"/>
              <a:ext cx="165100" cy="168275"/>
            </a:xfrm>
            <a:custGeom>
              <a:avLst/>
              <a:gdLst>
                <a:gd name="T0" fmla="*/ 94 w 104"/>
                <a:gd name="T1" fmla="*/ 0 h 106"/>
                <a:gd name="T2" fmla="*/ 0 w 104"/>
                <a:gd name="T3" fmla="*/ 96 h 106"/>
                <a:gd name="T4" fmla="*/ 9 w 104"/>
                <a:gd name="T5" fmla="*/ 106 h 106"/>
                <a:gd name="T6" fmla="*/ 104 w 104"/>
                <a:gd name="T7" fmla="*/ 10 h 106"/>
                <a:gd name="T8" fmla="*/ 94 w 104"/>
                <a:gd name="T9" fmla="*/ 0 h 106"/>
              </a:gdLst>
              <a:ahLst/>
              <a:cxnLst>
                <a:cxn ang="0">
                  <a:pos x="T0" y="T1"/>
                </a:cxn>
                <a:cxn ang="0">
                  <a:pos x="T2" y="T3"/>
                </a:cxn>
                <a:cxn ang="0">
                  <a:pos x="T4" y="T5"/>
                </a:cxn>
                <a:cxn ang="0">
                  <a:pos x="T6" y="T7"/>
                </a:cxn>
                <a:cxn ang="0">
                  <a:pos x="T8" y="T9"/>
                </a:cxn>
              </a:cxnLst>
              <a:rect l="0" t="0" r="r" b="b"/>
              <a:pathLst>
                <a:path w="104" h="106">
                  <a:moveTo>
                    <a:pt x="94" y="0"/>
                  </a:moveTo>
                  <a:lnTo>
                    <a:pt x="0" y="96"/>
                  </a:lnTo>
                  <a:lnTo>
                    <a:pt x="9" y="106"/>
                  </a:lnTo>
                  <a:lnTo>
                    <a:pt x="104" y="10"/>
                  </a:lnTo>
                  <a:lnTo>
                    <a:pt x="94"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 name="Freeform 10"/>
            <p:cNvSpPr>
              <a:spLocks/>
            </p:cNvSpPr>
            <p:nvPr/>
          </p:nvSpPr>
          <p:spPr bwMode="auto">
            <a:xfrm>
              <a:off x="804863" y="3244851"/>
              <a:ext cx="165100" cy="165100"/>
            </a:xfrm>
            <a:custGeom>
              <a:avLst/>
              <a:gdLst>
                <a:gd name="T0" fmla="*/ 95 w 104"/>
                <a:gd name="T1" fmla="*/ 0 h 104"/>
                <a:gd name="T2" fmla="*/ 0 w 104"/>
                <a:gd name="T3" fmla="*/ 94 h 104"/>
                <a:gd name="T4" fmla="*/ 10 w 104"/>
                <a:gd name="T5" fmla="*/ 104 h 104"/>
                <a:gd name="T6" fmla="*/ 104 w 104"/>
                <a:gd name="T7" fmla="*/ 9 h 104"/>
                <a:gd name="T8" fmla="*/ 95 w 104"/>
                <a:gd name="T9" fmla="*/ 0 h 104"/>
              </a:gdLst>
              <a:ahLst/>
              <a:cxnLst>
                <a:cxn ang="0">
                  <a:pos x="T0" y="T1"/>
                </a:cxn>
                <a:cxn ang="0">
                  <a:pos x="T2" y="T3"/>
                </a:cxn>
                <a:cxn ang="0">
                  <a:pos x="T4" y="T5"/>
                </a:cxn>
                <a:cxn ang="0">
                  <a:pos x="T6" y="T7"/>
                </a:cxn>
                <a:cxn ang="0">
                  <a:pos x="T8" y="T9"/>
                </a:cxn>
              </a:cxnLst>
              <a:rect l="0" t="0" r="r" b="b"/>
              <a:pathLst>
                <a:path w="104" h="104">
                  <a:moveTo>
                    <a:pt x="95" y="0"/>
                  </a:moveTo>
                  <a:lnTo>
                    <a:pt x="0" y="94"/>
                  </a:lnTo>
                  <a:lnTo>
                    <a:pt x="10" y="104"/>
                  </a:lnTo>
                  <a:lnTo>
                    <a:pt x="104" y="9"/>
                  </a:lnTo>
                  <a:lnTo>
                    <a:pt x="95"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 name="Freeform 11"/>
            <p:cNvSpPr>
              <a:spLocks/>
            </p:cNvSpPr>
            <p:nvPr/>
          </p:nvSpPr>
          <p:spPr bwMode="auto">
            <a:xfrm>
              <a:off x="942975" y="3198813"/>
              <a:ext cx="50800" cy="49213"/>
            </a:xfrm>
            <a:custGeom>
              <a:avLst/>
              <a:gdLst>
                <a:gd name="T0" fmla="*/ 17 w 26"/>
                <a:gd name="T1" fmla="*/ 8 h 26"/>
                <a:gd name="T2" fmla="*/ 0 w 26"/>
                <a:gd name="T3" fmla="*/ 7 h 26"/>
                <a:gd name="T4" fmla="*/ 19 w 26"/>
                <a:gd name="T5" fmla="*/ 26 h 26"/>
                <a:gd name="T6" fmla="*/ 17 w 26"/>
                <a:gd name="T7" fmla="*/ 8 h 26"/>
              </a:gdLst>
              <a:ahLst/>
              <a:cxnLst>
                <a:cxn ang="0">
                  <a:pos x="T0" y="T1"/>
                </a:cxn>
                <a:cxn ang="0">
                  <a:pos x="T2" y="T3"/>
                </a:cxn>
                <a:cxn ang="0">
                  <a:pos x="T4" y="T5"/>
                </a:cxn>
                <a:cxn ang="0">
                  <a:pos x="T6" y="T7"/>
                </a:cxn>
              </a:cxnLst>
              <a:rect l="0" t="0" r="r" b="b"/>
              <a:pathLst>
                <a:path w="26" h="26">
                  <a:moveTo>
                    <a:pt x="17" y="8"/>
                  </a:moveTo>
                  <a:cubicBezTo>
                    <a:pt x="9" y="0"/>
                    <a:pt x="0" y="7"/>
                    <a:pt x="0" y="7"/>
                  </a:cubicBezTo>
                  <a:cubicBezTo>
                    <a:pt x="19" y="26"/>
                    <a:pt x="19" y="26"/>
                    <a:pt x="19" y="26"/>
                  </a:cubicBezTo>
                  <a:cubicBezTo>
                    <a:pt x="19" y="26"/>
                    <a:pt x="26" y="17"/>
                    <a:pt x="17" y="8"/>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 name="Group 19"/>
          <p:cNvGrpSpPr/>
          <p:nvPr/>
        </p:nvGrpSpPr>
        <p:grpSpPr>
          <a:xfrm>
            <a:off x="4944117" y="843108"/>
            <a:ext cx="501089" cy="425080"/>
            <a:chOff x="1112838" y="3203576"/>
            <a:chExt cx="282575" cy="239712"/>
          </a:xfrm>
          <a:solidFill>
            <a:schemeClr val="bg1">
              <a:lumMod val="65000"/>
            </a:schemeClr>
          </a:solidFill>
        </p:grpSpPr>
        <p:sp>
          <p:nvSpPr>
            <p:cNvPr id="21"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 name="Group 26"/>
          <p:cNvGrpSpPr/>
          <p:nvPr/>
        </p:nvGrpSpPr>
        <p:grpSpPr>
          <a:xfrm>
            <a:off x="8940801" y="4078075"/>
            <a:ext cx="441972" cy="427896"/>
            <a:chOff x="2339975" y="3200401"/>
            <a:chExt cx="249238" cy="241300"/>
          </a:xfrm>
          <a:solidFill>
            <a:schemeClr val="bg1">
              <a:lumMod val="65000"/>
            </a:schemeClr>
          </a:solidFill>
        </p:grpSpPr>
        <p:sp>
          <p:nvSpPr>
            <p:cNvPr id="28"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5"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6"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7"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8"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9"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0"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1"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2" name="Freeform 32"/>
          <p:cNvSpPr>
            <a:spLocks/>
          </p:cNvSpPr>
          <p:nvPr/>
        </p:nvSpPr>
        <p:spPr bwMode="auto">
          <a:xfrm>
            <a:off x="5953515" y="1199166"/>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3" name="Freeform 33"/>
          <p:cNvSpPr>
            <a:spLocks noEditPoints="1"/>
          </p:cNvSpPr>
          <p:nvPr/>
        </p:nvSpPr>
        <p:spPr bwMode="auto">
          <a:xfrm>
            <a:off x="4569539" y="2049200"/>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4" name="Group 43"/>
          <p:cNvGrpSpPr/>
          <p:nvPr/>
        </p:nvGrpSpPr>
        <p:grpSpPr>
          <a:xfrm>
            <a:off x="8287183" y="3610382"/>
            <a:ext cx="385671" cy="391299"/>
            <a:chOff x="2360613" y="2686051"/>
            <a:chExt cx="217488" cy="220662"/>
          </a:xfrm>
          <a:solidFill>
            <a:schemeClr val="bg1">
              <a:lumMod val="65000"/>
            </a:schemeClr>
          </a:solidFill>
        </p:grpSpPr>
        <p:sp>
          <p:nvSpPr>
            <p:cNvPr id="45"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6"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47"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48" name="Freeform 37"/>
          <p:cNvSpPr>
            <a:spLocks noEditPoints="1"/>
          </p:cNvSpPr>
          <p:nvPr/>
        </p:nvSpPr>
        <p:spPr bwMode="auto">
          <a:xfrm>
            <a:off x="3680206" y="914839"/>
            <a:ext cx="405375" cy="402561"/>
          </a:xfrm>
          <a:custGeom>
            <a:avLst/>
            <a:gdLst>
              <a:gd name="T0" fmla="*/ 0 w 120"/>
              <a:gd name="T1" fmla="*/ 60 h 120"/>
              <a:gd name="T2" fmla="*/ 120 w 120"/>
              <a:gd name="T3" fmla="*/ 60 h 120"/>
              <a:gd name="T4" fmla="*/ 83 w 120"/>
              <a:gd name="T5" fmla="*/ 24 h 120"/>
              <a:gd name="T6" fmla="*/ 86 w 120"/>
              <a:gd name="T7" fmla="*/ 14 h 120"/>
              <a:gd name="T8" fmla="*/ 86 w 120"/>
              <a:gd name="T9" fmla="*/ 28 h 120"/>
              <a:gd name="T10" fmla="*/ 47 w 120"/>
              <a:gd name="T11" fmla="*/ 77 h 120"/>
              <a:gd name="T12" fmla="*/ 41 w 120"/>
              <a:gd name="T13" fmla="*/ 88 h 120"/>
              <a:gd name="T14" fmla="*/ 38 w 120"/>
              <a:gd name="T15" fmla="*/ 95 h 120"/>
              <a:gd name="T16" fmla="*/ 37 w 120"/>
              <a:gd name="T17" fmla="*/ 110 h 120"/>
              <a:gd name="T18" fmla="*/ 31 w 120"/>
              <a:gd name="T19" fmla="*/ 99 h 120"/>
              <a:gd name="T20" fmla="*/ 26 w 120"/>
              <a:gd name="T21" fmla="*/ 89 h 120"/>
              <a:gd name="T22" fmla="*/ 17 w 120"/>
              <a:gd name="T23" fmla="*/ 82 h 120"/>
              <a:gd name="T24" fmla="*/ 16 w 120"/>
              <a:gd name="T25" fmla="*/ 68 h 120"/>
              <a:gd name="T26" fmla="*/ 15 w 120"/>
              <a:gd name="T27" fmla="*/ 60 h 120"/>
              <a:gd name="T28" fmla="*/ 10 w 120"/>
              <a:gd name="T29" fmla="*/ 54 h 120"/>
              <a:gd name="T30" fmla="*/ 10 w 120"/>
              <a:gd name="T31" fmla="*/ 45 h 120"/>
              <a:gd name="T32" fmla="*/ 38 w 120"/>
              <a:gd name="T33" fmla="*/ 20 h 120"/>
              <a:gd name="T34" fmla="*/ 31 w 120"/>
              <a:gd name="T35" fmla="*/ 20 h 120"/>
              <a:gd name="T36" fmla="*/ 28 w 120"/>
              <a:gd name="T37" fmla="*/ 26 h 120"/>
              <a:gd name="T38" fmla="*/ 32 w 120"/>
              <a:gd name="T39" fmla="*/ 28 h 120"/>
              <a:gd name="T40" fmla="*/ 31 w 120"/>
              <a:gd name="T41" fmla="*/ 24 h 120"/>
              <a:gd name="T42" fmla="*/ 47 w 120"/>
              <a:gd name="T43" fmla="*/ 30 h 120"/>
              <a:gd name="T44" fmla="*/ 41 w 120"/>
              <a:gd name="T45" fmla="*/ 34 h 120"/>
              <a:gd name="T46" fmla="*/ 37 w 120"/>
              <a:gd name="T47" fmla="*/ 36 h 120"/>
              <a:gd name="T48" fmla="*/ 38 w 120"/>
              <a:gd name="T49" fmla="*/ 43 h 120"/>
              <a:gd name="T50" fmla="*/ 33 w 120"/>
              <a:gd name="T51" fmla="*/ 49 h 120"/>
              <a:gd name="T52" fmla="*/ 29 w 120"/>
              <a:gd name="T53" fmla="*/ 51 h 120"/>
              <a:gd name="T54" fmla="*/ 21 w 120"/>
              <a:gd name="T55" fmla="*/ 49 h 120"/>
              <a:gd name="T56" fmla="*/ 15 w 120"/>
              <a:gd name="T57" fmla="*/ 54 h 120"/>
              <a:gd name="T58" fmla="*/ 16 w 120"/>
              <a:gd name="T59" fmla="*/ 58 h 120"/>
              <a:gd name="T60" fmla="*/ 27 w 120"/>
              <a:gd name="T61" fmla="*/ 62 h 120"/>
              <a:gd name="T62" fmla="*/ 41 w 120"/>
              <a:gd name="T63" fmla="*/ 66 h 120"/>
              <a:gd name="T64" fmla="*/ 47 w 120"/>
              <a:gd name="T65" fmla="*/ 77 h 120"/>
              <a:gd name="T66" fmla="*/ 55 w 120"/>
              <a:gd name="T67" fmla="*/ 21 h 120"/>
              <a:gd name="T68" fmla="*/ 44 w 120"/>
              <a:gd name="T69" fmla="*/ 15 h 120"/>
              <a:gd name="T70" fmla="*/ 63 w 120"/>
              <a:gd name="T71" fmla="*/ 10 h 120"/>
              <a:gd name="T72" fmla="*/ 107 w 120"/>
              <a:gd name="T73" fmla="*/ 62 h 120"/>
              <a:gd name="T74" fmla="*/ 92 w 120"/>
              <a:gd name="T75" fmla="*/ 102 h 120"/>
              <a:gd name="T76" fmla="*/ 91 w 120"/>
              <a:gd name="T77" fmla="*/ 92 h 120"/>
              <a:gd name="T78" fmla="*/ 84 w 120"/>
              <a:gd name="T79" fmla="*/ 81 h 120"/>
              <a:gd name="T80" fmla="*/ 66 w 120"/>
              <a:gd name="T81" fmla="*/ 67 h 120"/>
              <a:gd name="T82" fmla="*/ 97 w 120"/>
              <a:gd name="T83" fmla="*/ 56 h 120"/>
              <a:gd name="T84" fmla="*/ 105 w 120"/>
              <a:gd name="T85" fmla="*/ 49 h 120"/>
              <a:gd name="T86" fmla="*/ 93 w 120"/>
              <a:gd name="T87" fmla="*/ 39 h 120"/>
              <a:gd name="T88" fmla="*/ 91 w 120"/>
              <a:gd name="T89" fmla="*/ 52 h 120"/>
              <a:gd name="T90" fmla="*/ 79 w 120"/>
              <a:gd name="T91" fmla="*/ 49 h 120"/>
              <a:gd name="T92" fmla="*/ 73 w 120"/>
              <a:gd name="T93" fmla="*/ 44 h 120"/>
              <a:gd name="T94" fmla="*/ 76 w 120"/>
              <a:gd name="T95" fmla="*/ 35 h 120"/>
              <a:gd name="T96" fmla="*/ 90 w 120"/>
              <a:gd name="T97" fmla="*/ 36 h 120"/>
              <a:gd name="T98" fmla="*/ 100 w 120"/>
              <a:gd name="T99" fmla="*/ 36 h 120"/>
              <a:gd name="T100" fmla="*/ 105 w 120"/>
              <a:gd name="T101" fmla="*/ 32 h 120"/>
              <a:gd name="T102" fmla="*/ 110 w 120"/>
              <a:gd name="T103" fmla="*/ 57 h 120"/>
              <a:gd name="T104" fmla="*/ 107 w 120"/>
              <a:gd name="T105" fmla="*/ 62 h 1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120" h="120">
                <a:moveTo>
                  <a:pt x="60" y="0"/>
                </a:moveTo>
                <a:cubicBezTo>
                  <a:pt x="27" y="0"/>
                  <a:pt x="0" y="27"/>
                  <a:pt x="0" y="60"/>
                </a:cubicBezTo>
                <a:cubicBezTo>
                  <a:pt x="0" y="93"/>
                  <a:pt x="27" y="120"/>
                  <a:pt x="60" y="120"/>
                </a:cubicBezTo>
                <a:cubicBezTo>
                  <a:pt x="93" y="120"/>
                  <a:pt x="120" y="93"/>
                  <a:pt x="120" y="60"/>
                </a:cubicBezTo>
                <a:cubicBezTo>
                  <a:pt x="120" y="27"/>
                  <a:pt x="93" y="0"/>
                  <a:pt x="60" y="0"/>
                </a:cubicBezTo>
                <a:close/>
                <a:moveTo>
                  <a:pt x="83" y="24"/>
                </a:moveTo>
                <a:cubicBezTo>
                  <a:pt x="87" y="21"/>
                  <a:pt x="87" y="21"/>
                  <a:pt x="87" y="21"/>
                </a:cubicBezTo>
                <a:cubicBezTo>
                  <a:pt x="87" y="21"/>
                  <a:pt x="85" y="17"/>
                  <a:pt x="86" y="14"/>
                </a:cubicBezTo>
                <a:cubicBezTo>
                  <a:pt x="87" y="14"/>
                  <a:pt x="91" y="16"/>
                  <a:pt x="94" y="20"/>
                </a:cubicBezTo>
                <a:cubicBezTo>
                  <a:pt x="92" y="29"/>
                  <a:pt x="86" y="28"/>
                  <a:pt x="86" y="28"/>
                </a:cubicBezTo>
                <a:cubicBezTo>
                  <a:pt x="86" y="28"/>
                  <a:pt x="82" y="28"/>
                  <a:pt x="83" y="24"/>
                </a:cubicBezTo>
                <a:close/>
                <a:moveTo>
                  <a:pt x="47" y="77"/>
                </a:moveTo>
                <a:cubicBezTo>
                  <a:pt x="46" y="78"/>
                  <a:pt x="45" y="81"/>
                  <a:pt x="44" y="84"/>
                </a:cubicBezTo>
                <a:cubicBezTo>
                  <a:pt x="43" y="86"/>
                  <a:pt x="42" y="87"/>
                  <a:pt x="41" y="88"/>
                </a:cubicBezTo>
                <a:cubicBezTo>
                  <a:pt x="39" y="89"/>
                  <a:pt x="39" y="91"/>
                  <a:pt x="39" y="91"/>
                </a:cubicBezTo>
                <a:cubicBezTo>
                  <a:pt x="38" y="95"/>
                  <a:pt x="38" y="95"/>
                  <a:pt x="38" y="95"/>
                </a:cubicBezTo>
                <a:cubicBezTo>
                  <a:pt x="38" y="95"/>
                  <a:pt x="39" y="99"/>
                  <a:pt x="40" y="100"/>
                </a:cubicBezTo>
                <a:cubicBezTo>
                  <a:pt x="40" y="102"/>
                  <a:pt x="37" y="110"/>
                  <a:pt x="37" y="110"/>
                </a:cubicBezTo>
                <a:cubicBezTo>
                  <a:pt x="34" y="109"/>
                  <a:pt x="33" y="106"/>
                  <a:pt x="32" y="104"/>
                </a:cubicBezTo>
                <a:cubicBezTo>
                  <a:pt x="32" y="102"/>
                  <a:pt x="30" y="101"/>
                  <a:pt x="31" y="99"/>
                </a:cubicBezTo>
                <a:cubicBezTo>
                  <a:pt x="31" y="96"/>
                  <a:pt x="29" y="95"/>
                  <a:pt x="28" y="94"/>
                </a:cubicBezTo>
                <a:cubicBezTo>
                  <a:pt x="27" y="92"/>
                  <a:pt x="26" y="90"/>
                  <a:pt x="26" y="89"/>
                </a:cubicBezTo>
                <a:cubicBezTo>
                  <a:pt x="26" y="88"/>
                  <a:pt x="23" y="86"/>
                  <a:pt x="23" y="86"/>
                </a:cubicBezTo>
                <a:cubicBezTo>
                  <a:pt x="23" y="86"/>
                  <a:pt x="18" y="83"/>
                  <a:pt x="17" y="82"/>
                </a:cubicBezTo>
                <a:cubicBezTo>
                  <a:pt x="16" y="81"/>
                  <a:pt x="15" y="77"/>
                  <a:pt x="15" y="75"/>
                </a:cubicBezTo>
                <a:cubicBezTo>
                  <a:pt x="15" y="73"/>
                  <a:pt x="16" y="68"/>
                  <a:pt x="16" y="68"/>
                </a:cubicBezTo>
                <a:cubicBezTo>
                  <a:pt x="16" y="68"/>
                  <a:pt x="18" y="66"/>
                  <a:pt x="17" y="65"/>
                </a:cubicBezTo>
                <a:cubicBezTo>
                  <a:pt x="15" y="64"/>
                  <a:pt x="15" y="60"/>
                  <a:pt x="15" y="60"/>
                </a:cubicBezTo>
                <a:cubicBezTo>
                  <a:pt x="13" y="58"/>
                  <a:pt x="13" y="58"/>
                  <a:pt x="13" y="58"/>
                </a:cubicBezTo>
                <a:cubicBezTo>
                  <a:pt x="13" y="58"/>
                  <a:pt x="11" y="55"/>
                  <a:pt x="10" y="54"/>
                </a:cubicBezTo>
                <a:cubicBezTo>
                  <a:pt x="10" y="52"/>
                  <a:pt x="10" y="51"/>
                  <a:pt x="11" y="50"/>
                </a:cubicBezTo>
                <a:cubicBezTo>
                  <a:pt x="11" y="49"/>
                  <a:pt x="10" y="46"/>
                  <a:pt x="10" y="45"/>
                </a:cubicBezTo>
                <a:cubicBezTo>
                  <a:pt x="20" y="20"/>
                  <a:pt x="37" y="15"/>
                  <a:pt x="37" y="15"/>
                </a:cubicBezTo>
                <a:cubicBezTo>
                  <a:pt x="38" y="20"/>
                  <a:pt x="38" y="20"/>
                  <a:pt x="38" y="20"/>
                </a:cubicBezTo>
                <a:cubicBezTo>
                  <a:pt x="38" y="20"/>
                  <a:pt x="35" y="21"/>
                  <a:pt x="34" y="21"/>
                </a:cubicBezTo>
                <a:cubicBezTo>
                  <a:pt x="32" y="20"/>
                  <a:pt x="31" y="20"/>
                  <a:pt x="31" y="20"/>
                </a:cubicBezTo>
                <a:cubicBezTo>
                  <a:pt x="29" y="23"/>
                  <a:pt x="29" y="23"/>
                  <a:pt x="29" y="23"/>
                </a:cubicBezTo>
                <a:cubicBezTo>
                  <a:pt x="29" y="23"/>
                  <a:pt x="28" y="25"/>
                  <a:pt x="28" y="26"/>
                </a:cubicBezTo>
                <a:cubicBezTo>
                  <a:pt x="28" y="27"/>
                  <a:pt x="29" y="29"/>
                  <a:pt x="29" y="29"/>
                </a:cubicBezTo>
                <a:cubicBezTo>
                  <a:pt x="29" y="29"/>
                  <a:pt x="32" y="29"/>
                  <a:pt x="32" y="28"/>
                </a:cubicBezTo>
                <a:cubicBezTo>
                  <a:pt x="32" y="27"/>
                  <a:pt x="32" y="26"/>
                  <a:pt x="32" y="26"/>
                </a:cubicBezTo>
                <a:cubicBezTo>
                  <a:pt x="31" y="24"/>
                  <a:pt x="31" y="24"/>
                  <a:pt x="31" y="24"/>
                </a:cubicBezTo>
                <a:cubicBezTo>
                  <a:pt x="31" y="24"/>
                  <a:pt x="34" y="23"/>
                  <a:pt x="40" y="24"/>
                </a:cubicBezTo>
                <a:cubicBezTo>
                  <a:pt x="47" y="24"/>
                  <a:pt x="44" y="29"/>
                  <a:pt x="47" y="30"/>
                </a:cubicBezTo>
                <a:cubicBezTo>
                  <a:pt x="50" y="31"/>
                  <a:pt x="45" y="35"/>
                  <a:pt x="44" y="37"/>
                </a:cubicBezTo>
                <a:cubicBezTo>
                  <a:pt x="43" y="39"/>
                  <a:pt x="41" y="34"/>
                  <a:pt x="41" y="34"/>
                </a:cubicBezTo>
                <a:cubicBezTo>
                  <a:pt x="41" y="34"/>
                  <a:pt x="43" y="32"/>
                  <a:pt x="40" y="32"/>
                </a:cubicBezTo>
                <a:cubicBezTo>
                  <a:pt x="37" y="31"/>
                  <a:pt x="35" y="36"/>
                  <a:pt x="37" y="36"/>
                </a:cubicBezTo>
                <a:cubicBezTo>
                  <a:pt x="38" y="36"/>
                  <a:pt x="40" y="38"/>
                  <a:pt x="39" y="39"/>
                </a:cubicBezTo>
                <a:cubicBezTo>
                  <a:pt x="39" y="40"/>
                  <a:pt x="39" y="40"/>
                  <a:pt x="38" y="43"/>
                </a:cubicBezTo>
                <a:cubicBezTo>
                  <a:pt x="36" y="46"/>
                  <a:pt x="34" y="48"/>
                  <a:pt x="34" y="48"/>
                </a:cubicBezTo>
                <a:cubicBezTo>
                  <a:pt x="34" y="48"/>
                  <a:pt x="32" y="47"/>
                  <a:pt x="33" y="49"/>
                </a:cubicBezTo>
                <a:cubicBezTo>
                  <a:pt x="34" y="51"/>
                  <a:pt x="33" y="54"/>
                  <a:pt x="33" y="55"/>
                </a:cubicBezTo>
                <a:cubicBezTo>
                  <a:pt x="33" y="57"/>
                  <a:pt x="29" y="54"/>
                  <a:pt x="29" y="51"/>
                </a:cubicBezTo>
                <a:cubicBezTo>
                  <a:pt x="28" y="48"/>
                  <a:pt x="25" y="51"/>
                  <a:pt x="24" y="51"/>
                </a:cubicBezTo>
                <a:cubicBezTo>
                  <a:pt x="23" y="51"/>
                  <a:pt x="21" y="50"/>
                  <a:pt x="21" y="49"/>
                </a:cubicBezTo>
                <a:cubicBezTo>
                  <a:pt x="20" y="48"/>
                  <a:pt x="15" y="52"/>
                  <a:pt x="14" y="52"/>
                </a:cubicBezTo>
                <a:cubicBezTo>
                  <a:pt x="13" y="53"/>
                  <a:pt x="13" y="55"/>
                  <a:pt x="15" y="54"/>
                </a:cubicBezTo>
                <a:cubicBezTo>
                  <a:pt x="17" y="53"/>
                  <a:pt x="19" y="54"/>
                  <a:pt x="19" y="56"/>
                </a:cubicBezTo>
                <a:cubicBezTo>
                  <a:pt x="18" y="58"/>
                  <a:pt x="16" y="57"/>
                  <a:pt x="16" y="58"/>
                </a:cubicBezTo>
                <a:cubicBezTo>
                  <a:pt x="17" y="60"/>
                  <a:pt x="19" y="61"/>
                  <a:pt x="19" y="63"/>
                </a:cubicBezTo>
                <a:cubicBezTo>
                  <a:pt x="20" y="65"/>
                  <a:pt x="25" y="63"/>
                  <a:pt x="27" y="62"/>
                </a:cubicBezTo>
                <a:cubicBezTo>
                  <a:pt x="28" y="62"/>
                  <a:pt x="33" y="61"/>
                  <a:pt x="33" y="63"/>
                </a:cubicBezTo>
                <a:cubicBezTo>
                  <a:pt x="34" y="65"/>
                  <a:pt x="39" y="66"/>
                  <a:pt x="41" y="66"/>
                </a:cubicBezTo>
                <a:cubicBezTo>
                  <a:pt x="43" y="67"/>
                  <a:pt x="46" y="67"/>
                  <a:pt x="49" y="69"/>
                </a:cubicBezTo>
                <a:cubicBezTo>
                  <a:pt x="51" y="72"/>
                  <a:pt x="47" y="76"/>
                  <a:pt x="47" y="77"/>
                </a:cubicBezTo>
                <a:close/>
                <a:moveTo>
                  <a:pt x="59" y="14"/>
                </a:moveTo>
                <a:cubicBezTo>
                  <a:pt x="58" y="17"/>
                  <a:pt x="54" y="20"/>
                  <a:pt x="55" y="21"/>
                </a:cubicBezTo>
                <a:cubicBezTo>
                  <a:pt x="55" y="22"/>
                  <a:pt x="55" y="27"/>
                  <a:pt x="51" y="23"/>
                </a:cubicBezTo>
                <a:cubicBezTo>
                  <a:pt x="47" y="19"/>
                  <a:pt x="43" y="18"/>
                  <a:pt x="44" y="15"/>
                </a:cubicBezTo>
                <a:cubicBezTo>
                  <a:pt x="44" y="14"/>
                  <a:pt x="48" y="14"/>
                  <a:pt x="48" y="13"/>
                </a:cubicBezTo>
                <a:cubicBezTo>
                  <a:pt x="53" y="7"/>
                  <a:pt x="62" y="8"/>
                  <a:pt x="63" y="10"/>
                </a:cubicBezTo>
                <a:cubicBezTo>
                  <a:pt x="61" y="12"/>
                  <a:pt x="59" y="11"/>
                  <a:pt x="59" y="14"/>
                </a:cubicBezTo>
                <a:close/>
                <a:moveTo>
                  <a:pt x="107" y="62"/>
                </a:moveTo>
                <a:cubicBezTo>
                  <a:pt x="107" y="62"/>
                  <a:pt x="109" y="65"/>
                  <a:pt x="112" y="65"/>
                </a:cubicBezTo>
                <a:cubicBezTo>
                  <a:pt x="110" y="87"/>
                  <a:pt x="92" y="102"/>
                  <a:pt x="92" y="102"/>
                </a:cubicBezTo>
                <a:cubicBezTo>
                  <a:pt x="89" y="99"/>
                  <a:pt x="90" y="96"/>
                  <a:pt x="90" y="96"/>
                </a:cubicBezTo>
                <a:cubicBezTo>
                  <a:pt x="91" y="92"/>
                  <a:pt x="91" y="92"/>
                  <a:pt x="91" y="92"/>
                </a:cubicBezTo>
                <a:cubicBezTo>
                  <a:pt x="91" y="85"/>
                  <a:pt x="91" y="85"/>
                  <a:pt x="91" y="85"/>
                </a:cubicBezTo>
                <a:cubicBezTo>
                  <a:pt x="91" y="85"/>
                  <a:pt x="91" y="77"/>
                  <a:pt x="84" y="81"/>
                </a:cubicBezTo>
                <a:cubicBezTo>
                  <a:pt x="77" y="83"/>
                  <a:pt x="80" y="83"/>
                  <a:pt x="72" y="83"/>
                </a:cubicBezTo>
                <a:cubicBezTo>
                  <a:pt x="64" y="84"/>
                  <a:pt x="66" y="67"/>
                  <a:pt x="66" y="67"/>
                </a:cubicBezTo>
                <a:cubicBezTo>
                  <a:pt x="66" y="43"/>
                  <a:pt x="84" y="61"/>
                  <a:pt x="84" y="61"/>
                </a:cubicBezTo>
                <a:cubicBezTo>
                  <a:pt x="95" y="69"/>
                  <a:pt x="97" y="56"/>
                  <a:pt x="97" y="56"/>
                </a:cubicBezTo>
                <a:cubicBezTo>
                  <a:pt x="104" y="53"/>
                  <a:pt x="104" y="53"/>
                  <a:pt x="104" y="53"/>
                </a:cubicBezTo>
                <a:cubicBezTo>
                  <a:pt x="105" y="49"/>
                  <a:pt x="105" y="49"/>
                  <a:pt x="105" y="49"/>
                </a:cubicBezTo>
                <a:cubicBezTo>
                  <a:pt x="104" y="44"/>
                  <a:pt x="104" y="44"/>
                  <a:pt x="104" y="44"/>
                </a:cubicBezTo>
                <a:cubicBezTo>
                  <a:pt x="93" y="39"/>
                  <a:pt x="93" y="39"/>
                  <a:pt x="93" y="39"/>
                </a:cubicBezTo>
                <a:cubicBezTo>
                  <a:pt x="93" y="39"/>
                  <a:pt x="91" y="43"/>
                  <a:pt x="94" y="48"/>
                </a:cubicBezTo>
                <a:cubicBezTo>
                  <a:pt x="94" y="48"/>
                  <a:pt x="93" y="53"/>
                  <a:pt x="91" y="52"/>
                </a:cubicBezTo>
                <a:cubicBezTo>
                  <a:pt x="84" y="48"/>
                  <a:pt x="84" y="48"/>
                  <a:pt x="84" y="48"/>
                </a:cubicBezTo>
                <a:cubicBezTo>
                  <a:pt x="84" y="48"/>
                  <a:pt x="82" y="47"/>
                  <a:pt x="79" y="49"/>
                </a:cubicBezTo>
                <a:cubicBezTo>
                  <a:pt x="75" y="52"/>
                  <a:pt x="69" y="49"/>
                  <a:pt x="69" y="49"/>
                </a:cubicBezTo>
                <a:cubicBezTo>
                  <a:pt x="69" y="49"/>
                  <a:pt x="69" y="46"/>
                  <a:pt x="73" y="44"/>
                </a:cubicBezTo>
                <a:cubicBezTo>
                  <a:pt x="76" y="42"/>
                  <a:pt x="76" y="42"/>
                  <a:pt x="76" y="42"/>
                </a:cubicBezTo>
                <a:cubicBezTo>
                  <a:pt x="76" y="42"/>
                  <a:pt x="75" y="38"/>
                  <a:pt x="76" y="35"/>
                </a:cubicBezTo>
                <a:cubicBezTo>
                  <a:pt x="77" y="32"/>
                  <a:pt x="78" y="35"/>
                  <a:pt x="81" y="33"/>
                </a:cubicBezTo>
                <a:cubicBezTo>
                  <a:pt x="84" y="31"/>
                  <a:pt x="86" y="37"/>
                  <a:pt x="90" y="36"/>
                </a:cubicBezTo>
                <a:cubicBezTo>
                  <a:pt x="94" y="36"/>
                  <a:pt x="92" y="35"/>
                  <a:pt x="95" y="33"/>
                </a:cubicBezTo>
                <a:cubicBezTo>
                  <a:pt x="98" y="32"/>
                  <a:pt x="100" y="36"/>
                  <a:pt x="100" y="36"/>
                </a:cubicBezTo>
                <a:cubicBezTo>
                  <a:pt x="106" y="37"/>
                  <a:pt x="106" y="37"/>
                  <a:pt x="106" y="37"/>
                </a:cubicBezTo>
                <a:cubicBezTo>
                  <a:pt x="106" y="37"/>
                  <a:pt x="105" y="30"/>
                  <a:pt x="105" y="32"/>
                </a:cubicBezTo>
                <a:cubicBezTo>
                  <a:pt x="109" y="38"/>
                  <a:pt x="114" y="55"/>
                  <a:pt x="112" y="58"/>
                </a:cubicBezTo>
                <a:cubicBezTo>
                  <a:pt x="111" y="57"/>
                  <a:pt x="110" y="57"/>
                  <a:pt x="110" y="57"/>
                </a:cubicBezTo>
                <a:cubicBezTo>
                  <a:pt x="103" y="57"/>
                  <a:pt x="103" y="57"/>
                  <a:pt x="103" y="57"/>
                </a:cubicBezTo>
                <a:lnTo>
                  <a:pt x="107" y="6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49" name="Group 48"/>
          <p:cNvGrpSpPr/>
          <p:nvPr/>
        </p:nvGrpSpPr>
        <p:grpSpPr>
          <a:xfrm>
            <a:off x="4227504" y="2756297"/>
            <a:ext cx="411005" cy="408191"/>
            <a:chOff x="1979613" y="3067051"/>
            <a:chExt cx="231775" cy="230188"/>
          </a:xfrm>
          <a:solidFill>
            <a:schemeClr val="bg1">
              <a:lumMod val="65000"/>
            </a:schemeClr>
          </a:solidFill>
        </p:grpSpPr>
        <p:sp>
          <p:nvSpPr>
            <p:cNvPr id="5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53" name="Group 52"/>
          <p:cNvGrpSpPr/>
          <p:nvPr/>
        </p:nvGrpSpPr>
        <p:grpSpPr>
          <a:xfrm>
            <a:off x="7881989" y="1685214"/>
            <a:ext cx="408191" cy="396931"/>
            <a:chOff x="390525" y="2455863"/>
            <a:chExt cx="230188" cy="223838"/>
          </a:xfrm>
          <a:solidFill>
            <a:schemeClr val="bg1">
              <a:lumMod val="65000"/>
            </a:schemeClr>
          </a:solidFill>
        </p:grpSpPr>
        <p:sp>
          <p:nvSpPr>
            <p:cNvPr id="5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0" name="Group 59"/>
          <p:cNvGrpSpPr/>
          <p:nvPr/>
        </p:nvGrpSpPr>
        <p:grpSpPr>
          <a:xfrm>
            <a:off x="6449212" y="1175237"/>
            <a:ext cx="430712" cy="453231"/>
            <a:chOff x="1641475" y="2428876"/>
            <a:chExt cx="242888" cy="255587"/>
          </a:xfrm>
          <a:solidFill>
            <a:schemeClr val="bg1">
              <a:lumMod val="65000"/>
            </a:schemeClr>
          </a:solidFill>
        </p:grpSpPr>
        <p:sp>
          <p:nvSpPr>
            <p:cNvPr id="61"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2"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3"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4"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5"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67" name="Group 66"/>
          <p:cNvGrpSpPr/>
          <p:nvPr/>
        </p:nvGrpSpPr>
        <p:grpSpPr>
          <a:xfrm>
            <a:off x="4365446" y="2396050"/>
            <a:ext cx="472937" cy="323739"/>
            <a:chOff x="2324100" y="1814513"/>
            <a:chExt cx="266700" cy="182563"/>
          </a:xfrm>
          <a:solidFill>
            <a:schemeClr val="bg1">
              <a:lumMod val="65000"/>
            </a:schemeClr>
          </a:solidFill>
        </p:grpSpPr>
        <p:sp>
          <p:nvSpPr>
            <p:cNvPr id="68"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69"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70" name="Freeform 57"/>
          <p:cNvSpPr>
            <a:spLocks noEditPoints="1"/>
          </p:cNvSpPr>
          <p:nvPr/>
        </p:nvSpPr>
        <p:spPr bwMode="auto">
          <a:xfrm>
            <a:off x="4271138" y="3195454"/>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1" name="Freeform 58"/>
          <p:cNvSpPr>
            <a:spLocks/>
          </p:cNvSpPr>
          <p:nvPr/>
        </p:nvSpPr>
        <p:spPr bwMode="auto">
          <a:xfrm>
            <a:off x="3533543" y="4153700"/>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2" name="Freeform 59"/>
          <p:cNvSpPr>
            <a:spLocks noEditPoints="1"/>
          </p:cNvSpPr>
          <p:nvPr/>
        </p:nvSpPr>
        <p:spPr bwMode="auto">
          <a:xfrm>
            <a:off x="2093090" y="3925509"/>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3" name="Freeform 60"/>
          <p:cNvSpPr>
            <a:spLocks noEditPoints="1"/>
          </p:cNvSpPr>
          <p:nvPr/>
        </p:nvSpPr>
        <p:spPr bwMode="auto">
          <a:xfrm>
            <a:off x="3637703" y="1523346"/>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4" name="Freeform 61"/>
          <p:cNvSpPr>
            <a:spLocks noEditPoints="1"/>
          </p:cNvSpPr>
          <p:nvPr/>
        </p:nvSpPr>
        <p:spPr bwMode="auto">
          <a:xfrm>
            <a:off x="2809142" y="1574710"/>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75" name="Group 74"/>
          <p:cNvGrpSpPr/>
          <p:nvPr/>
        </p:nvGrpSpPr>
        <p:grpSpPr>
          <a:xfrm>
            <a:off x="1981329" y="1828784"/>
            <a:ext cx="287143" cy="433527"/>
            <a:chOff x="549275" y="4406901"/>
            <a:chExt cx="161926" cy="244475"/>
          </a:xfrm>
          <a:solidFill>
            <a:schemeClr val="bg1">
              <a:lumMod val="65000"/>
            </a:schemeClr>
          </a:solidFill>
        </p:grpSpPr>
        <p:sp>
          <p:nvSpPr>
            <p:cNvPr id="7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7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78" name="Group 77"/>
          <p:cNvGrpSpPr/>
          <p:nvPr/>
        </p:nvGrpSpPr>
        <p:grpSpPr>
          <a:xfrm>
            <a:off x="1449945" y="2396050"/>
            <a:ext cx="447603" cy="427896"/>
            <a:chOff x="1652588" y="3660776"/>
            <a:chExt cx="252413" cy="241300"/>
          </a:xfrm>
          <a:solidFill>
            <a:schemeClr val="bg1">
              <a:lumMod val="65000"/>
            </a:schemeClr>
          </a:solidFill>
        </p:grpSpPr>
        <p:sp>
          <p:nvSpPr>
            <p:cNvPr id="79" name="Freeform 64"/>
            <p:cNvSpPr>
              <a:spLocks noEditPoints="1"/>
            </p:cNvSpPr>
            <p:nvPr/>
          </p:nvSpPr>
          <p:spPr bwMode="auto">
            <a:xfrm>
              <a:off x="1652588" y="3660776"/>
              <a:ext cx="252413" cy="241300"/>
            </a:xfrm>
            <a:custGeom>
              <a:avLst/>
              <a:gdLst>
                <a:gd name="T0" fmla="*/ 124 w 133"/>
                <a:gd name="T1" fmla="*/ 0 h 127"/>
                <a:gd name="T2" fmla="*/ 9 w 133"/>
                <a:gd name="T3" fmla="*/ 0 h 127"/>
                <a:gd name="T4" fmla="*/ 0 w 133"/>
                <a:gd name="T5" fmla="*/ 9 h 127"/>
                <a:gd name="T6" fmla="*/ 0 w 133"/>
                <a:gd name="T7" fmla="*/ 91 h 127"/>
                <a:gd name="T8" fmla="*/ 9 w 133"/>
                <a:gd name="T9" fmla="*/ 100 h 127"/>
                <a:gd name="T10" fmla="*/ 53 w 133"/>
                <a:gd name="T11" fmla="*/ 100 h 127"/>
                <a:gd name="T12" fmla="*/ 39 w 133"/>
                <a:gd name="T13" fmla="*/ 118 h 127"/>
                <a:gd name="T14" fmla="*/ 39 w 133"/>
                <a:gd name="T15" fmla="*/ 127 h 127"/>
                <a:gd name="T16" fmla="*/ 53 w 133"/>
                <a:gd name="T17" fmla="*/ 127 h 127"/>
                <a:gd name="T18" fmla="*/ 80 w 133"/>
                <a:gd name="T19" fmla="*/ 127 h 127"/>
                <a:gd name="T20" fmla="*/ 93 w 133"/>
                <a:gd name="T21" fmla="*/ 127 h 127"/>
                <a:gd name="T22" fmla="*/ 93 w 133"/>
                <a:gd name="T23" fmla="*/ 118 h 127"/>
                <a:gd name="T24" fmla="*/ 80 w 133"/>
                <a:gd name="T25" fmla="*/ 100 h 127"/>
                <a:gd name="T26" fmla="*/ 124 w 133"/>
                <a:gd name="T27" fmla="*/ 100 h 127"/>
                <a:gd name="T28" fmla="*/ 133 w 133"/>
                <a:gd name="T29" fmla="*/ 91 h 127"/>
                <a:gd name="T30" fmla="*/ 133 w 133"/>
                <a:gd name="T31" fmla="*/ 9 h 127"/>
                <a:gd name="T32" fmla="*/ 124 w 133"/>
                <a:gd name="T33" fmla="*/ 0 h 127"/>
                <a:gd name="T34" fmla="*/ 59 w 133"/>
                <a:gd name="T35" fmla="*/ 89 h 127"/>
                <a:gd name="T36" fmla="*/ 67 w 133"/>
                <a:gd name="T37" fmla="*/ 82 h 127"/>
                <a:gd name="T38" fmla="*/ 75 w 133"/>
                <a:gd name="T39" fmla="*/ 89 h 127"/>
                <a:gd name="T40" fmla="*/ 67 w 133"/>
                <a:gd name="T41" fmla="*/ 97 h 127"/>
                <a:gd name="T42" fmla="*/ 59 w 133"/>
                <a:gd name="T43" fmla="*/ 89 h 127"/>
                <a:gd name="T44" fmla="*/ 123 w 133"/>
                <a:gd name="T45" fmla="*/ 79 h 127"/>
                <a:gd name="T46" fmla="*/ 9 w 133"/>
                <a:gd name="T47" fmla="*/ 79 h 127"/>
                <a:gd name="T48" fmla="*/ 9 w 133"/>
                <a:gd name="T49" fmla="*/ 10 h 127"/>
                <a:gd name="T50" fmla="*/ 123 w 133"/>
                <a:gd name="T51" fmla="*/ 10 h 127"/>
                <a:gd name="T52" fmla="*/ 123 w 133"/>
                <a:gd name="T53" fmla="*/ 79 h 12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Lst>
              <a:rect l="0" t="0" r="r" b="b"/>
              <a:pathLst>
                <a:path w="133" h="127">
                  <a:moveTo>
                    <a:pt x="124" y="0"/>
                  </a:moveTo>
                  <a:cubicBezTo>
                    <a:pt x="9" y="0"/>
                    <a:pt x="9" y="0"/>
                    <a:pt x="9" y="0"/>
                  </a:cubicBezTo>
                  <a:cubicBezTo>
                    <a:pt x="4" y="0"/>
                    <a:pt x="0" y="4"/>
                    <a:pt x="0" y="9"/>
                  </a:cubicBezTo>
                  <a:cubicBezTo>
                    <a:pt x="0" y="91"/>
                    <a:pt x="0" y="91"/>
                    <a:pt x="0" y="91"/>
                  </a:cubicBezTo>
                  <a:cubicBezTo>
                    <a:pt x="0" y="96"/>
                    <a:pt x="4" y="100"/>
                    <a:pt x="9" y="100"/>
                  </a:cubicBezTo>
                  <a:cubicBezTo>
                    <a:pt x="53" y="100"/>
                    <a:pt x="53" y="100"/>
                    <a:pt x="53" y="100"/>
                  </a:cubicBezTo>
                  <a:cubicBezTo>
                    <a:pt x="53" y="100"/>
                    <a:pt x="55" y="118"/>
                    <a:pt x="39" y="118"/>
                  </a:cubicBezTo>
                  <a:cubicBezTo>
                    <a:pt x="39" y="127"/>
                    <a:pt x="39" y="127"/>
                    <a:pt x="39" y="127"/>
                  </a:cubicBezTo>
                  <a:cubicBezTo>
                    <a:pt x="53" y="127"/>
                    <a:pt x="53" y="127"/>
                    <a:pt x="53" y="127"/>
                  </a:cubicBezTo>
                  <a:cubicBezTo>
                    <a:pt x="80" y="127"/>
                    <a:pt x="80" y="127"/>
                    <a:pt x="80" y="127"/>
                  </a:cubicBezTo>
                  <a:cubicBezTo>
                    <a:pt x="93" y="127"/>
                    <a:pt x="93" y="127"/>
                    <a:pt x="93" y="127"/>
                  </a:cubicBezTo>
                  <a:cubicBezTo>
                    <a:pt x="93" y="118"/>
                    <a:pt x="93" y="118"/>
                    <a:pt x="93" y="118"/>
                  </a:cubicBezTo>
                  <a:cubicBezTo>
                    <a:pt x="77" y="118"/>
                    <a:pt x="80" y="100"/>
                    <a:pt x="80" y="100"/>
                  </a:cubicBezTo>
                  <a:cubicBezTo>
                    <a:pt x="124" y="100"/>
                    <a:pt x="124" y="100"/>
                    <a:pt x="124" y="100"/>
                  </a:cubicBezTo>
                  <a:cubicBezTo>
                    <a:pt x="129" y="100"/>
                    <a:pt x="133" y="96"/>
                    <a:pt x="133" y="91"/>
                  </a:cubicBezTo>
                  <a:cubicBezTo>
                    <a:pt x="133" y="9"/>
                    <a:pt x="133" y="9"/>
                    <a:pt x="133" y="9"/>
                  </a:cubicBezTo>
                  <a:cubicBezTo>
                    <a:pt x="133" y="4"/>
                    <a:pt x="129" y="0"/>
                    <a:pt x="124" y="0"/>
                  </a:cubicBezTo>
                  <a:close/>
                  <a:moveTo>
                    <a:pt x="59" y="89"/>
                  </a:moveTo>
                  <a:cubicBezTo>
                    <a:pt x="59" y="85"/>
                    <a:pt x="63" y="82"/>
                    <a:pt x="67" y="82"/>
                  </a:cubicBezTo>
                  <a:cubicBezTo>
                    <a:pt x="71" y="82"/>
                    <a:pt x="75" y="85"/>
                    <a:pt x="75" y="89"/>
                  </a:cubicBezTo>
                  <a:cubicBezTo>
                    <a:pt x="75" y="93"/>
                    <a:pt x="71" y="97"/>
                    <a:pt x="67" y="97"/>
                  </a:cubicBezTo>
                  <a:cubicBezTo>
                    <a:pt x="63" y="97"/>
                    <a:pt x="59" y="93"/>
                    <a:pt x="59" y="89"/>
                  </a:cubicBezTo>
                  <a:close/>
                  <a:moveTo>
                    <a:pt x="123" y="79"/>
                  </a:moveTo>
                  <a:cubicBezTo>
                    <a:pt x="9" y="79"/>
                    <a:pt x="9" y="79"/>
                    <a:pt x="9" y="79"/>
                  </a:cubicBezTo>
                  <a:cubicBezTo>
                    <a:pt x="9" y="10"/>
                    <a:pt x="9" y="10"/>
                    <a:pt x="9" y="10"/>
                  </a:cubicBezTo>
                  <a:cubicBezTo>
                    <a:pt x="123" y="10"/>
                    <a:pt x="123" y="10"/>
                    <a:pt x="123" y="10"/>
                  </a:cubicBezTo>
                  <a:lnTo>
                    <a:pt x="123" y="7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0" name="Oval 65"/>
            <p:cNvSpPr>
              <a:spLocks noChangeArrowheads="1"/>
            </p:cNvSpPr>
            <p:nvPr/>
          </p:nvSpPr>
          <p:spPr bwMode="auto">
            <a:xfrm>
              <a:off x="1770063" y="3819526"/>
              <a:ext cx="19050" cy="190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1" name="Group 80"/>
          <p:cNvGrpSpPr/>
          <p:nvPr/>
        </p:nvGrpSpPr>
        <p:grpSpPr>
          <a:xfrm>
            <a:off x="2320928" y="1502516"/>
            <a:ext cx="418997" cy="309377"/>
            <a:chOff x="2057400" y="3700463"/>
            <a:chExt cx="273050" cy="201613"/>
          </a:xfrm>
          <a:solidFill>
            <a:schemeClr val="bg1">
              <a:lumMod val="65000"/>
            </a:schemeClr>
          </a:solidFill>
        </p:grpSpPr>
        <p:sp>
          <p:nvSpPr>
            <p:cNvPr id="82" name="Freeform 66"/>
            <p:cNvSpPr>
              <a:spLocks noEditPoints="1"/>
            </p:cNvSpPr>
            <p:nvPr/>
          </p:nvSpPr>
          <p:spPr bwMode="auto">
            <a:xfrm>
              <a:off x="2063750" y="3700463"/>
              <a:ext cx="260350" cy="158750"/>
            </a:xfrm>
            <a:custGeom>
              <a:avLst/>
              <a:gdLst>
                <a:gd name="T0" fmla="*/ 164 w 164"/>
                <a:gd name="T1" fmla="*/ 0 h 100"/>
                <a:gd name="T2" fmla="*/ 0 w 164"/>
                <a:gd name="T3" fmla="*/ 0 h 100"/>
                <a:gd name="T4" fmla="*/ 0 w 164"/>
                <a:gd name="T5" fmla="*/ 100 h 100"/>
                <a:gd name="T6" fmla="*/ 164 w 164"/>
                <a:gd name="T7" fmla="*/ 100 h 100"/>
                <a:gd name="T8" fmla="*/ 164 w 164"/>
                <a:gd name="T9" fmla="*/ 0 h 100"/>
                <a:gd name="T10" fmla="*/ 157 w 164"/>
                <a:gd name="T11" fmla="*/ 92 h 100"/>
                <a:gd name="T12" fmla="*/ 8 w 164"/>
                <a:gd name="T13" fmla="*/ 92 h 100"/>
                <a:gd name="T14" fmla="*/ 8 w 164"/>
                <a:gd name="T15" fmla="*/ 7 h 100"/>
                <a:gd name="T16" fmla="*/ 157 w 164"/>
                <a:gd name="T17" fmla="*/ 7 h 100"/>
                <a:gd name="T18" fmla="*/ 157 w 164"/>
                <a:gd name="T19" fmla="*/ 92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164" h="100">
                  <a:moveTo>
                    <a:pt x="164" y="0"/>
                  </a:moveTo>
                  <a:lnTo>
                    <a:pt x="0" y="0"/>
                  </a:lnTo>
                  <a:lnTo>
                    <a:pt x="0" y="100"/>
                  </a:lnTo>
                  <a:lnTo>
                    <a:pt x="164" y="100"/>
                  </a:lnTo>
                  <a:lnTo>
                    <a:pt x="164" y="0"/>
                  </a:lnTo>
                  <a:close/>
                  <a:moveTo>
                    <a:pt x="157" y="92"/>
                  </a:moveTo>
                  <a:lnTo>
                    <a:pt x="8" y="92"/>
                  </a:lnTo>
                  <a:lnTo>
                    <a:pt x="8" y="7"/>
                  </a:lnTo>
                  <a:lnTo>
                    <a:pt x="157" y="7"/>
                  </a:lnTo>
                  <a:lnTo>
                    <a:pt x="157" y="92"/>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3" name="Freeform 67"/>
            <p:cNvSpPr>
              <a:spLocks/>
            </p:cNvSpPr>
            <p:nvPr/>
          </p:nvSpPr>
          <p:spPr bwMode="auto">
            <a:xfrm>
              <a:off x="2057400" y="3867151"/>
              <a:ext cx="273050" cy="34925"/>
            </a:xfrm>
            <a:custGeom>
              <a:avLst/>
              <a:gdLst>
                <a:gd name="T0" fmla="*/ 172 w 172"/>
                <a:gd name="T1" fmla="*/ 13 h 22"/>
                <a:gd name="T2" fmla="*/ 168 w 172"/>
                <a:gd name="T3" fmla="*/ 0 h 22"/>
                <a:gd name="T4" fmla="*/ 3 w 172"/>
                <a:gd name="T5" fmla="*/ 0 h 22"/>
                <a:gd name="T6" fmla="*/ 0 w 172"/>
                <a:gd name="T7" fmla="*/ 13 h 22"/>
                <a:gd name="T8" fmla="*/ 0 w 172"/>
                <a:gd name="T9" fmla="*/ 13 h 22"/>
                <a:gd name="T10" fmla="*/ 0 w 172"/>
                <a:gd name="T11" fmla="*/ 22 h 22"/>
                <a:gd name="T12" fmla="*/ 172 w 172"/>
                <a:gd name="T13" fmla="*/ 22 h 22"/>
                <a:gd name="T14" fmla="*/ 172 w 172"/>
                <a:gd name="T15" fmla="*/ 13 h 22"/>
                <a:gd name="T16" fmla="*/ 172 w 172"/>
                <a:gd name="T17" fmla="*/ 13 h 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72" h="22">
                  <a:moveTo>
                    <a:pt x="172" y="13"/>
                  </a:moveTo>
                  <a:lnTo>
                    <a:pt x="168" y="0"/>
                  </a:lnTo>
                  <a:lnTo>
                    <a:pt x="3" y="0"/>
                  </a:lnTo>
                  <a:lnTo>
                    <a:pt x="0" y="13"/>
                  </a:lnTo>
                  <a:lnTo>
                    <a:pt x="0" y="13"/>
                  </a:lnTo>
                  <a:lnTo>
                    <a:pt x="0" y="22"/>
                  </a:lnTo>
                  <a:lnTo>
                    <a:pt x="172" y="22"/>
                  </a:lnTo>
                  <a:lnTo>
                    <a:pt x="172" y="13"/>
                  </a:lnTo>
                  <a:lnTo>
                    <a:pt x="172" y="1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4" name="Group 83"/>
          <p:cNvGrpSpPr/>
          <p:nvPr/>
        </p:nvGrpSpPr>
        <p:grpSpPr>
          <a:xfrm>
            <a:off x="1370892" y="4078076"/>
            <a:ext cx="411005" cy="408191"/>
            <a:chOff x="1979613" y="3067051"/>
            <a:chExt cx="231775" cy="230188"/>
          </a:xfrm>
          <a:solidFill>
            <a:schemeClr val="bg1">
              <a:lumMod val="65000"/>
            </a:schemeClr>
          </a:solidFill>
        </p:grpSpPr>
        <p:sp>
          <p:nvSpPr>
            <p:cNvPr id="85"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6"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87"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88" name="Group 87"/>
          <p:cNvGrpSpPr/>
          <p:nvPr/>
        </p:nvGrpSpPr>
        <p:grpSpPr>
          <a:xfrm>
            <a:off x="8816934" y="1841908"/>
            <a:ext cx="385671" cy="391299"/>
            <a:chOff x="2360613" y="2686051"/>
            <a:chExt cx="217488" cy="220662"/>
          </a:xfrm>
          <a:solidFill>
            <a:schemeClr val="bg1">
              <a:lumMod val="65000"/>
            </a:schemeClr>
          </a:solidFill>
        </p:grpSpPr>
        <p:sp>
          <p:nvSpPr>
            <p:cNvPr id="89"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0"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1"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2" name="Group 91"/>
          <p:cNvGrpSpPr/>
          <p:nvPr/>
        </p:nvGrpSpPr>
        <p:grpSpPr>
          <a:xfrm>
            <a:off x="1027680" y="3329303"/>
            <a:ext cx="501089" cy="425080"/>
            <a:chOff x="1112838" y="3203576"/>
            <a:chExt cx="282575" cy="239712"/>
          </a:xfrm>
          <a:solidFill>
            <a:schemeClr val="bg1">
              <a:lumMod val="65000"/>
            </a:schemeClr>
          </a:solidFill>
        </p:grpSpPr>
        <p:sp>
          <p:nvSpPr>
            <p:cNvPr id="93"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4"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5"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6"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7"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98"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99" name="Group 98"/>
          <p:cNvGrpSpPr/>
          <p:nvPr/>
        </p:nvGrpSpPr>
        <p:grpSpPr>
          <a:xfrm>
            <a:off x="7553930" y="3070620"/>
            <a:ext cx="472937" cy="323739"/>
            <a:chOff x="2324100" y="1814513"/>
            <a:chExt cx="266700" cy="182563"/>
          </a:xfrm>
          <a:solidFill>
            <a:schemeClr val="bg1">
              <a:lumMod val="65000"/>
            </a:schemeClr>
          </a:solidFill>
        </p:grpSpPr>
        <p:sp>
          <p:nvSpPr>
            <p:cNvPr id="100"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1"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02" name="Group 101"/>
          <p:cNvGrpSpPr/>
          <p:nvPr/>
        </p:nvGrpSpPr>
        <p:grpSpPr>
          <a:xfrm>
            <a:off x="6883341" y="1241390"/>
            <a:ext cx="590793" cy="404412"/>
            <a:chOff x="2324100" y="1814513"/>
            <a:chExt cx="266700" cy="182563"/>
          </a:xfrm>
          <a:solidFill>
            <a:schemeClr val="bg1">
              <a:lumMod val="65000"/>
            </a:schemeClr>
          </a:solidFill>
        </p:grpSpPr>
        <p:sp>
          <p:nvSpPr>
            <p:cNvPr id="103"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4"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05" name="Freeform 32"/>
          <p:cNvSpPr>
            <a:spLocks/>
          </p:cNvSpPr>
          <p:nvPr/>
        </p:nvSpPr>
        <p:spPr bwMode="auto">
          <a:xfrm>
            <a:off x="4882723" y="231657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6" name="Freeform 32"/>
          <p:cNvSpPr>
            <a:spLocks/>
          </p:cNvSpPr>
          <p:nvPr/>
        </p:nvSpPr>
        <p:spPr bwMode="auto">
          <a:xfrm>
            <a:off x="3691210" y="367513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07" name="Freeform 32"/>
          <p:cNvSpPr>
            <a:spLocks/>
          </p:cNvSpPr>
          <p:nvPr/>
        </p:nvSpPr>
        <p:spPr bwMode="auto">
          <a:xfrm>
            <a:off x="6021901" y="3242591"/>
            <a:ext cx="322088" cy="284544"/>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08" name="Group 107"/>
          <p:cNvGrpSpPr/>
          <p:nvPr/>
        </p:nvGrpSpPr>
        <p:grpSpPr>
          <a:xfrm>
            <a:off x="1096961" y="3841781"/>
            <a:ext cx="287143" cy="433527"/>
            <a:chOff x="549275" y="4406901"/>
            <a:chExt cx="161926" cy="244475"/>
          </a:xfrm>
          <a:solidFill>
            <a:schemeClr val="bg1">
              <a:lumMod val="65000"/>
            </a:schemeClr>
          </a:solidFill>
        </p:grpSpPr>
        <p:sp>
          <p:nvSpPr>
            <p:cNvPr id="10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1" name="Group 110"/>
          <p:cNvGrpSpPr/>
          <p:nvPr/>
        </p:nvGrpSpPr>
        <p:grpSpPr>
          <a:xfrm>
            <a:off x="4682641" y="2750665"/>
            <a:ext cx="287143" cy="433527"/>
            <a:chOff x="549275" y="4406901"/>
            <a:chExt cx="161926" cy="244475"/>
          </a:xfrm>
          <a:solidFill>
            <a:schemeClr val="bg1">
              <a:lumMod val="65000"/>
            </a:schemeClr>
          </a:solidFill>
        </p:grpSpPr>
        <p:sp>
          <p:nvSpPr>
            <p:cNvPr id="11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4" name="Group 113"/>
          <p:cNvGrpSpPr/>
          <p:nvPr/>
        </p:nvGrpSpPr>
        <p:grpSpPr>
          <a:xfrm>
            <a:off x="5433946" y="1715230"/>
            <a:ext cx="287143" cy="433527"/>
            <a:chOff x="549275" y="4406901"/>
            <a:chExt cx="161926" cy="244475"/>
          </a:xfrm>
          <a:solidFill>
            <a:schemeClr val="bg1">
              <a:lumMod val="65000"/>
            </a:schemeClr>
          </a:solidFill>
        </p:grpSpPr>
        <p:sp>
          <p:nvSpPr>
            <p:cNvPr id="115"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6"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17" name="Group 116"/>
          <p:cNvGrpSpPr/>
          <p:nvPr/>
        </p:nvGrpSpPr>
        <p:grpSpPr>
          <a:xfrm>
            <a:off x="8450458" y="3070929"/>
            <a:ext cx="287143" cy="433527"/>
            <a:chOff x="549275" y="4406901"/>
            <a:chExt cx="161926" cy="244475"/>
          </a:xfrm>
          <a:solidFill>
            <a:schemeClr val="bg1">
              <a:lumMod val="65000"/>
            </a:schemeClr>
          </a:solidFill>
        </p:grpSpPr>
        <p:sp>
          <p:nvSpPr>
            <p:cNvPr id="1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0" name="Group 119"/>
          <p:cNvGrpSpPr/>
          <p:nvPr/>
        </p:nvGrpSpPr>
        <p:grpSpPr>
          <a:xfrm>
            <a:off x="9104360" y="2583210"/>
            <a:ext cx="321149" cy="419964"/>
            <a:chOff x="812800" y="2401888"/>
            <a:chExt cx="206375" cy="269875"/>
          </a:xfrm>
          <a:solidFill>
            <a:schemeClr val="bg1">
              <a:lumMod val="65000"/>
            </a:schemeClr>
          </a:solidFill>
        </p:grpSpPr>
        <p:sp>
          <p:nvSpPr>
            <p:cNvPr id="1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3" name="Group 122"/>
          <p:cNvGrpSpPr/>
          <p:nvPr/>
        </p:nvGrpSpPr>
        <p:grpSpPr>
          <a:xfrm>
            <a:off x="8326302" y="2561804"/>
            <a:ext cx="321149" cy="419964"/>
            <a:chOff x="812800" y="2401888"/>
            <a:chExt cx="206375" cy="269875"/>
          </a:xfrm>
          <a:solidFill>
            <a:schemeClr val="bg1">
              <a:lumMod val="65000"/>
            </a:schemeClr>
          </a:solidFill>
        </p:grpSpPr>
        <p:sp>
          <p:nvSpPr>
            <p:cNvPr id="124"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5"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26" name="Group 125"/>
          <p:cNvGrpSpPr/>
          <p:nvPr/>
        </p:nvGrpSpPr>
        <p:grpSpPr>
          <a:xfrm>
            <a:off x="1820754" y="3781408"/>
            <a:ext cx="321149" cy="419964"/>
            <a:chOff x="812800" y="2401888"/>
            <a:chExt cx="206375" cy="269875"/>
          </a:xfrm>
          <a:solidFill>
            <a:schemeClr val="bg1">
              <a:lumMod val="65000"/>
            </a:schemeClr>
          </a:solidFill>
        </p:grpSpPr>
        <p:sp>
          <p:nvSpPr>
            <p:cNvPr id="12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2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29" name="Freeform 32"/>
          <p:cNvSpPr>
            <a:spLocks/>
          </p:cNvSpPr>
          <p:nvPr/>
        </p:nvSpPr>
        <p:spPr bwMode="auto">
          <a:xfrm>
            <a:off x="9487318" y="2728328"/>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0" name="Freeform 54"/>
          <p:cNvSpPr>
            <a:spLocks noEditPoints="1"/>
          </p:cNvSpPr>
          <p:nvPr/>
        </p:nvSpPr>
        <p:spPr bwMode="auto">
          <a:xfrm>
            <a:off x="9719013" y="3123144"/>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31" name="Group 130"/>
          <p:cNvGrpSpPr/>
          <p:nvPr/>
        </p:nvGrpSpPr>
        <p:grpSpPr>
          <a:xfrm>
            <a:off x="2268471" y="3627227"/>
            <a:ext cx="403075" cy="325985"/>
            <a:chOff x="312738" y="3205163"/>
            <a:chExt cx="290513" cy="234950"/>
          </a:xfrm>
          <a:solidFill>
            <a:schemeClr val="bg1">
              <a:lumMod val="65000"/>
            </a:schemeClr>
          </a:solidFill>
        </p:grpSpPr>
        <p:sp>
          <p:nvSpPr>
            <p:cNvPr id="132"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3"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4"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5" name="Group 134"/>
          <p:cNvGrpSpPr/>
          <p:nvPr/>
        </p:nvGrpSpPr>
        <p:grpSpPr>
          <a:xfrm>
            <a:off x="1383791" y="3693521"/>
            <a:ext cx="403075" cy="325985"/>
            <a:chOff x="312738" y="3205163"/>
            <a:chExt cx="290513" cy="234950"/>
          </a:xfrm>
          <a:solidFill>
            <a:schemeClr val="bg1">
              <a:lumMod val="65000"/>
            </a:schemeClr>
          </a:solidFill>
        </p:grpSpPr>
        <p:sp>
          <p:nvSpPr>
            <p:cNvPr id="136"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7"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38"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39" name="Group 138"/>
          <p:cNvGrpSpPr/>
          <p:nvPr/>
        </p:nvGrpSpPr>
        <p:grpSpPr>
          <a:xfrm>
            <a:off x="3213513" y="1502517"/>
            <a:ext cx="403075" cy="325985"/>
            <a:chOff x="312738" y="3205163"/>
            <a:chExt cx="290513" cy="234950"/>
          </a:xfrm>
          <a:solidFill>
            <a:schemeClr val="bg1">
              <a:lumMod val="65000"/>
            </a:schemeClr>
          </a:solidFill>
        </p:grpSpPr>
        <p:sp>
          <p:nvSpPr>
            <p:cNvPr id="140" name="Freeform 5"/>
            <p:cNvSpPr>
              <a:spLocks noEditPoints="1"/>
            </p:cNvSpPr>
            <p:nvPr/>
          </p:nvSpPr>
          <p:spPr bwMode="auto">
            <a:xfrm>
              <a:off x="312738" y="3205163"/>
              <a:ext cx="290513" cy="234950"/>
            </a:xfrm>
            <a:custGeom>
              <a:avLst/>
              <a:gdLst>
                <a:gd name="T0" fmla="*/ 78 w 153"/>
                <a:gd name="T1" fmla="*/ 0 h 124"/>
                <a:gd name="T2" fmla="*/ 0 w 153"/>
                <a:gd name="T3" fmla="*/ 68 h 124"/>
                <a:gd name="T4" fmla="*/ 15 w 153"/>
                <a:gd name="T5" fmla="*/ 68 h 124"/>
                <a:gd name="T6" fmla="*/ 21 w 153"/>
                <a:gd name="T7" fmla="*/ 63 h 124"/>
                <a:gd name="T8" fmla="*/ 21 w 153"/>
                <a:gd name="T9" fmla="*/ 120 h 124"/>
                <a:gd name="T10" fmla="*/ 24 w 153"/>
                <a:gd name="T11" fmla="*/ 124 h 124"/>
                <a:gd name="T12" fmla="*/ 62 w 153"/>
                <a:gd name="T13" fmla="*/ 124 h 124"/>
                <a:gd name="T14" fmla="*/ 62 w 153"/>
                <a:gd name="T15" fmla="*/ 92 h 124"/>
                <a:gd name="T16" fmla="*/ 67 w 153"/>
                <a:gd name="T17" fmla="*/ 87 h 124"/>
                <a:gd name="T18" fmla="*/ 83 w 153"/>
                <a:gd name="T19" fmla="*/ 87 h 124"/>
                <a:gd name="T20" fmla="*/ 89 w 153"/>
                <a:gd name="T21" fmla="*/ 92 h 124"/>
                <a:gd name="T22" fmla="*/ 88 w 153"/>
                <a:gd name="T23" fmla="*/ 124 h 124"/>
                <a:gd name="T24" fmla="*/ 126 w 153"/>
                <a:gd name="T25" fmla="*/ 124 h 124"/>
                <a:gd name="T26" fmla="*/ 130 w 153"/>
                <a:gd name="T27" fmla="*/ 119 h 124"/>
                <a:gd name="T28" fmla="*/ 130 w 153"/>
                <a:gd name="T29" fmla="*/ 62 h 124"/>
                <a:gd name="T30" fmla="*/ 136 w 153"/>
                <a:gd name="T31" fmla="*/ 68 h 124"/>
                <a:gd name="T32" fmla="*/ 153 w 153"/>
                <a:gd name="T33" fmla="*/ 68 h 124"/>
                <a:gd name="T34" fmla="*/ 78 w 153"/>
                <a:gd name="T35" fmla="*/ 0 h 124"/>
                <a:gd name="T36" fmla="*/ 76 w 153"/>
                <a:gd name="T37" fmla="*/ 75 h 124"/>
                <a:gd name="T38" fmla="*/ 59 w 153"/>
                <a:gd name="T39" fmla="*/ 59 h 124"/>
                <a:gd name="T40" fmla="*/ 76 w 153"/>
                <a:gd name="T41" fmla="*/ 42 h 124"/>
                <a:gd name="T42" fmla="*/ 92 w 153"/>
                <a:gd name="T43" fmla="*/ 59 h 124"/>
                <a:gd name="T44" fmla="*/ 76 w 153"/>
                <a:gd name="T45" fmla="*/ 7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53" h="124">
                  <a:moveTo>
                    <a:pt x="78" y="0"/>
                  </a:moveTo>
                  <a:cubicBezTo>
                    <a:pt x="0" y="68"/>
                    <a:pt x="0" y="68"/>
                    <a:pt x="0" y="68"/>
                  </a:cubicBezTo>
                  <a:cubicBezTo>
                    <a:pt x="0" y="68"/>
                    <a:pt x="5" y="77"/>
                    <a:pt x="15" y="68"/>
                  </a:cubicBezTo>
                  <a:cubicBezTo>
                    <a:pt x="21" y="63"/>
                    <a:pt x="21" y="63"/>
                    <a:pt x="21" y="63"/>
                  </a:cubicBezTo>
                  <a:cubicBezTo>
                    <a:pt x="21" y="120"/>
                    <a:pt x="21" y="120"/>
                    <a:pt x="21" y="120"/>
                  </a:cubicBezTo>
                  <a:cubicBezTo>
                    <a:pt x="21" y="120"/>
                    <a:pt x="20" y="124"/>
                    <a:pt x="24" y="124"/>
                  </a:cubicBezTo>
                  <a:cubicBezTo>
                    <a:pt x="28" y="124"/>
                    <a:pt x="62" y="124"/>
                    <a:pt x="62" y="124"/>
                  </a:cubicBezTo>
                  <a:cubicBezTo>
                    <a:pt x="62" y="92"/>
                    <a:pt x="62" y="92"/>
                    <a:pt x="62" y="92"/>
                  </a:cubicBezTo>
                  <a:cubicBezTo>
                    <a:pt x="62" y="92"/>
                    <a:pt x="62" y="87"/>
                    <a:pt x="67" y="87"/>
                  </a:cubicBezTo>
                  <a:cubicBezTo>
                    <a:pt x="83" y="87"/>
                    <a:pt x="83" y="87"/>
                    <a:pt x="83" y="87"/>
                  </a:cubicBezTo>
                  <a:cubicBezTo>
                    <a:pt x="89" y="87"/>
                    <a:pt x="89" y="92"/>
                    <a:pt x="89" y="92"/>
                  </a:cubicBezTo>
                  <a:cubicBezTo>
                    <a:pt x="88" y="124"/>
                    <a:pt x="88" y="124"/>
                    <a:pt x="88" y="124"/>
                  </a:cubicBezTo>
                  <a:cubicBezTo>
                    <a:pt x="88" y="124"/>
                    <a:pt x="121" y="124"/>
                    <a:pt x="126" y="124"/>
                  </a:cubicBezTo>
                  <a:cubicBezTo>
                    <a:pt x="130" y="124"/>
                    <a:pt x="130" y="119"/>
                    <a:pt x="130" y="119"/>
                  </a:cubicBezTo>
                  <a:cubicBezTo>
                    <a:pt x="130" y="62"/>
                    <a:pt x="130" y="62"/>
                    <a:pt x="130" y="62"/>
                  </a:cubicBezTo>
                  <a:cubicBezTo>
                    <a:pt x="136" y="68"/>
                    <a:pt x="136" y="68"/>
                    <a:pt x="136" y="68"/>
                  </a:cubicBezTo>
                  <a:cubicBezTo>
                    <a:pt x="148" y="76"/>
                    <a:pt x="153" y="68"/>
                    <a:pt x="153" y="68"/>
                  </a:cubicBezTo>
                  <a:lnTo>
                    <a:pt x="78" y="0"/>
                  </a:lnTo>
                  <a:close/>
                  <a:moveTo>
                    <a:pt x="76" y="75"/>
                  </a:moveTo>
                  <a:cubicBezTo>
                    <a:pt x="67" y="75"/>
                    <a:pt x="59" y="68"/>
                    <a:pt x="59" y="59"/>
                  </a:cubicBezTo>
                  <a:cubicBezTo>
                    <a:pt x="59" y="50"/>
                    <a:pt x="67" y="42"/>
                    <a:pt x="76" y="42"/>
                  </a:cubicBezTo>
                  <a:cubicBezTo>
                    <a:pt x="85" y="42"/>
                    <a:pt x="92" y="50"/>
                    <a:pt x="92" y="59"/>
                  </a:cubicBezTo>
                  <a:cubicBezTo>
                    <a:pt x="92" y="68"/>
                    <a:pt x="85" y="75"/>
                    <a:pt x="76" y="7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1" name="Freeform 6"/>
            <p:cNvSpPr>
              <a:spLocks/>
            </p:cNvSpPr>
            <p:nvPr/>
          </p:nvSpPr>
          <p:spPr bwMode="auto">
            <a:xfrm>
              <a:off x="541338" y="3233738"/>
              <a:ext cx="28575" cy="58738"/>
            </a:xfrm>
            <a:custGeom>
              <a:avLst/>
              <a:gdLst>
                <a:gd name="T0" fmla="*/ 18 w 18"/>
                <a:gd name="T1" fmla="*/ 37 h 37"/>
                <a:gd name="T2" fmla="*/ 18 w 18"/>
                <a:gd name="T3" fmla="*/ 0 h 37"/>
                <a:gd name="T4" fmla="*/ 0 w 18"/>
                <a:gd name="T5" fmla="*/ 0 h 37"/>
                <a:gd name="T6" fmla="*/ 0 w 18"/>
                <a:gd name="T7" fmla="*/ 21 h 37"/>
                <a:gd name="T8" fmla="*/ 18 w 18"/>
                <a:gd name="T9" fmla="*/ 37 h 37"/>
              </a:gdLst>
              <a:ahLst/>
              <a:cxnLst>
                <a:cxn ang="0">
                  <a:pos x="T0" y="T1"/>
                </a:cxn>
                <a:cxn ang="0">
                  <a:pos x="T2" y="T3"/>
                </a:cxn>
                <a:cxn ang="0">
                  <a:pos x="T4" y="T5"/>
                </a:cxn>
                <a:cxn ang="0">
                  <a:pos x="T6" y="T7"/>
                </a:cxn>
                <a:cxn ang="0">
                  <a:pos x="T8" y="T9"/>
                </a:cxn>
              </a:cxnLst>
              <a:rect l="0" t="0" r="r" b="b"/>
              <a:pathLst>
                <a:path w="18" h="37">
                  <a:moveTo>
                    <a:pt x="18" y="37"/>
                  </a:moveTo>
                  <a:lnTo>
                    <a:pt x="18" y="0"/>
                  </a:lnTo>
                  <a:lnTo>
                    <a:pt x="0" y="0"/>
                  </a:lnTo>
                  <a:lnTo>
                    <a:pt x="0" y="21"/>
                  </a:lnTo>
                  <a:lnTo>
                    <a:pt x="18" y="3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2" name="Oval 7"/>
            <p:cNvSpPr>
              <a:spLocks noChangeArrowheads="1"/>
            </p:cNvSpPr>
            <p:nvPr/>
          </p:nvSpPr>
          <p:spPr bwMode="auto">
            <a:xfrm>
              <a:off x="439738" y="3300413"/>
              <a:ext cx="33338" cy="317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3" name="Freeform 32"/>
          <p:cNvSpPr>
            <a:spLocks/>
          </p:cNvSpPr>
          <p:nvPr/>
        </p:nvSpPr>
        <p:spPr bwMode="auto">
          <a:xfrm>
            <a:off x="7986150" y="3003364"/>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44" name="Group 143"/>
          <p:cNvGrpSpPr/>
          <p:nvPr/>
        </p:nvGrpSpPr>
        <p:grpSpPr>
          <a:xfrm>
            <a:off x="8036131" y="2227881"/>
            <a:ext cx="431403" cy="365964"/>
            <a:chOff x="1112838" y="3203576"/>
            <a:chExt cx="282575" cy="239712"/>
          </a:xfrm>
          <a:solidFill>
            <a:schemeClr val="bg1">
              <a:lumMod val="65000"/>
            </a:schemeClr>
          </a:solidFill>
        </p:grpSpPr>
        <p:sp>
          <p:nvSpPr>
            <p:cNvPr id="145"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6"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7"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8"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49"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0"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1" name="Group 150"/>
          <p:cNvGrpSpPr/>
          <p:nvPr/>
        </p:nvGrpSpPr>
        <p:grpSpPr>
          <a:xfrm>
            <a:off x="4990895" y="1807024"/>
            <a:ext cx="287143" cy="433527"/>
            <a:chOff x="549275" y="4406901"/>
            <a:chExt cx="161926" cy="244475"/>
          </a:xfrm>
          <a:solidFill>
            <a:schemeClr val="bg1">
              <a:lumMod val="65000"/>
            </a:schemeClr>
          </a:solidFill>
        </p:grpSpPr>
        <p:sp>
          <p:nvSpPr>
            <p:cNvPr id="152"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3"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54" name="Freeform 32"/>
          <p:cNvSpPr>
            <a:spLocks/>
          </p:cNvSpPr>
          <p:nvPr/>
        </p:nvSpPr>
        <p:spPr bwMode="auto">
          <a:xfrm>
            <a:off x="4990895" y="287950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55" name="Group 154"/>
          <p:cNvGrpSpPr/>
          <p:nvPr/>
        </p:nvGrpSpPr>
        <p:grpSpPr>
          <a:xfrm>
            <a:off x="9872858" y="3604753"/>
            <a:ext cx="287143" cy="433527"/>
            <a:chOff x="549275" y="4406901"/>
            <a:chExt cx="161926" cy="244475"/>
          </a:xfrm>
          <a:solidFill>
            <a:schemeClr val="bg1">
              <a:lumMod val="65000"/>
            </a:schemeClr>
          </a:solidFill>
        </p:grpSpPr>
        <p:sp>
          <p:nvSpPr>
            <p:cNvPr id="156"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57"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58" name="Group 157"/>
          <p:cNvGrpSpPr/>
          <p:nvPr/>
        </p:nvGrpSpPr>
        <p:grpSpPr>
          <a:xfrm>
            <a:off x="4096602" y="785252"/>
            <a:ext cx="472937" cy="323739"/>
            <a:chOff x="2324100" y="1814513"/>
            <a:chExt cx="266700" cy="182563"/>
          </a:xfrm>
          <a:solidFill>
            <a:schemeClr val="bg1">
              <a:lumMod val="65000"/>
            </a:schemeClr>
          </a:solidFill>
        </p:grpSpPr>
        <p:sp>
          <p:nvSpPr>
            <p:cNvPr id="159"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0"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1" name="Group 160"/>
          <p:cNvGrpSpPr/>
          <p:nvPr/>
        </p:nvGrpSpPr>
        <p:grpSpPr>
          <a:xfrm>
            <a:off x="8199578" y="4224049"/>
            <a:ext cx="338484" cy="287140"/>
            <a:chOff x="1112838" y="3203576"/>
            <a:chExt cx="282575" cy="239712"/>
          </a:xfrm>
          <a:solidFill>
            <a:schemeClr val="bg1">
              <a:lumMod val="65000"/>
            </a:schemeClr>
          </a:solidFill>
        </p:grpSpPr>
        <p:sp>
          <p:nvSpPr>
            <p:cNvPr id="162"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3"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4"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5"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6"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67"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68" name="Group 167"/>
          <p:cNvGrpSpPr/>
          <p:nvPr/>
        </p:nvGrpSpPr>
        <p:grpSpPr>
          <a:xfrm>
            <a:off x="2297954" y="1856222"/>
            <a:ext cx="441972" cy="427896"/>
            <a:chOff x="2339975" y="3200401"/>
            <a:chExt cx="249238" cy="241300"/>
          </a:xfrm>
          <a:solidFill>
            <a:schemeClr val="bg1">
              <a:lumMod val="65000"/>
            </a:schemeClr>
          </a:solidFill>
        </p:grpSpPr>
        <p:sp>
          <p:nvSpPr>
            <p:cNvPr id="169"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0"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1"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2"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3"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4"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5"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6"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7"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8"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79"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0"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1"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2"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3" name="Group 182"/>
          <p:cNvGrpSpPr/>
          <p:nvPr/>
        </p:nvGrpSpPr>
        <p:grpSpPr>
          <a:xfrm>
            <a:off x="6924707" y="2421497"/>
            <a:ext cx="239835" cy="362101"/>
            <a:chOff x="549275" y="4406901"/>
            <a:chExt cx="161926" cy="244475"/>
          </a:xfrm>
          <a:solidFill>
            <a:schemeClr val="bg1">
              <a:lumMod val="65000"/>
            </a:schemeClr>
          </a:solidFill>
        </p:grpSpPr>
        <p:sp>
          <p:nvSpPr>
            <p:cNvPr id="184"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86" name="Group 185"/>
          <p:cNvGrpSpPr/>
          <p:nvPr/>
        </p:nvGrpSpPr>
        <p:grpSpPr>
          <a:xfrm>
            <a:off x="3968274" y="2476965"/>
            <a:ext cx="287143" cy="433527"/>
            <a:chOff x="549275" y="4406901"/>
            <a:chExt cx="161926" cy="244475"/>
          </a:xfrm>
          <a:solidFill>
            <a:schemeClr val="bg1">
              <a:lumMod val="65000"/>
            </a:schemeClr>
          </a:solidFill>
        </p:grpSpPr>
        <p:sp>
          <p:nvSpPr>
            <p:cNvPr id="187"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8"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89" name="Freeform 32"/>
          <p:cNvSpPr>
            <a:spLocks/>
          </p:cNvSpPr>
          <p:nvPr/>
        </p:nvSpPr>
        <p:spPr bwMode="auto">
          <a:xfrm>
            <a:off x="5726945" y="1650025"/>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190" name="Group 189"/>
          <p:cNvGrpSpPr/>
          <p:nvPr/>
        </p:nvGrpSpPr>
        <p:grpSpPr>
          <a:xfrm>
            <a:off x="6617185" y="3313194"/>
            <a:ext cx="590793" cy="404412"/>
            <a:chOff x="2324100" y="1814513"/>
            <a:chExt cx="266700" cy="182563"/>
          </a:xfrm>
          <a:solidFill>
            <a:schemeClr val="bg1">
              <a:lumMod val="65000"/>
            </a:schemeClr>
          </a:solidFill>
        </p:grpSpPr>
        <p:sp>
          <p:nvSpPr>
            <p:cNvPr id="191" name="Freeform 55"/>
            <p:cNvSpPr>
              <a:spLocks noEditPoints="1"/>
            </p:cNvSpPr>
            <p:nvPr/>
          </p:nvSpPr>
          <p:spPr bwMode="auto">
            <a:xfrm>
              <a:off x="2324100" y="1814513"/>
              <a:ext cx="188913" cy="182563"/>
            </a:xfrm>
            <a:custGeom>
              <a:avLst/>
              <a:gdLst>
                <a:gd name="T0" fmla="*/ 86 w 99"/>
                <a:gd name="T1" fmla="*/ 60 h 97"/>
                <a:gd name="T2" fmla="*/ 99 w 99"/>
                <a:gd name="T3" fmla="*/ 54 h 97"/>
                <a:gd name="T4" fmla="*/ 99 w 99"/>
                <a:gd name="T5" fmla="*/ 43 h 97"/>
                <a:gd name="T6" fmla="*/ 86 w 99"/>
                <a:gd name="T7" fmla="*/ 37 h 97"/>
                <a:gd name="T8" fmla="*/ 83 w 99"/>
                <a:gd name="T9" fmla="*/ 31 h 97"/>
                <a:gd name="T10" fmla="*/ 88 w 99"/>
                <a:gd name="T11" fmla="*/ 18 h 97"/>
                <a:gd name="T12" fmla="*/ 81 w 99"/>
                <a:gd name="T13" fmla="*/ 10 h 97"/>
                <a:gd name="T14" fmla="*/ 67 w 99"/>
                <a:gd name="T15" fmla="*/ 16 h 97"/>
                <a:gd name="T16" fmla="*/ 61 w 99"/>
                <a:gd name="T17" fmla="*/ 13 h 97"/>
                <a:gd name="T18" fmla="*/ 55 w 99"/>
                <a:gd name="T19" fmla="*/ 0 h 97"/>
                <a:gd name="T20" fmla="*/ 44 w 99"/>
                <a:gd name="T21" fmla="*/ 0 h 97"/>
                <a:gd name="T22" fmla="*/ 38 w 99"/>
                <a:gd name="T23" fmla="*/ 13 h 97"/>
                <a:gd name="T24" fmla="*/ 32 w 99"/>
                <a:gd name="T25" fmla="*/ 16 h 97"/>
                <a:gd name="T26" fmla="*/ 18 w 99"/>
                <a:gd name="T27" fmla="*/ 11 h 97"/>
                <a:gd name="T28" fmla="*/ 11 w 99"/>
                <a:gd name="T29" fmla="*/ 18 h 97"/>
                <a:gd name="T30" fmla="*/ 16 w 99"/>
                <a:gd name="T31" fmla="*/ 32 h 97"/>
                <a:gd name="T32" fmla="*/ 14 w 99"/>
                <a:gd name="T33" fmla="*/ 37 h 97"/>
                <a:gd name="T34" fmla="*/ 0 w 99"/>
                <a:gd name="T35" fmla="*/ 43 h 97"/>
                <a:gd name="T36" fmla="*/ 0 w 99"/>
                <a:gd name="T37" fmla="*/ 54 h 97"/>
                <a:gd name="T38" fmla="*/ 14 w 99"/>
                <a:gd name="T39" fmla="*/ 60 h 97"/>
                <a:gd name="T40" fmla="*/ 16 w 99"/>
                <a:gd name="T41" fmla="*/ 66 h 97"/>
                <a:gd name="T42" fmla="*/ 11 w 99"/>
                <a:gd name="T43" fmla="*/ 79 h 97"/>
                <a:gd name="T44" fmla="*/ 19 w 99"/>
                <a:gd name="T45" fmla="*/ 87 h 97"/>
                <a:gd name="T46" fmla="*/ 32 w 99"/>
                <a:gd name="T47" fmla="*/ 81 h 97"/>
                <a:gd name="T48" fmla="*/ 38 w 99"/>
                <a:gd name="T49" fmla="*/ 84 h 97"/>
                <a:gd name="T50" fmla="*/ 45 w 99"/>
                <a:gd name="T51" fmla="*/ 97 h 97"/>
                <a:gd name="T52" fmla="*/ 55 w 99"/>
                <a:gd name="T53" fmla="*/ 97 h 97"/>
                <a:gd name="T54" fmla="*/ 61 w 99"/>
                <a:gd name="T55" fmla="*/ 84 h 97"/>
                <a:gd name="T56" fmla="*/ 67 w 99"/>
                <a:gd name="T57" fmla="*/ 81 h 97"/>
                <a:gd name="T58" fmla="*/ 81 w 99"/>
                <a:gd name="T59" fmla="*/ 86 h 97"/>
                <a:gd name="T60" fmla="*/ 89 w 99"/>
                <a:gd name="T61" fmla="*/ 79 h 97"/>
                <a:gd name="T62" fmla="*/ 83 w 99"/>
                <a:gd name="T63" fmla="*/ 66 h 97"/>
                <a:gd name="T64" fmla="*/ 86 w 99"/>
                <a:gd name="T65" fmla="*/ 60 h 97"/>
                <a:gd name="T66" fmla="*/ 50 w 99"/>
                <a:gd name="T67" fmla="*/ 64 h 97"/>
                <a:gd name="T68" fmla="*/ 34 w 99"/>
                <a:gd name="T69" fmla="*/ 49 h 97"/>
                <a:gd name="T70" fmla="*/ 50 w 99"/>
                <a:gd name="T71" fmla="*/ 33 h 97"/>
                <a:gd name="T72" fmla="*/ 66 w 99"/>
                <a:gd name="T73" fmla="*/ 49 h 97"/>
                <a:gd name="T74" fmla="*/ 50 w 99"/>
                <a:gd name="T75" fmla="*/ 64 h 9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9" h="97">
                  <a:moveTo>
                    <a:pt x="86" y="60"/>
                  </a:moveTo>
                  <a:cubicBezTo>
                    <a:pt x="86" y="60"/>
                    <a:pt x="99" y="54"/>
                    <a:pt x="99" y="54"/>
                  </a:cubicBezTo>
                  <a:cubicBezTo>
                    <a:pt x="99" y="43"/>
                    <a:pt x="99" y="43"/>
                    <a:pt x="99" y="43"/>
                  </a:cubicBezTo>
                  <a:cubicBezTo>
                    <a:pt x="99" y="42"/>
                    <a:pt x="86" y="37"/>
                    <a:pt x="86" y="37"/>
                  </a:cubicBezTo>
                  <a:cubicBezTo>
                    <a:pt x="83" y="31"/>
                    <a:pt x="83" y="31"/>
                    <a:pt x="83" y="31"/>
                  </a:cubicBezTo>
                  <a:cubicBezTo>
                    <a:pt x="83" y="31"/>
                    <a:pt x="89" y="18"/>
                    <a:pt x="88" y="18"/>
                  </a:cubicBezTo>
                  <a:cubicBezTo>
                    <a:pt x="81" y="10"/>
                    <a:pt x="81" y="10"/>
                    <a:pt x="81" y="10"/>
                  </a:cubicBezTo>
                  <a:cubicBezTo>
                    <a:pt x="80" y="10"/>
                    <a:pt x="67" y="16"/>
                    <a:pt x="67" y="16"/>
                  </a:cubicBezTo>
                  <a:cubicBezTo>
                    <a:pt x="61" y="13"/>
                    <a:pt x="61" y="13"/>
                    <a:pt x="61" y="13"/>
                  </a:cubicBezTo>
                  <a:cubicBezTo>
                    <a:pt x="61" y="13"/>
                    <a:pt x="56" y="0"/>
                    <a:pt x="55" y="0"/>
                  </a:cubicBezTo>
                  <a:cubicBezTo>
                    <a:pt x="44" y="0"/>
                    <a:pt x="44" y="0"/>
                    <a:pt x="44" y="0"/>
                  </a:cubicBezTo>
                  <a:cubicBezTo>
                    <a:pt x="43" y="0"/>
                    <a:pt x="38" y="13"/>
                    <a:pt x="38" y="13"/>
                  </a:cubicBezTo>
                  <a:cubicBezTo>
                    <a:pt x="32" y="16"/>
                    <a:pt x="32" y="16"/>
                    <a:pt x="32" y="16"/>
                  </a:cubicBezTo>
                  <a:cubicBezTo>
                    <a:pt x="32" y="16"/>
                    <a:pt x="19" y="10"/>
                    <a:pt x="18" y="11"/>
                  </a:cubicBezTo>
                  <a:cubicBezTo>
                    <a:pt x="11" y="18"/>
                    <a:pt x="11" y="18"/>
                    <a:pt x="11" y="18"/>
                  </a:cubicBezTo>
                  <a:cubicBezTo>
                    <a:pt x="10" y="19"/>
                    <a:pt x="16" y="32"/>
                    <a:pt x="16" y="32"/>
                  </a:cubicBezTo>
                  <a:cubicBezTo>
                    <a:pt x="14" y="37"/>
                    <a:pt x="14" y="37"/>
                    <a:pt x="14" y="37"/>
                  </a:cubicBezTo>
                  <a:cubicBezTo>
                    <a:pt x="14" y="37"/>
                    <a:pt x="0" y="43"/>
                    <a:pt x="0" y="43"/>
                  </a:cubicBezTo>
                  <a:cubicBezTo>
                    <a:pt x="0" y="54"/>
                    <a:pt x="0" y="54"/>
                    <a:pt x="0" y="54"/>
                  </a:cubicBezTo>
                  <a:cubicBezTo>
                    <a:pt x="0" y="55"/>
                    <a:pt x="14" y="60"/>
                    <a:pt x="14" y="60"/>
                  </a:cubicBezTo>
                  <a:cubicBezTo>
                    <a:pt x="16" y="66"/>
                    <a:pt x="16" y="66"/>
                    <a:pt x="16" y="66"/>
                  </a:cubicBezTo>
                  <a:cubicBezTo>
                    <a:pt x="16" y="66"/>
                    <a:pt x="10" y="79"/>
                    <a:pt x="11" y="79"/>
                  </a:cubicBezTo>
                  <a:cubicBezTo>
                    <a:pt x="19" y="87"/>
                    <a:pt x="19" y="87"/>
                    <a:pt x="19" y="87"/>
                  </a:cubicBezTo>
                  <a:cubicBezTo>
                    <a:pt x="19" y="87"/>
                    <a:pt x="32" y="81"/>
                    <a:pt x="32" y="81"/>
                  </a:cubicBezTo>
                  <a:cubicBezTo>
                    <a:pt x="38" y="84"/>
                    <a:pt x="38" y="84"/>
                    <a:pt x="38" y="84"/>
                  </a:cubicBezTo>
                  <a:cubicBezTo>
                    <a:pt x="38" y="84"/>
                    <a:pt x="44" y="97"/>
                    <a:pt x="45" y="97"/>
                  </a:cubicBezTo>
                  <a:cubicBezTo>
                    <a:pt x="55" y="97"/>
                    <a:pt x="55" y="97"/>
                    <a:pt x="55" y="97"/>
                  </a:cubicBezTo>
                  <a:cubicBezTo>
                    <a:pt x="56" y="97"/>
                    <a:pt x="61" y="84"/>
                    <a:pt x="61" y="84"/>
                  </a:cubicBezTo>
                  <a:cubicBezTo>
                    <a:pt x="67" y="81"/>
                    <a:pt x="67" y="81"/>
                    <a:pt x="67" y="81"/>
                  </a:cubicBezTo>
                  <a:cubicBezTo>
                    <a:pt x="67" y="81"/>
                    <a:pt x="81" y="87"/>
                    <a:pt x="81" y="86"/>
                  </a:cubicBezTo>
                  <a:cubicBezTo>
                    <a:pt x="89" y="79"/>
                    <a:pt x="89" y="79"/>
                    <a:pt x="89" y="79"/>
                  </a:cubicBezTo>
                  <a:cubicBezTo>
                    <a:pt x="89" y="78"/>
                    <a:pt x="83" y="66"/>
                    <a:pt x="83" y="66"/>
                  </a:cubicBezTo>
                  <a:lnTo>
                    <a:pt x="86" y="60"/>
                  </a:lnTo>
                  <a:close/>
                  <a:moveTo>
                    <a:pt x="50" y="64"/>
                  </a:moveTo>
                  <a:cubicBezTo>
                    <a:pt x="41" y="64"/>
                    <a:pt x="34" y="57"/>
                    <a:pt x="34" y="49"/>
                  </a:cubicBezTo>
                  <a:cubicBezTo>
                    <a:pt x="34" y="40"/>
                    <a:pt x="41" y="33"/>
                    <a:pt x="50" y="33"/>
                  </a:cubicBezTo>
                  <a:cubicBezTo>
                    <a:pt x="58" y="33"/>
                    <a:pt x="66" y="40"/>
                    <a:pt x="66" y="49"/>
                  </a:cubicBezTo>
                  <a:cubicBezTo>
                    <a:pt x="66" y="57"/>
                    <a:pt x="58" y="64"/>
                    <a:pt x="50" y="64"/>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2" name="Freeform 56"/>
            <p:cNvSpPr>
              <a:spLocks noEditPoints="1"/>
            </p:cNvSpPr>
            <p:nvPr/>
          </p:nvSpPr>
          <p:spPr bwMode="auto">
            <a:xfrm>
              <a:off x="2501900" y="1905001"/>
              <a:ext cx="88900" cy="90488"/>
            </a:xfrm>
            <a:custGeom>
              <a:avLst/>
              <a:gdLst>
                <a:gd name="T0" fmla="*/ 41 w 47"/>
                <a:gd name="T1" fmla="*/ 23 h 48"/>
                <a:gd name="T2" fmla="*/ 41 w 47"/>
                <a:gd name="T3" fmla="*/ 20 h 48"/>
                <a:gd name="T4" fmla="*/ 45 w 47"/>
                <a:gd name="T5" fmla="*/ 14 h 48"/>
                <a:gd name="T6" fmla="*/ 42 w 47"/>
                <a:gd name="T7" fmla="*/ 9 h 48"/>
                <a:gd name="T8" fmla="*/ 35 w 47"/>
                <a:gd name="T9" fmla="*/ 11 h 48"/>
                <a:gd name="T10" fmla="*/ 33 w 47"/>
                <a:gd name="T11" fmla="*/ 9 h 48"/>
                <a:gd name="T12" fmla="*/ 31 w 47"/>
                <a:gd name="T13" fmla="*/ 2 h 48"/>
                <a:gd name="T14" fmla="*/ 26 w 47"/>
                <a:gd name="T15" fmla="*/ 1 h 48"/>
                <a:gd name="T16" fmla="*/ 22 w 47"/>
                <a:gd name="T17" fmla="*/ 6 h 48"/>
                <a:gd name="T18" fmla="*/ 19 w 47"/>
                <a:gd name="T19" fmla="*/ 7 h 48"/>
                <a:gd name="T20" fmla="*/ 14 w 47"/>
                <a:gd name="T21" fmla="*/ 3 h 48"/>
                <a:gd name="T22" fmla="*/ 9 w 47"/>
                <a:gd name="T23" fmla="*/ 5 h 48"/>
                <a:gd name="T24" fmla="*/ 10 w 47"/>
                <a:gd name="T25" fmla="*/ 12 h 48"/>
                <a:gd name="T26" fmla="*/ 8 w 47"/>
                <a:gd name="T27" fmla="*/ 15 h 48"/>
                <a:gd name="T28" fmla="*/ 1 w 47"/>
                <a:gd name="T29" fmla="*/ 16 h 48"/>
                <a:gd name="T30" fmla="*/ 0 w 47"/>
                <a:gd name="T31" fmla="*/ 21 h 48"/>
                <a:gd name="T32" fmla="*/ 6 w 47"/>
                <a:gd name="T33" fmla="*/ 25 h 48"/>
                <a:gd name="T34" fmla="*/ 6 w 47"/>
                <a:gd name="T35" fmla="*/ 28 h 48"/>
                <a:gd name="T36" fmla="*/ 2 w 47"/>
                <a:gd name="T37" fmla="*/ 34 h 48"/>
                <a:gd name="T38" fmla="*/ 5 w 47"/>
                <a:gd name="T39" fmla="*/ 39 h 48"/>
                <a:gd name="T40" fmla="*/ 12 w 47"/>
                <a:gd name="T41" fmla="*/ 38 h 48"/>
                <a:gd name="T42" fmla="*/ 14 w 47"/>
                <a:gd name="T43" fmla="*/ 39 h 48"/>
                <a:gd name="T44" fmla="*/ 15 w 47"/>
                <a:gd name="T45" fmla="*/ 46 h 48"/>
                <a:gd name="T46" fmla="*/ 20 w 47"/>
                <a:gd name="T47" fmla="*/ 48 h 48"/>
                <a:gd name="T48" fmla="*/ 24 w 47"/>
                <a:gd name="T49" fmla="*/ 42 h 48"/>
                <a:gd name="T50" fmla="*/ 27 w 47"/>
                <a:gd name="T51" fmla="*/ 42 h 48"/>
                <a:gd name="T52" fmla="*/ 33 w 47"/>
                <a:gd name="T53" fmla="*/ 46 h 48"/>
                <a:gd name="T54" fmla="*/ 38 w 47"/>
                <a:gd name="T55" fmla="*/ 43 h 48"/>
                <a:gd name="T56" fmla="*/ 37 w 47"/>
                <a:gd name="T57" fmla="*/ 36 h 48"/>
                <a:gd name="T58" fmla="*/ 38 w 47"/>
                <a:gd name="T59" fmla="*/ 33 h 48"/>
                <a:gd name="T60" fmla="*/ 45 w 47"/>
                <a:gd name="T61" fmla="*/ 32 h 48"/>
                <a:gd name="T62" fmla="*/ 46 w 47"/>
                <a:gd name="T63" fmla="*/ 27 h 48"/>
                <a:gd name="T64" fmla="*/ 41 w 47"/>
                <a:gd name="T65" fmla="*/ 23 h 48"/>
                <a:gd name="T66" fmla="*/ 31 w 47"/>
                <a:gd name="T67" fmla="*/ 26 h 48"/>
                <a:gd name="T68" fmla="*/ 22 w 47"/>
                <a:gd name="T69" fmla="*/ 31 h 48"/>
                <a:gd name="T70" fmla="*/ 16 w 47"/>
                <a:gd name="T71" fmla="*/ 22 h 48"/>
                <a:gd name="T72" fmla="*/ 25 w 47"/>
                <a:gd name="T73" fmla="*/ 17 h 48"/>
                <a:gd name="T74" fmla="*/ 31 w 47"/>
                <a:gd name="T75" fmla="*/ 26 h 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47" h="48">
                  <a:moveTo>
                    <a:pt x="41" y="23"/>
                  </a:moveTo>
                  <a:cubicBezTo>
                    <a:pt x="41" y="20"/>
                    <a:pt x="41" y="20"/>
                    <a:pt x="41" y="20"/>
                  </a:cubicBezTo>
                  <a:cubicBezTo>
                    <a:pt x="41" y="20"/>
                    <a:pt x="45" y="14"/>
                    <a:pt x="45" y="14"/>
                  </a:cubicBezTo>
                  <a:cubicBezTo>
                    <a:pt x="42" y="9"/>
                    <a:pt x="42" y="9"/>
                    <a:pt x="42" y="9"/>
                  </a:cubicBezTo>
                  <a:cubicBezTo>
                    <a:pt x="42" y="9"/>
                    <a:pt x="35" y="11"/>
                    <a:pt x="35" y="11"/>
                  </a:cubicBezTo>
                  <a:cubicBezTo>
                    <a:pt x="33" y="9"/>
                    <a:pt x="33" y="9"/>
                    <a:pt x="33" y="9"/>
                  </a:cubicBezTo>
                  <a:cubicBezTo>
                    <a:pt x="33" y="9"/>
                    <a:pt x="32" y="2"/>
                    <a:pt x="31" y="2"/>
                  </a:cubicBezTo>
                  <a:cubicBezTo>
                    <a:pt x="26" y="1"/>
                    <a:pt x="26" y="1"/>
                    <a:pt x="26" y="1"/>
                  </a:cubicBezTo>
                  <a:cubicBezTo>
                    <a:pt x="26" y="0"/>
                    <a:pt x="22" y="6"/>
                    <a:pt x="22" y="6"/>
                  </a:cubicBezTo>
                  <a:cubicBezTo>
                    <a:pt x="19" y="7"/>
                    <a:pt x="19" y="7"/>
                    <a:pt x="19" y="7"/>
                  </a:cubicBezTo>
                  <a:cubicBezTo>
                    <a:pt x="19" y="7"/>
                    <a:pt x="14" y="2"/>
                    <a:pt x="14" y="3"/>
                  </a:cubicBezTo>
                  <a:cubicBezTo>
                    <a:pt x="9" y="5"/>
                    <a:pt x="9" y="5"/>
                    <a:pt x="9" y="5"/>
                  </a:cubicBezTo>
                  <a:cubicBezTo>
                    <a:pt x="9" y="6"/>
                    <a:pt x="10" y="12"/>
                    <a:pt x="10" y="12"/>
                  </a:cubicBezTo>
                  <a:cubicBezTo>
                    <a:pt x="8" y="15"/>
                    <a:pt x="8" y="15"/>
                    <a:pt x="8" y="15"/>
                  </a:cubicBezTo>
                  <a:cubicBezTo>
                    <a:pt x="8" y="15"/>
                    <a:pt x="2" y="16"/>
                    <a:pt x="1" y="16"/>
                  </a:cubicBezTo>
                  <a:cubicBezTo>
                    <a:pt x="0" y="21"/>
                    <a:pt x="0" y="21"/>
                    <a:pt x="0" y="21"/>
                  </a:cubicBezTo>
                  <a:cubicBezTo>
                    <a:pt x="0" y="22"/>
                    <a:pt x="6" y="25"/>
                    <a:pt x="6" y="25"/>
                  </a:cubicBezTo>
                  <a:cubicBezTo>
                    <a:pt x="6" y="28"/>
                    <a:pt x="6" y="28"/>
                    <a:pt x="6" y="28"/>
                  </a:cubicBezTo>
                  <a:cubicBezTo>
                    <a:pt x="6" y="28"/>
                    <a:pt x="2" y="34"/>
                    <a:pt x="2" y="34"/>
                  </a:cubicBezTo>
                  <a:cubicBezTo>
                    <a:pt x="5" y="39"/>
                    <a:pt x="5" y="39"/>
                    <a:pt x="5" y="39"/>
                  </a:cubicBezTo>
                  <a:cubicBezTo>
                    <a:pt x="5" y="39"/>
                    <a:pt x="12" y="38"/>
                    <a:pt x="12" y="38"/>
                  </a:cubicBezTo>
                  <a:cubicBezTo>
                    <a:pt x="14" y="39"/>
                    <a:pt x="14" y="39"/>
                    <a:pt x="14" y="39"/>
                  </a:cubicBezTo>
                  <a:cubicBezTo>
                    <a:pt x="14" y="39"/>
                    <a:pt x="15" y="46"/>
                    <a:pt x="15" y="46"/>
                  </a:cubicBezTo>
                  <a:cubicBezTo>
                    <a:pt x="20" y="48"/>
                    <a:pt x="20" y="48"/>
                    <a:pt x="20" y="48"/>
                  </a:cubicBezTo>
                  <a:cubicBezTo>
                    <a:pt x="21" y="48"/>
                    <a:pt x="24" y="42"/>
                    <a:pt x="24" y="42"/>
                  </a:cubicBezTo>
                  <a:cubicBezTo>
                    <a:pt x="27" y="42"/>
                    <a:pt x="27" y="42"/>
                    <a:pt x="27" y="42"/>
                  </a:cubicBezTo>
                  <a:cubicBezTo>
                    <a:pt x="27" y="42"/>
                    <a:pt x="33" y="46"/>
                    <a:pt x="33" y="46"/>
                  </a:cubicBezTo>
                  <a:cubicBezTo>
                    <a:pt x="38" y="43"/>
                    <a:pt x="38" y="43"/>
                    <a:pt x="38" y="43"/>
                  </a:cubicBezTo>
                  <a:cubicBezTo>
                    <a:pt x="38" y="43"/>
                    <a:pt x="37" y="36"/>
                    <a:pt x="37" y="36"/>
                  </a:cubicBezTo>
                  <a:cubicBezTo>
                    <a:pt x="38" y="33"/>
                    <a:pt x="38" y="33"/>
                    <a:pt x="38" y="33"/>
                  </a:cubicBezTo>
                  <a:cubicBezTo>
                    <a:pt x="38" y="33"/>
                    <a:pt x="45" y="32"/>
                    <a:pt x="45" y="32"/>
                  </a:cubicBezTo>
                  <a:cubicBezTo>
                    <a:pt x="46" y="27"/>
                    <a:pt x="46" y="27"/>
                    <a:pt x="46" y="27"/>
                  </a:cubicBezTo>
                  <a:cubicBezTo>
                    <a:pt x="47" y="27"/>
                    <a:pt x="41" y="23"/>
                    <a:pt x="41" y="23"/>
                  </a:cubicBezTo>
                  <a:close/>
                  <a:moveTo>
                    <a:pt x="31" y="26"/>
                  </a:moveTo>
                  <a:cubicBezTo>
                    <a:pt x="30" y="30"/>
                    <a:pt x="26" y="32"/>
                    <a:pt x="22" y="31"/>
                  </a:cubicBezTo>
                  <a:cubicBezTo>
                    <a:pt x="18" y="30"/>
                    <a:pt x="15" y="26"/>
                    <a:pt x="16" y="22"/>
                  </a:cubicBezTo>
                  <a:cubicBezTo>
                    <a:pt x="17" y="18"/>
                    <a:pt x="21" y="16"/>
                    <a:pt x="25" y="17"/>
                  </a:cubicBezTo>
                  <a:cubicBezTo>
                    <a:pt x="29" y="18"/>
                    <a:pt x="32" y="22"/>
                    <a:pt x="31" y="2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193" name="Group 192"/>
          <p:cNvGrpSpPr/>
          <p:nvPr/>
        </p:nvGrpSpPr>
        <p:grpSpPr>
          <a:xfrm>
            <a:off x="6287517" y="1671139"/>
            <a:ext cx="501089" cy="425080"/>
            <a:chOff x="1112838" y="3203576"/>
            <a:chExt cx="282575" cy="239712"/>
          </a:xfrm>
          <a:solidFill>
            <a:schemeClr val="bg1">
              <a:lumMod val="65000"/>
            </a:schemeClr>
          </a:solidFill>
        </p:grpSpPr>
        <p:sp>
          <p:nvSpPr>
            <p:cNvPr id="19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9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0" name="Group 199"/>
          <p:cNvGrpSpPr/>
          <p:nvPr/>
        </p:nvGrpSpPr>
        <p:grpSpPr>
          <a:xfrm>
            <a:off x="6812650" y="1673953"/>
            <a:ext cx="287143" cy="433527"/>
            <a:chOff x="549275" y="4406901"/>
            <a:chExt cx="161926" cy="244475"/>
          </a:xfrm>
          <a:solidFill>
            <a:schemeClr val="bg1">
              <a:lumMod val="65000"/>
            </a:schemeClr>
          </a:solidFill>
        </p:grpSpPr>
        <p:sp>
          <p:nvSpPr>
            <p:cNvPr id="201"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2"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03" name="Group 202"/>
          <p:cNvGrpSpPr/>
          <p:nvPr/>
        </p:nvGrpSpPr>
        <p:grpSpPr>
          <a:xfrm>
            <a:off x="3356191" y="1861852"/>
            <a:ext cx="408191" cy="396931"/>
            <a:chOff x="390525" y="2455863"/>
            <a:chExt cx="230188" cy="223838"/>
          </a:xfrm>
          <a:solidFill>
            <a:schemeClr val="bg1">
              <a:lumMod val="65000"/>
            </a:schemeClr>
          </a:solidFill>
        </p:grpSpPr>
        <p:sp>
          <p:nvSpPr>
            <p:cNvPr id="204"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5"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6"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7"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8"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09"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10" name="Freeform 58"/>
          <p:cNvSpPr>
            <a:spLocks/>
          </p:cNvSpPr>
          <p:nvPr/>
        </p:nvSpPr>
        <p:spPr bwMode="auto">
          <a:xfrm>
            <a:off x="8415270" y="3953211"/>
            <a:ext cx="461677" cy="478568"/>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1" name="Freeform 59"/>
          <p:cNvSpPr>
            <a:spLocks noEditPoints="1"/>
          </p:cNvSpPr>
          <p:nvPr/>
        </p:nvSpPr>
        <p:spPr bwMode="auto">
          <a:xfrm>
            <a:off x="8711907" y="2555014"/>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2" name="Freeform 60"/>
          <p:cNvSpPr>
            <a:spLocks noEditPoints="1"/>
          </p:cNvSpPr>
          <p:nvPr/>
        </p:nvSpPr>
        <p:spPr bwMode="auto">
          <a:xfrm>
            <a:off x="2470008" y="4100511"/>
            <a:ext cx="244915" cy="430712"/>
          </a:xfrm>
          <a:custGeom>
            <a:avLst/>
            <a:gdLst>
              <a:gd name="T0" fmla="*/ 64 w 73"/>
              <a:gd name="T1" fmla="*/ 0 h 128"/>
              <a:gd name="T2" fmla="*/ 10 w 73"/>
              <a:gd name="T3" fmla="*/ 0 h 128"/>
              <a:gd name="T4" fmla="*/ 0 w 73"/>
              <a:gd name="T5" fmla="*/ 9 h 128"/>
              <a:gd name="T6" fmla="*/ 0 w 73"/>
              <a:gd name="T7" fmla="*/ 119 h 128"/>
              <a:gd name="T8" fmla="*/ 10 w 73"/>
              <a:gd name="T9" fmla="*/ 128 h 128"/>
              <a:gd name="T10" fmla="*/ 64 w 73"/>
              <a:gd name="T11" fmla="*/ 128 h 128"/>
              <a:gd name="T12" fmla="*/ 73 w 73"/>
              <a:gd name="T13" fmla="*/ 119 h 128"/>
              <a:gd name="T14" fmla="*/ 73 w 73"/>
              <a:gd name="T15" fmla="*/ 9 h 128"/>
              <a:gd name="T16" fmla="*/ 64 w 73"/>
              <a:gd name="T17" fmla="*/ 0 h 128"/>
              <a:gd name="T18" fmla="*/ 37 w 73"/>
              <a:gd name="T19" fmla="*/ 119 h 128"/>
              <a:gd name="T20" fmla="*/ 31 w 73"/>
              <a:gd name="T21" fmla="*/ 113 h 128"/>
              <a:gd name="T22" fmla="*/ 37 w 73"/>
              <a:gd name="T23" fmla="*/ 107 h 128"/>
              <a:gd name="T24" fmla="*/ 43 w 73"/>
              <a:gd name="T25" fmla="*/ 113 h 128"/>
              <a:gd name="T26" fmla="*/ 37 w 73"/>
              <a:gd name="T27" fmla="*/ 119 h 128"/>
              <a:gd name="T28" fmla="*/ 66 w 73"/>
              <a:gd name="T29" fmla="*/ 99 h 128"/>
              <a:gd name="T30" fmla="*/ 7 w 73"/>
              <a:gd name="T31" fmla="*/ 99 h 128"/>
              <a:gd name="T32" fmla="*/ 7 w 73"/>
              <a:gd name="T33" fmla="*/ 16 h 128"/>
              <a:gd name="T34" fmla="*/ 66 w 73"/>
              <a:gd name="T35" fmla="*/ 16 h 128"/>
              <a:gd name="T36" fmla="*/ 66 w 73"/>
              <a:gd name="T37" fmla="*/ 99 h 128"/>
              <a:gd name="T38" fmla="*/ 49 w 73"/>
              <a:gd name="T39" fmla="*/ 9 h 128"/>
              <a:gd name="T40" fmla="*/ 24 w 73"/>
              <a:gd name="T41" fmla="*/ 9 h 128"/>
              <a:gd name="T42" fmla="*/ 24 w 73"/>
              <a:gd name="T43" fmla="*/ 6 h 128"/>
              <a:gd name="T44" fmla="*/ 49 w 73"/>
              <a:gd name="T45" fmla="*/ 6 h 128"/>
              <a:gd name="T46" fmla="*/ 49 w 73"/>
              <a:gd name="T47" fmla="*/ 9 h 128"/>
              <a:gd name="T48" fmla="*/ 60 w 73"/>
              <a:gd name="T49" fmla="*/ 8 h 128"/>
              <a:gd name="T50" fmla="*/ 58 w 73"/>
              <a:gd name="T51" fmla="*/ 10 h 128"/>
              <a:gd name="T52" fmla="*/ 55 w 73"/>
              <a:gd name="T53" fmla="*/ 8 h 128"/>
              <a:gd name="T54" fmla="*/ 58 w 73"/>
              <a:gd name="T55" fmla="*/ 6 h 128"/>
              <a:gd name="T56" fmla="*/ 60 w 73"/>
              <a:gd name="T57" fmla="*/ 8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73" h="128">
                <a:moveTo>
                  <a:pt x="64" y="0"/>
                </a:moveTo>
                <a:cubicBezTo>
                  <a:pt x="10" y="0"/>
                  <a:pt x="10" y="0"/>
                  <a:pt x="10" y="0"/>
                </a:cubicBezTo>
                <a:cubicBezTo>
                  <a:pt x="5" y="0"/>
                  <a:pt x="0" y="4"/>
                  <a:pt x="0" y="9"/>
                </a:cubicBezTo>
                <a:cubicBezTo>
                  <a:pt x="0" y="119"/>
                  <a:pt x="0" y="119"/>
                  <a:pt x="0" y="119"/>
                </a:cubicBezTo>
                <a:cubicBezTo>
                  <a:pt x="0" y="124"/>
                  <a:pt x="5" y="128"/>
                  <a:pt x="10" y="128"/>
                </a:cubicBezTo>
                <a:cubicBezTo>
                  <a:pt x="64" y="128"/>
                  <a:pt x="64" y="128"/>
                  <a:pt x="64" y="128"/>
                </a:cubicBezTo>
                <a:cubicBezTo>
                  <a:pt x="69" y="128"/>
                  <a:pt x="73" y="124"/>
                  <a:pt x="73" y="119"/>
                </a:cubicBezTo>
                <a:cubicBezTo>
                  <a:pt x="73" y="9"/>
                  <a:pt x="73" y="9"/>
                  <a:pt x="73" y="9"/>
                </a:cubicBezTo>
                <a:cubicBezTo>
                  <a:pt x="73" y="4"/>
                  <a:pt x="69" y="0"/>
                  <a:pt x="64" y="0"/>
                </a:cubicBezTo>
                <a:close/>
                <a:moveTo>
                  <a:pt x="37" y="119"/>
                </a:moveTo>
                <a:cubicBezTo>
                  <a:pt x="34" y="119"/>
                  <a:pt x="31" y="116"/>
                  <a:pt x="31" y="113"/>
                </a:cubicBezTo>
                <a:cubicBezTo>
                  <a:pt x="31" y="110"/>
                  <a:pt x="34" y="107"/>
                  <a:pt x="37" y="107"/>
                </a:cubicBezTo>
                <a:cubicBezTo>
                  <a:pt x="40" y="107"/>
                  <a:pt x="43" y="110"/>
                  <a:pt x="43" y="113"/>
                </a:cubicBezTo>
                <a:cubicBezTo>
                  <a:pt x="43" y="116"/>
                  <a:pt x="40" y="119"/>
                  <a:pt x="37" y="119"/>
                </a:cubicBezTo>
                <a:close/>
                <a:moveTo>
                  <a:pt x="66" y="99"/>
                </a:moveTo>
                <a:cubicBezTo>
                  <a:pt x="7" y="99"/>
                  <a:pt x="7" y="99"/>
                  <a:pt x="7" y="99"/>
                </a:cubicBezTo>
                <a:cubicBezTo>
                  <a:pt x="7" y="16"/>
                  <a:pt x="7" y="16"/>
                  <a:pt x="7" y="16"/>
                </a:cubicBezTo>
                <a:cubicBezTo>
                  <a:pt x="66" y="16"/>
                  <a:pt x="66" y="16"/>
                  <a:pt x="66" y="16"/>
                </a:cubicBezTo>
                <a:lnTo>
                  <a:pt x="66" y="99"/>
                </a:lnTo>
                <a:close/>
                <a:moveTo>
                  <a:pt x="49" y="9"/>
                </a:moveTo>
                <a:cubicBezTo>
                  <a:pt x="24" y="9"/>
                  <a:pt x="24" y="9"/>
                  <a:pt x="24" y="9"/>
                </a:cubicBezTo>
                <a:cubicBezTo>
                  <a:pt x="24" y="6"/>
                  <a:pt x="24" y="6"/>
                  <a:pt x="24" y="6"/>
                </a:cubicBezTo>
                <a:cubicBezTo>
                  <a:pt x="49" y="6"/>
                  <a:pt x="49" y="6"/>
                  <a:pt x="49" y="6"/>
                </a:cubicBezTo>
                <a:lnTo>
                  <a:pt x="49" y="9"/>
                </a:lnTo>
                <a:close/>
                <a:moveTo>
                  <a:pt x="60" y="8"/>
                </a:moveTo>
                <a:cubicBezTo>
                  <a:pt x="60" y="9"/>
                  <a:pt x="59" y="10"/>
                  <a:pt x="58" y="10"/>
                </a:cubicBezTo>
                <a:cubicBezTo>
                  <a:pt x="56" y="10"/>
                  <a:pt x="55" y="9"/>
                  <a:pt x="55" y="8"/>
                </a:cubicBezTo>
                <a:cubicBezTo>
                  <a:pt x="55" y="7"/>
                  <a:pt x="56" y="6"/>
                  <a:pt x="58" y="6"/>
                </a:cubicBezTo>
                <a:cubicBezTo>
                  <a:pt x="59" y="6"/>
                  <a:pt x="60" y="7"/>
                  <a:pt x="60" y="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13" name="Group 212"/>
          <p:cNvGrpSpPr/>
          <p:nvPr/>
        </p:nvGrpSpPr>
        <p:grpSpPr>
          <a:xfrm>
            <a:off x="6282295" y="3164487"/>
            <a:ext cx="385671" cy="391299"/>
            <a:chOff x="2360613" y="2686051"/>
            <a:chExt cx="217488" cy="220662"/>
          </a:xfrm>
          <a:solidFill>
            <a:schemeClr val="bg1">
              <a:lumMod val="65000"/>
            </a:schemeClr>
          </a:solidFill>
        </p:grpSpPr>
        <p:sp>
          <p:nvSpPr>
            <p:cNvPr id="214"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5"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6"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17" name="Group 216"/>
          <p:cNvGrpSpPr/>
          <p:nvPr/>
        </p:nvGrpSpPr>
        <p:grpSpPr>
          <a:xfrm>
            <a:off x="2383666" y="2562670"/>
            <a:ext cx="287143" cy="433527"/>
            <a:chOff x="549275" y="4406901"/>
            <a:chExt cx="161926" cy="244475"/>
          </a:xfrm>
          <a:solidFill>
            <a:schemeClr val="bg1">
              <a:lumMod val="65000"/>
            </a:schemeClr>
          </a:solidFill>
        </p:grpSpPr>
        <p:sp>
          <p:nvSpPr>
            <p:cNvPr id="218"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19"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0" name="Group 219"/>
          <p:cNvGrpSpPr/>
          <p:nvPr/>
        </p:nvGrpSpPr>
        <p:grpSpPr>
          <a:xfrm>
            <a:off x="5457668" y="1265250"/>
            <a:ext cx="321149" cy="419964"/>
            <a:chOff x="812800" y="2401888"/>
            <a:chExt cx="206375" cy="269875"/>
          </a:xfrm>
          <a:solidFill>
            <a:schemeClr val="bg1">
              <a:lumMod val="65000"/>
            </a:schemeClr>
          </a:solidFill>
        </p:grpSpPr>
        <p:sp>
          <p:nvSpPr>
            <p:cNvPr id="221"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2"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23" name="Group 222"/>
          <p:cNvGrpSpPr/>
          <p:nvPr/>
        </p:nvGrpSpPr>
        <p:grpSpPr>
          <a:xfrm>
            <a:off x="3810628" y="2023788"/>
            <a:ext cx="501089" cy="425080"/>
            <a:chOff x="1112838" y="3203576"/>
            <a:chExt cx="282575" cy="239712"/>
          </a:xfrm>
          <a:solidFill>
            <a:schemeClr val="bg1">
              <a:lumMod val="65000"/>
            </a:schemeClr>
          </a:solidFill>
        </p:grpSpPr>
        <p:sp>
          <p:nvSpPr>
            <p:cNvPr id="224" name="Freeform 12"/>
            <p:cNvSpPr>
              <a:spLocks/>
            </p:cNvSpPr>
            <p:nvPr/>
          </p:nvSpPr>
          <p:spPr bwMode="auto">
            <a:xfrm>
              <a:off x="1201738" y="3343276"/>
              <a:ext cx="50800" cy="50800"/>
            </a:xfrm>
            <a:custGeom>
              <a:avLst/>
              <a:gdLst>
                <a:gd name="T0" fmla="*/ 32 w 32"/>
                <a:gd name="T1" fmla="*/ 18 h 32"/>
                <a:gd name="T2" fmla="*/ 15 w 32"/>
                <a:gd name="T3" fmla="*/ 0 h 32"/>
                <a:gd name="T4" fmla="*/ 15 w 32"/>
                <a:gd name="T5" fmla="*/ 0 h 32"/>
                <a:gd name="T6" fmla="*/ 0 w 32"/>
                <a:gd name="T7" fmla="*/ 32 h 32"/>
                <a:gd name="T8" fmla="*/ 32 w 32"/>
                <a:gd name="T9" fmla="*/ 18 h 32"/>
              </a:gdLst>
              <a:ahLst/>
              <a:cxnLst>
                <a:cxn ang="0">
                  <a:pos x="T0" y="T1"/>
                </a:cxn>
                <a:cxn ang="0">
                  <a:pos x="T2" y="T3"/>
                </a:cxn>
                <a:cxn ang="0">
                  <a:pos x="T4" y="T5"/>
                </a:cxn>
                <a:cxn ang="0">
                  <a:pos x="T6" y="T7"/>
                </a:cxn>
                <a:cxn ang="0">
                  <a:pos x="T8" y="T9"/>
                </a:cxn>
              </a:cxnLst>
              <a:rect l="0" t="0" r="r" b="b"/>
              <a:pathLst>
                <a:path w="32" h="32">
                  <a:moveTo>
                    <a:pt x="32" y="18"/>
                  </a:moveTo>
                  <a:lnTo>
                    <a:pt x="15" y="0"/>
                  </a:lnTo>
                  <a:lnTo>
                    <a:pt x="15" y="0"/>
                  </a:lnTo>
                  <a:lnTo>
                    <a:pt x="0" y="32"/>
                  </a:lnTo>
                  <a:lnTo>
                    <a:pt x="32" y="1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5" name="Rectangle 13"/>
            <p:cNvSpPr>
              <a:spLocks noChangeArrowheads="1"/>
            </p:cNvSpPr>
            <p:nvPr/>
          </p:nvSpPr>
          <p:spPr bwMode="auto">
            <a:xfrm>
              <a:off x="1252538" y="3371851"/>
              <a:ext cx="1588" cy="1588"/>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6" name="Freeform 14"/>
            <p:cNvSpPr>
              <a:spLocks/>
            </p:cNvSpPr>
            <p:nvPr/>
          </p:nvSpPr>
          <p:spPr bwMode="auto">
            <a:xfrm>
              <a:off x="1231900" y="3219451"/>
              <a:ext cx="127000" cy="127000"/>
            </a:xfrm>
            <a:custGeom>
              <a:avLst/>
              <a:gdLst>
                <a:gd name="T0" fmla="*/ 73 w 80"/>
                <a:gd name="T1" fmla="*/ 0 h 80"/>
                <a:gd name="T2" fmla="*/ 0 w 80"/>
                <a:gd name="T3" fmla="*/ 73 h 80"/>
                <a:gd name="T4" fmla="*/ 7 w 80"/>
                <a:gd name="T5" fmla="*/ 80 h 80"/>
                <a:gd name="T6" fmla="*/ 80 w 80"/>
                <a:gd name="T7" fmla="*/ 8 h 80"/>
                <a:gd name="T8" fmla="*/ 73 w 80"/>
                <a:gd name="T9" fmla="*/ 0 h 80"/>
              </a:gdLst>
              <a:ahLst/>
              <a:cxnLst>
                <a:cxn ang="0">
                  <a:pos x="T0" y="T1"/>
                </a:cxn>
                <a:cxn ang="0">
                  <a:pos x="T2" y="T3"/>
                </a:cxn>
                <a:cxn ang="0">
                  <a:pos x="T4" y="T5"/>
                </a:cxn>
                <a:cxn ang="0">
                  <a:pos x="T6" y="T7"/>
                </a:cxn>
                <a:cxn ang="0">
                  <a:pos x="T8" y="T9"/>
                </a:cxn>
              </a:cxnLst>
              <a:rect l="0" t="0" r="r" b="b"/>
              <a:pathLst>
                <a:path w="80" h="80">
                  <a:moveTo>
                    <a:pt x="73" y="0"/>
                  </a:moveTo>
                  <a:lnTo>
                    <a:pt x="0" y="73"/>
                  </a:lnTo>
                  <a:lnTo>
                    <a:pt x="7" y="80"/>
                  </a:lnTo>
                  <a:lnTo>
                    <a:pt x="80" y="8"/>
                  </a:lnTo>
                  <a:lnTo>
                    <a:pt x="73" y="0"/>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7" name="Freeform 15"/>
            <p:cNvSpPr>
              <a:spLocks/>
            </p:cNvSpPr>
            <p:nvPr/>
          </p:nvSpPr>
          <p:spPr bwMode="auto">
            <a:xfrm>
              <a:off x="1249363" y="3236913"/>
              <a:ext cx="128588" cy="128588"/>
            </a:xfrm>
            <a:custGeom>
              <a:avLst/>
              <a:gdLst>
                <a:gd name="T0" fmla="*/ 0 w 81"/>
                <a:gd name="T1" fmla="*/ 74 h 81"/>
                <a:gd name="T2" fmla="*/ 7 w 81"/>
                <a:gd name="T3" fmla="*/ 81 h 81"/>
                <a:gd name="T4" fmla="*/ 81 w 81"/>
                <a:gd name="T5" fmla="*/ 9 h 81"/>
                <a:gd name="T6" fmla="*/ 74 w 81"/>
                <a:gd name="T7" fmla="*/ 0 h 81"/>
                <a:gd name="T8" fmla="*/ 0 w 81"/>
                <a:gd name="T9" fmla="*/ 74 h 81"/>
              </a:gdLst>
              <a:ahLst/>
              <a:cxnLst>
                <a:cxn ang="0">
                  <a:pos x="T0" y="T1"/>
                </a:cxn>
                <a:cxn ang="0">
                  <a:pos x="T2" y="T3"/>
                </a:cxn>
                <a:cxn ang="0">
                  <a:pos x="T4" y="T5"/>
                </a:cxn>
                <a:cxn ang="0">
                  <a:pos x="T6" y="T7"/>
                </a:cxn>
                <a:cxn ang="0">
                  <a:pos x="T8" y="T9"/>
                </a:cxn>
              </a:cxnLst>
              <a:rect l="0" t="0" r="r" b="b"/>
              <a:pathLst>
                <a:path w="81" h="81">
                  <a:moveTo>
                    <a:pt x="0" y="74"/>
                  </a:moveTo>
                  <a:lnTo>
                    <a:pt x="7" y="81"/>
                  </a:lnTo>
                  <a:lnTo>
                    <a:pt x="81" y="9"/>
                  </a:lnTo>
                  <a:lnTo>
                    <a:pt x="74" y="0"/>
                  </a:lnTo>
                  <a:lnTo>
                    <a:pt x="0" y="7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8" name="Freeform 16"/>
            <p:cNvSpPr>
              <a:spLocks/>
            </p:cNvSpPr>
            <p:nvPr/>
          </p:nvSpPr>
          <p:spPr bwMode="auto">
            <a:xfrm>
              <a:off x="1355725" y="3203576"/>
              <a:ext cx="39688" cy="38100"/>
            </a:xfrm>
            <a:custGeom>
              <a:avLst/>
              <a:gdLst>
                <a:gd name="T0" fmla="*/ 14 w 21"/>
                <a:gd name="T1" fmla="*/ 6 h 20"/>
                <a:gd name="T2" fmla="*/ 0 w 21"/>
                <a:gd name="T3" fmla="*/ 6 h 20"/>
                <a:gd name="T4" fmla="*/ 15 w 21"/>
                <a:gd name="T5" fmla="*/ 20 h 20"/>
                <a:gd name="T6" fmla="*/ 14 w 21"/>
                <a:gd name="T7" fmla="*/ 6 h 20"/>
              </a:gdLst>
              <a:ahLst/>
              <a:cxnLst>
                <a:cxn ang="0">
                  <a:pos x="T0" y="T1"/>
                </a:cxn>
                <a:cxn ang="0">
                  <a:pos x="T2" y="T3"/>
                </a:cxn>
                <a:cxn ang="0">
                  <a:pos x="T4" y="T5"/>
                </a:cxn>
                <a:cxn ang="0">
                  <a:pos x="T6" y="T7"/>
                </a:cxn>
              </a:cxnLst>
              <a:rect l="0" t="0" r="r" b="b"/>
              <a:pathLst>
                <a:path w="21" h="20">
                  <a:moveTo>
                    <a:pt x="14" y="6"/>
                  </a:moveTo>
                  <a:cubicBezTo>
                    <a:pt x="8" y="0"/>
                    <a:pt x="0" y="6"/>
                    <a:pt x="0" y="6"/>
                  </a:cubicBezTo>
                  <a:cubicBezTo>
                    <a:pt x="15" y="20"/>
                    <a:pt x="15" y="20"/>
                    <a:pt x="15" y="20"/>
                  </a:cubicBezTo>
                  <a:cubicBezTo>
                    <a:pt x="15" y="20"/>
                    <a:pt x="21" y="14"/>
                    <a:pt x="14" y="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29" name="Freeform 17"/>
            <p:cNvSpPr>
              <a:spLocks/>
            </p:cNvSpPr>
            <p:nvPr/>
          </p:nvSpPr>
          <p:spPr bwMode="auto">
            <a:xfrm>
              <a:off x="1112838" y="3208338"/>
              <a:ext cx="238125" cy="234950"/>
            </a:xfrm>
            <a:custGeom>
              <a:avLst/>
              <a:gdLst>
                <a:gd name="T0" fmla="*/ 132 w 150"/>
                <a:gd name="T1" fmla="*/ 131 h 148"/>
                <a:gd name="T2" fmla="*/ 18 w 150"/>
                <a:gd name="T3" fmla="*/ 131 h 148"/>
                <a:gd name="T4" fmla="*/ 18 w 150"/>
                <a:gd name="T5" fmla="*/ 18 h 148"/>
                <a:gd name="T6" fmla="*/ 124 w 150"/>
                <a:gd name="T7" fmla="*/ 18 h 148"/>
                <a:gd name="T8" fmla="*/ 144 w 150"/>
                <a:gd name="T9" fmla="*/ 0 h 148"/>
                <a:gd name="T10" fmla="*/ 0 w 150"/>
                <a:gd name="T11" fmla="*/ 0 h 148"/>
                <a:gd name="T12" fmla="*/ 0 w 150"/>
                <a:gd name="T13" fmla="*/ 148 h 148"/>
                <a:gd name="T14" fmla="*/ 150 w 150"/>
                <a:gd name="T15" fmla="*/ 148 h 148"/>
                <a:gd name="T16" fmla="*/ 150 w 150"/>
                <a:gd name="T17" fmla="*/ 55 h 148"/>
                <a:gd name="T18" fmla="*/ 132 w 150"/>
                <a:gd name="T19" fmla="*/ 73 h 148"/>
                <a:gd name="T20" fmla="*/ 132 w 150"/>
                <a:gd name="T21" fmla="*/ 131 h 14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50" h="148">
                  <a:moveTo>
                    <a:pt x="132" y="131"/>
                  </a:moveTo>
                  <a:lnTo>
                    <a:pt x="18" y="131"/>
                  </a:lnTo>
                  <a:lnTo>
                    <a:pt x="18" y="18"/>
                  </a:lnTo>
                  <a:lnTo>
                    <a:pt x="124" y="18"/>
                  </a:lnTo>
                  <a:lnTo>
                    <a:pt x="144" y="0"/>
                  </a:lnTo>
                  <a:lnTo>
                    <a:pt x="0" y="0"/>
                  </a:lnTo>
                  <a:lnTo>
                    <a:pt x="0" y="148"/>
                  </a:lnTo>
                  <a:lnTo>
                    <a:pt x="150" y="148"/>
                  </a:lnTo>
                  <a:lnTo>
                    <a:pt x="150" y="55"/>
                  </a:lnTo>
                  <a:lnTo>
                    <a:pt x="132" y="73"/>
                  </a:lnTo>
                  <a:lnTo>
                    <a:pt x="132" y="13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30" name="Freeform 33"/>
          <p:cNvSpPr>
            <a:spLocks noEditPoints="1"/>
          </p:cNvSpPr>
          <p:nvPr/>
        </p:nvSpPr>
        <p:spPr bwMode="auto">
          <a:xfrm>
            <a:off x="5362255" y="219051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1" name="Freeform 33"/>
          <p:cNvSpPr>
            <a:spLocks noEditPoints="1"/>
          </p:cNvSpPr>
          <p:nvPr/>
        </p:nvSpPr>
        <p:spPr bwMode="auto">
          <a:xfrm>
            <a:off x="3499761" y="2858557"/>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2" name="Freeform 33"/>
          <p:cNvSpPr>
            <a:spLocks noEditPoints="1"/>
          </p:cNvSpPr>
          <p:nvPr/>
        </p:nvSpPr>
        <p:spPr bwMode="auto">
          <a:xfrm>
            <a:off x="7757732" y="2621434"/>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3" name="Freeform 33"/>
          <p:cNvSpPr>
            <a:spLocks noEditPoints="1"/>
          </p:cNvSpPr>
          <p:nvPr/>
        </p:nvSpPr>
        <p:spPr bwMode="auto">
          <a:xfrm>
            <a:off x="9000315" y="2170142"/>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4" name="Freeform 33"/>
          <p:cNvSpPr>
            <a:spLocks noEditPoints="1"/>
          </p:cNvSpPr>
          <p:nvPr/>
        </p:nvSpPr>
        <p:spPr bwMode="auto">
          <a:xfrm>
            <a:off x="9416940" y="3988849"/>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5" name="Freeform 33"/>
          <p:cNvSpPr>
            <a:spLocks noEditPoints="1"/>
          </p:cNvSpPr>
          <p:nvPr/>
        </p:nvSpPr>
        <p:spPr bwMode="auto">
          <a:xfrm>
            <a:off x="6772580" y="3762066"/>
            <a:ext cx="529240" cy="360333"/>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36" name="Group 235"/>
          <p:cNvGrpSpPr/>
          <p:nvPr/>
        </p:nvGrpSpPr>
        <p:grpSpPr>
          <a:xfrm>
            <a:off x="3916112" y="3240297"/>
            <a:ext cx="321149" cy="419964"/>
            <a:chOff x="812800" y="2401888"/>
            <a:chExt cx="206375" cy="269875"/>
          </a:xfrm>
          <a:solidFill>
            <a:schemeClr val="bg1">
              <a:lumMod val="65000"/>
            </a:schemeClr>
          </a:solidFill>
        </p:grpSpPr>
        <p:sp>
          <p:nvSpPr>
            <p:cNvPr id="237"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38"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39" name="Group 238"/>
          <p:cNvGrpSpPr/>
          <p:nvPr/>
        </p:nvGrpSpPr>
        <p:grpSpPr>
          <a:xfrm>
            <a:off x="7068516" y="3050754"/>
            <a:ext cx="321149" cy="419964"/>
            <a:chOff x="812800" y="2401888"/>
            <a:chExt cx="206375" cy="269875"/>
          </a:xfrm>
          <a:solidFill>
            <a:schemeClr val="bg1">
              <a:lumMod val="65000"/>
            </a:schemeClr>
          </a:solidFill>
        </p:grpSpPr>
        <p:sp>
          <p:nvSpPr>
            <p:cNvPr id="240"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1"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42" name="Group 241"/>
          <p:cNvGrpSpPr/>
          <p:nvPr/>
        </p:nvGrpSpPr>
        <p:grpSpPr>
          <a:xfrm>
            <a:off x="6534735" y="2279026"/>
            <a:ext cx="321149" cy="419964"/>
            <a:chOff x="812800" y="2401888"/>
            <a:chExt cx="206375" cy="269875"/>
          </a:xfrm>
          <a:solidFill>
            <a:schemeClr val="bg1">
              <a:lumMod val="65000"/>
            </a:schemeClr>
          </a:solidFill>
        </p:grpSpPr>
        <p:sp>
          <p:nvSpPr>
            <p:cNvPr id="243"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4"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45" name="Freeform 32"/>
          <p:cNvSpPr>
            <a:spLocks/>
          </p:cNvSpPr>
          <p:nvPr/>
        </p:nvSpPr>
        <p:spPr bwMode="auto">
          <a:xfrm>
            <a:off x="3424030" y="324759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6" name="Freeform 32"/>
          <p:cNvSpPr>
            <a:spLocks/>
          </p:cNvSpPr>
          <p:nvPr/>
        </p:nvSpPr>
        <p:spPr bwMode="auto">
          <a:xfrm>
            <a:off x="6832306" y="4214912"/>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47" name="Group 246"/>
          <p:cNvGrpSpPr/>
          <p:nvPr/>
        </p:nvGrpSpPr>
        <p:grpSpPr>
          <a:xfrm>
            <a:off x="7356579" y="2699655"/>
            <a:ext cx="385671" cy="391299"/>
            <a:chOff x="2360613" y="2686051"/>
            <a:chExt cx="217488" cy="220662"/>
          </a:xfrm>
          <a:solidFill>
            <a:schemeClr val="bg1">
              <a:lumMod val="65000"/>
            </a:schemeClr>
          </a:solidFill>
        </p:grpSpPr>
        <p:sp>
          <p:nvSpPr>
            <p:cNvPr id="248"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49"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0"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1" name="Group 250"/>
          <p:cNvGrpSpPr/>
          <p:nvPr/>
        </p:nvGrpSpPr>
        <p:grpSpPr>
          <a:xfrm>
            <a:off x="7034846" y="2664804"/>
            <a:ext cx="385671" cy="391299"/>
            <a:chOff x="2360613" y="2686051"/>
            <a:chExt cx="217488" cy="220662"/>
          </a:xfrm>
          <a:solidFill>
            <a:schemeClr val="bg1">
              <a:lumMod val="65000"/>
            </a:schemeClr>
          </a:solidFill>
        </p:grpSpPr>
        <p:sp>
          <p:nvSpPr>
            <p:cNvPr id="252"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3"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4"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55" name="Group 254"/>
          <p:cNvGrpSpPr/>
          <p:nvPr/>
        </p:nvGrpSpPr>
        <p:grpSpPr>
          <a:xfrm>
            <a:off x="5034843" y="1334290"/>
            <a:ext cx="385671" cy="391299"/>
            <a:chOff x="2360613" y="2686051"/>
            <a:chExt cx="217488" cy="220662"/>
          </a:xfrm>
          <a:solidFill>
            <a:schemeClr val="bg1">
              <a:lumMod val="65000"/>
            </a:schemeClr>
          </a:solidFill>
        </p:grpSpPr>
        <p:sp>
          <p:nvSpPr>
            <p:cNvPr id="256" name="Freeform 34"/>
            <p:cNvSpPr>
              <a:spLocks noEditPoints="1"/>
            </p:cNvSpPr>
            <p:nvPr/>
          </p:nvSpPr>
          <p:spPr bwMode="auto">
            <a:xfrm>
              <a:off x="2427288" y="2686051"/>
              <a:ext cx="150813" cy="150813"/>
            </a:xfrm>
            <a:custGeom>
              <a:avLst/>
              <a:gdLst>
                <a:gd name="T0" fmla="*/ 65 w 79"/>
                <a:gd name="T1" fmla="*/ 14 h 79"/>
                <a:gd name="T2" fmla="*/ 14 w 79"/>
                <a:gd name="T3" fmla="*/ 14 h 79"/>
                <a:gd name="T4" fmla="*/ 12 w 79"/>
                <a:gd name="T5" fmla="*/ 63 h 79"/>
                <a:gd name="T6" fmla="*/ 12 w 79"/>
                <a:gd name="T7" fmla="*/ 63 h 79"/>
                <a:gd name="T8" fmla="*/ 17 w 79"/>
                <a:gd name="T9" fmla="*/ 68 h 79"/>
                <a:gd name="T10" fmla="*/ 65 w 79"/>
                <a:gd name="T11" fmla="*/ 65 h 79"/>
                <a:gd name="T12" fmla="*/ 65 w 79"/>
                <a:gd name="T13" fmla="*/ 14 h 79"/>
                <a:gd name="T14" fmla="*/ 58 w 79"/>
                <a:gd name="T15" fmla="*/ 59 h 79"/>
                <a:gd name="T16" fmla="*/ 20 w 79"/>
                <a:gd name="T17" fmla="*/ 59 h 79"/>
                <a:gd name="T18" fmla="*/ 20 w 79"/>
                <a:gd name="T19" fmla="*/ 21 h 79"/>
                <a:gd name="T20" fmla="*/ 59 w 79"/>
                <a:gd name="T21" fmla="*/ 21 h 79"/>
                <a:gd name="T22" fmla="*/ 58 w 79"/>
                <a:gd name="T23" fmla="*/ 59 h 7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79" h="79">
                  <a:moveTo>
                    <a:pt x="65" y="14"/>
                  </a:moveTo>
                  <a:cubicBezTo>
                    <a:pt x="51" y="0"/>
                    <a:pt x="28" y="0"/>
                    <a:pt x="14" y="14"/>
                  </a:cubicBezTo>
                  <a:cubicBezTo>
                    <a:pt x="1" y="27"/>
                    <a:pt x="0" y="48"/>
                    <a:pt x="12" y="63"/>
                  </a:cubicBezTo>
                  <a:cubicBezTo>
                    <a:pt x="12" y="63"/>
                    <a:pt x="12" y="63"/>
                    <a:pt x="12" y="63"/>
                  </a:cubicBezTo>
                  <a:cubicBezTo>
                    <a:pt x="14" y="65"/>
                    <a:pt x="15" y="66"/>
                    <a:pt x="17" y="68"/>
                  </a:cubicBezTo>
                  <a:cubicBezTo>
                    <a:pt x="31" y="79"/>
                    <a:pt x="52" y="78"/>
                    <a:pt x="65" y="65"/>
                  </a:cubicBezTo>
                  <a:cubicBezTo>
                    <a:pt x="79" y="51"/>
                    <a:pt x="79" y="28"/>
                    <a:pt x="65" y="14"/>
                  </a:cubicBezTo>
                  <a:close/>
                  <a:moveTo>
                    <a:pt x="58" y="59"/>
                  </a:moveTo>
                  <a:cubicBezTo>
                    <a:pt x="48" y="69"/>
                    <a:pt x="31" y="69"/>
                    <a:pt x="20" y="59"/>
                  </a:cubicBezTo>
                  <a:cubicBezTo>
                    <a:pt x="10" y="48"/>
                    <a:pt x="10" y="31"/>
                    <a:pt x="20" y="21"/>
                  </a:cubicBezTo>
                  <a:cubicBezTo>
                    <a:pt x="31" y="10"/>
                    <a:pt x="48" y="10"/>
                    <a:pt x="59" y="21"/>
                  </a:cubicBezTo>
                  <a:cubicBezTo>
                    <a:pt x="69" y="31"/>
                    <a:pt x="69" y="48"/>
                    <a:pt x="58" y="5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7" name="Freeform 35"/>
            <p:cNvSpPr>
              <a:spLocks/>
            </p:cNvSpPr>
            <p:nvPr/>
          </p:nvSpPr>
          <p:spPr bwMode="auto">
            <a:xfrm>
              <a:off x="2360613" y="2814638"/>
              <a:ext cx="92075" cy="92075"/>
            </a:xfrm>
            <a:custGeom>
              <a:avLst/>
              <a:gdLst>
                <a:gd name="T0" fmla="*/ 0 w 58"/>
                <a:gd name="T1" fmla="*/ 46 h 58"/>
                <a:gd name="T2" fmla="*/ 11 w 58"/>
                <a:gd name="T3" fmla="*/ 58 h 58"/>
                <a:gd name="T4" fmla="*/ 58 w 58"/>
                <a:gd name="T5" fmla="*/ 7 h 58"/>
                <a:gd name="T6" fmla="*/ 50 w 58"/>
                <a:gd name="T7" fmla="*/ 0 h 58"/>
                <a:gd name="T8" fmla="*/ 0 w 58"/>
                <a:gd name="T9" fmla="*/ 46 h 58"/>
              </a:gdLst>
              <a:ahLst/>
              <a:cxnLst>
                <a:cxn ang="0">
                  <a:pos x="T0" y="T1"/>
                </a:cxn>
                <a:cxn ang="0">
                  <a:pos x="T2" y="T3"/>
                </a:cxn>
                <a:cxn ang="0">
                  <a:pos x="T4" y="T5"/>
                </a:cxn>
                <a:cxn ang="0">
                  <a:pos x="T6" y="T7"/>
                </a:cxn>
                <a:cxn ang="0">
                  <a:pos x="T8" y="T9"/>
                </a:cxn>
              </a:cxnLst>
              <a:rect l="0" t="0" r="r" b="b"/>
              <a:pathLst>
                <a:path w="58" h="58">
                  <a:moveTo>
                    <a:pt x="0" y="46"/>
                  </a:moveTo>
                  <a:lnTo>
                    <a:pt x="11" y="58"/>
                  </a:lnTo>
                  <a:lnTo>
                    <a:pt x="58" y="7"/>
                  </a:lnTo>
                  <a:lnTo>
                    <a:pt x="50" y="0"/>
                  </a:lnTo>
                  <a:lnTo>
                    <a:pt x="0" y="46"/>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58" name="Freeform 36"/>
            <p:cNvSpPr>
              <a:spLocks/>
            </p:cNvSpPr>
            <p:nvPr/>
          </p:nvSpPr>
          <p:spPr bwMode="auto">
            <a:xfrm>
              <a:off x="2505075" y="2736851"/>
              <a:ext cx="57150" cy="68263"/>
            </a:xfrm>
            <a:custGeom>
              <a:avLst/>
              <a:gdLst>
                <a:gd name="T0" fmla="*/ 16 w 30"/>
                <a:gd name="T1" fmla="*/ 0 h 36"/>
                <a:gd name="T2" fmla="*/ 0 w 30"/>
                <a:gd name="T3" fmla="*/ 34 h 36"/>
                <a:gd name="T4" fmla="*/ 6 w 30"/>
                <a:gd name="T5" fmla="*/ 36 h 36"/>
                <a:gd name="T6" fmla="*/ 16 w 30"/>
                <a:gd name="T7" fmla="*/ 0 h 36"/>
              </a:gdLst>
              <a:ahLst/>
              <a:cxnLst>
                <a:cxn ang="0">
                  <a:pos x="T0" y="T1"/>
                </a:cxn>
                <a:cxn ang="0">
                  <a:pos x="T2" y="T3"/>
                </a:cxn>
                <a:cxn ang="0">
                  <a:pos x="T4" y="T5"/>
                </a:cxn>
                <a:cxn ang="0">
                  <a:pos x="T6" y="T7"/>
                </a:cxn>
              </a:cxnLst>
              <a:rect l="0" t="0" r="r" b="b"/>
              <a:pathLst>
                <a:path w="30" h="36">
                  <a:moveTo>
                    <a:pt x="16" y="0"/>
                  </a:moveTo>
                  <a:cubicBezTo>
                    <a:pt x="21" y="26"/>
                    <a:pt x="0" y="34"/>
                    <a:pt x="0" y="34"/>
                  </a:cubicBezTo>
                  <a:cubicBezTo>
                    <a:pt x="6" y="36"/>
                    <a:pt x="6" y="36"/>
                    <a:pt x="6" y="36"/>
                  </a:cubicBezTo>
                  <a:cubicBezTo>
                    <a:pt x="30" y="21"/>
                    <a:pt x="16" y="0"/>
                    <a:pt x="1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59" name="Freeform 54"/>
          <p:cNvSpPr>
            <a:spLocks noEditPoints="1"/>
          </p:cNvSpPr>
          <p:nvPr/>
        </p:nvSpPr>
        <p:spPr bwMode="auto">
          <a:xfrm>
            <a:off x="2973048" y="304492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0" name="Freeform 54"/>
          <p:cNvSpPr>
            <a:spLocks noEditPoints="1"/>
          </p:cNvSpPr>
          <p:nvPr/>
        </p:nvSpPr>
        <p:spPr bwMode="auto">
          <a:xfrm>
            <a:off x="8539135" y="2254936"/>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1" name="Freeform 54"/>
          <p:cNvSpPr>
            <a:spLocks noEditPoints="1"/>
          </p:cNvSpPr>
          <p:nvPr/>
        </p:nvSpPr>
        <p:spPr bwMode="auto">
          <a:xfrm>
            <a:off x="6525887" y="2776792"/>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2" name="Freeform 54"/>
          <p:cNvSpPr>
            <a:spLocks noEditPoints="1"/>
          </p:cNvSpPr>
          <p:nvPr/>
        </p:nvSpPr>
        <p:spPr bwMode="auto">
          <a:xfrm>
            <a:off x="1999323" y="2321145"/>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3" name="Freeform 59"/>
          <p:cNvSpPr>
            <a:spLocks noEditPoints="1"/>
          </p:cNvSpPr>
          <p:nvPr/>
        </p:nvSpPr>
        <p:spPr bwMode="auto">
          <a:xfrm>
            <a:off x="2518940" y="3018310"/>
            <a:ext cx="363149" cy="487015"/>
          </a:xfrm>
          <a:custGeom>
            <a:avLst/>
            <a:gdLst>
              <a:gd name="T0" fmla="*/ 108 w 108"/>
              <a:gd name="T1" fmla="*/ 145 h 145"/>
              <a:gd name="T2" fmla="*/ 0 w 108"/>
              <a:gd name="T3" fmla="*/ 145 h 145"/>
              <a:gd name="T4" fmla="*/ 0 w 108"/>
              <a:gd name="T5" fmla="*/ 135 h 145"/>
              <a:gd name="T6" fmla="*/ 13 w 108"/>
              <a:gd name="T7" fmla="*/ 124 h 145"/>
              <a:gd name="T8" fmla="*/ 96 w 108"/>
              <a:gd name="T9" fmla="*/ 124 h 145"/>
              <a:gd name="T10" fmla="*/ 108 w 108"/>
              <a:gd name="T11" fmla="*/ 135 h 145"/>
              <a:gd name="T12" fmla="*/ 108 w 108"/>
              <a:gd name="T13" fmla="*/ 145 h 145"/>
              <a:gd name="T14" fmla="*/ 16 w 108"/>
              <a:gd name="T15" fmla="*/ 116 h 145"/>
              <a:gd name="T16" fmla="*/ 24 w 108"/>
              <a:gd name="T17" fmla="*/ 91 h 145"/>
              <a:gd name="T18" fmla="*/ 85 w 108"/>
              <a:gd name="T19" fmla="*/ 91 h 145"/>
              <a:gd name="T20" fmla="*/ 93 w 108"/>
              <a:gd name="T21" fmla="*/ 116 h 145"/>
              <a:gd name="T22" fmla="*/ 16 w 108"/>
              <a:gd name="T23" fmla="*/ 116 h 145"/>
              <a:gd name="T24" fmla="*/ 28 w 108"/>
              <a:gd name="T25" fmla="*/ 76 h 145"/>
              <a:gd name="T26" fmla="*/ 36 w 108"/>
              <a:gd name="T27" fmla="*/ 51 h 145"/>
              <a:gd name="T28" fmla="*/ 72 w 108"/>
              <a:gd name="T29" fmla="*/ 51 h 145"/>
              <a:gd name="T30" fmla="*/ 80 w 108"/>
              <a:gd name="T31" fmla="*/ 76 h 145"/>
              <a:gd name="T32" fmla="*/ 28 w 108"/>
              <a:gd name="T33" fmla="*/ 76 h 145"/>
              <a:gd name="T34" fmla="*/ 49 w 108"/>
              <a:gd name="T35" fmla="*/ 12 h 145"/>
              <a:gd name="T36" fmla="*/ 60 w 108"/>
              <a:gd name="T37" fmla="*/ 12 h 145"/>
              <a:gd name="T38" fmla="*/ 68 w 108"/>
              <a:gd name="T39" fmla="*/ 36 h 145"/>
              <a:gd name="T40" fmla="*/ 41 w 108"/>
              <a:gd name="T41" fmla="*/ 36 h 145"/>
              <a:gd name="T42" fmla="*/ 49 w 108"/>
              <a:gd name="T43" fmla="*/ 12 h 14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Lst>
            <a:rect l="0" t="0" r="r" b="b"/>
            <a:pathLst>
              <a:path w="108" h="145">
                <a:moveTo>
                  <a:pt x="108" y="145"/>
                </a:moveTo>
                <a:cubicBezTo>
                  <a:pt x="0" y="145"/>
                  <a:pt x="0" y="145"/>
                  <a:pt x="0" y="145"/>
                </a:cubicBezTo>
                <a:cubicBezTo>
                  <a:pt x="0" y="135"/>
                  <a:pt x="0" y="135"/>
                  <a:pt x="0" y="135"/>
                </a:cubicBezTo>
                <a:cubicBezTo>
                  <a:pt x="13" y="124"/>
                  <a:pt x="13" y="124"/>
                  <a:pt x="13" y="124"/>
                </a:cubicBezTo>
                <a:cubicBezTo>
                  <a:pt x="96" y="124"/>
                  <a:pt x="96" y="124"/>
                  <a:pt x="96" y="124"/>
                </a:cubicBezTo>
                <a:cubicBezTo>
                  <a:pt x="108" y="135"/>
                  <a:pt x="108" y="135"/>
                  <a:pt x="108" y="135"/>
                </a:cubicBezTo>
                <a:lnTo>
                  <a:pt x="108" y="145"/>
                </a:lnTo>
                <a:close/>
                <a:moveTo>
                  <a:pt x="16" y="116"/>
                </a:moveTo>
                <a:cubicBezTo>
                  <a:pt x="24" y="91"/>
                  <a:pt x="24" y="91"/>
                  <a:pt x="24" y="91"/>
                </a:cubicBezTo>
                <a:cubicBezTo>
                  <a:pt x="85" y="91"/>
                  <a:pt x="85" y="91"/>
                  <a:pt x="85" y="91"/>
                </a:cubicBezTo>
                <a:cubicBezTo>
                  <a:pt x="93" y="116"/>
                  <a:pt x="93" y="116"/>
                  <a:pt x="93" y="116"/>
                </a:cubicBezTo>
                <a:lnTo>
                  <a:pt x="16" y="116"/>
                </a:lnTo>
                <a:close/>
                <a:moveTo>
                  <a:pt x="28" y="76"/>
                </a:moveTo>
                <a:cubicBezTo>
                  <a:pt x="36" y="51"/>
                  <a:pt x="36" y="51"/>
                  <a:pt x="36" y="51"/>
                </a:cubicBezTo>
                <a:cubicBezTo>
                  <a:pt x="72" y="51"/>
                  <a:pt x="72" y="51"/>
                  <a:pt x="72" y="51"/>
                </a:cubicBezTo>
                <a:cubicBezTo>
                  <a:pt x="80" y="76"/>
                  <a:pt x="80" y="76"/>
                  <a:pt x="80" y="76"/>
                </a:cubicBezTo>
                <a:lnTo>
                  <a:pt x="28" y="76"/>
                </a:lnTo>
                <a:close/>
                <a:moveTo>
                  <a:pt x="49" y="12"/>
                </a:moveTo>
                <a:cubicBezTo>
                  <a:pt x="49" y="12"/>
                  <a:pt x="54" y="0"/>
                  <a:pt x="60" y="12"/>
                </a:cubicBezTo>
                <a:cubicBezTo>
                  <a:pt x="68" y="36"/>
                  <a:pt x="68" y="36"/>
                  <a:pt x="68" y="36"/>
                </a:cubicBezTo>
                <a:cubicBezTo>
                  <a:pt x="41" y="36"/>
                  <a:pt x="41" y="36"/>
                  <a:pt x="41" y="36"/>
                </a:cubicBezTo>
                <a:lnTo>
                  <a:pt x="49" y="12"/>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5" name="Freeform 57"/>
          <p:cNvSpPr>
            <a:spLocks noEditPoints="1"/>
          </p:cNvSpPr>
          <p:nvPr/>
        </p:nvSpPr>
        <p:spPr bwMode="auto">
          <a:xfrm>
            <a:off x="5425013" y="3081882"/>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6" name="Freeform 57"/>
          <p:cNvSpPr>
            <a:spLocks noEditPoints="1"/>
          </p:cNvSpPr>
          <p:nvPr/>
        </p:nvSpPr>
        <p:spPr bwMode="auto">
          <a:xfrm>
            <a:off x="5211630" y="2577057"/>
            <a:ext cx="318108" cy="312477"/>
          </a:xfrm>
          <a:custGeom>
            <a:avLst/>
            <a:gdLst>
              <a:gd name="T0" fmla="*/ 82 w 95"/>
              <a:gd name="T1" fmla="*/ 57 h 93"/>
              <a:gd name="T2" fmla="*/ 95 w 95"/>
              <a:gd name="T3" fmla="*/ 51 h 93"/>
              <a:gd name="T4" fmla="*/ 95 w 95"/>
              <a:gd name="T5" fmla="*/ 41 h 93"/>
              <a:gd name="T6" fmla="*/ 82 w 95"/>
              <a:gd name="T7" fmla="*/ 35 h 93"/>
              <a:gd name="T8" fmla="*/ 80 w 95"/>
              <a:gd name="T9" fmla="*/ 30 h 93"/>
              <a:gd name="T10" fmla="*/ 85 w 95"/>
              <a:gd name="T11" fmla="*/ 17 h 93"/>
              <a:gd name="T12" fmla="*/ 77 w 95"/>
              <a:gd name="T13" fmla="*/ 9 h 93"/>
              <a:gd name="T14" fmla="*/ 64 w 95"/>
              <a:gd name="T15" fmla="*/ 15 h 93"/>
              <a:gd name="T16" fmla="*/ 58 w 95"/>
              <a:gd name="T17" fmla="*/ 12 h 93"/>
              <a:gd name="T18" fmla="*/ 53 w 95"/>
              <a:gd name="T19" fmla="*/ 0 h 93"/>
              <a:gd name="T20" fmla="*/ 42 w 95"/>
              <a:gd name="T21" fmla="*/ 0 h 93"/>
              <a:gd name="T22" fmla="*/ 37 w 95"/>
              <a:gd name="T23" fmla="*/ 12 h 93"/>
              <a:gd name="T24" fmla="*/ 31 w 95"/>
              <a:gd name="T25" fmla="*/ 15 h 93"/>
              <a:gd name="T26" fmla="*/ 18 w 95"/>
              <a:gd name="T27" fmla="*/ 10 h 93"/>
              <a:gd name="T28" fmla="*/ 10 w 95"/>
              <a:gd name="T29" fmla="*/ 17 h 93"/>
              <a:gd name="T30" fmla="*/ 15 w 95"/>
              <a:gd name="T31" fmla="*/ 30 h 93"/>
              <a:gd name="T32" fmla="*/ 13 w 95"/>
              <a:gd name="T33" fmla="*/ 36 h 93"/>
              <a:gd name="T34" fmla="*/ 0 w 95"/>
              <a:gd name="T35" fmla="*/ 41 h 93"/>
              <a:gd name="T36" fmla="*/ 0 w 95"/>
              <a:gd name="T37" fmla="*/ 51 h 93"/>
              <a:gd name="T38" fmla="*/ 13 w 95"/>
              <a:gd name="T39" fmla="*/ 57 h 93"/>
              <a:gd name="T40" fmla="*/ 16 w 95"/>
              <a:gd name="T41" fmla="*/ 62 h 93"/>
              <a:gd name="T42" fmla="*/ 10 w 95"/>
              <a:gd name="T43" fmla="*/ 76 h 93"/>
              <a:gd name="T44" fmla="*/ 18 w 95"/>
              <a:gd name="T45" fmla="*/ 83 h 93"/>
              <a:gd name="T46" fmla="*/ 31 w 95"/>
              <a:gd name="T47" fmla="*/ 77 h 93"/>
              <a:gd name="T48" fmla="*/ 37 w 95"/>
              <a:gd name="T49" fmla="*/ 80 h 93"/>
              <a:gd name="T50" fmla="*/ 43 w 95"/>
              <a:gd name="T51" fmla="*/ 93 h 93"/>
              <a:gd name="T52" fmla="*/ 53 w 95"/>
              <a:gd name="T53" fmla="*/ 93 h 93"/>
              <a:gd name="T54" fmla="*/ 58 w 95"/>
              <a:gd name="T55" fmla="*/ 80 h 93"/>
              <a:gd name="T56" fmla="*/ 64 w 95"/>
              <a:gd name="T57" fmla="*/ 77 h 93"/>
              <a:gd name="T58" fmla="*/ 78 w 95"/>
              <a:gd name="T59" fmla="*/ 82 h 93"/>
              <a:gd name="T60" fmla="*/ 85 w 95"/>
              <a:gd name="T61" fmla="*/ 75 h 93"/>
              <a:gd name="T62" fmla="*/ 80 w 95"/>
              <a:gd name="T63" fmla="*/ 62 h 93"/>
              <a:gd name="T64" fmla="*/ 82 w 95"/>
              <a:gd name="T65" fmla="*/ 57 h 93"/>
              <a:gd name="T66" fmla="*/ 48 w 95"/>
              <a:gd name="T67" fmla="*/ 61 h 93"/>
              <a:gd name="T68" fmla="*/ 32 w 95"/>
              <a:gd name="T69" fmla="*/ 46 h 93"/>
              <a:gd name="T70" fmla="*/ 48 w 95"/>
              <a:gd name="T71" fmla="*/ 31 h 93"/>
              <a:gd name="T72" fmla="*/ 63 w 95"/>
              <a:gd name="T73" fmla="*/ 46 h 93"/>
              <a:gd name="T74" fmla="*/ 48 w 95"/>
              <a:gd name="T75" fmla="*/ 61 h 9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95" h="93">
                <a:moveTo>
                  <a:pt x="82" y="57"/>
                </a:moveTo>
                <a:cubicBezTo>
                  <a:pt x="82" y="57"/>
                  <a:pt x="95" y="52"/>
                  <a:pt x="95" y="51"/>
                </a:cubicBezTo>
                <a:cubicBezTo>
                  <a:pt x="95" y="41"/>
                  <a:pt x="95" y="41"/>
                  <a:pt x="95" y="41"/>
                </a:cubicBezTo>
                <a:cubicBezTo>
                  <a:pt x="95" y="40"/>
                  <a:pt x="82" y="35"/>
                  <a:pt x="82" y="35"/>
                </a:cubicBezTo>
                <a:cubicBezTo>
                  <a:pt x="80" y="30"/>
                  <a:pt x="80" y="30"/>
                  <a:pt x="80" y="30"/>
                </a:cubicBezTo>
                <a:cubicBezTo>
                  <a:pt x="80" y="30"/>
                  <a:pt x="85" y="17"/>
                  <a:pt x="85" y="17"/>
                </a:cubicBezTo>
                <a:cubicBezTo>
                  <a:pt x="77" y="9"/>
                  <a:pt x="77" y="9"/>
                  <a:pt x="77" y="9"/>
                </a:cubicBezTo>
                <a:cubicBezTo>
                  <a:pt x="77" y="9"/>
                  <a:pt x="64" y="15"/>
                  <a:pt x="64" y="15"/>
                </a:cubicBezTo>
                <a:cubicBezTo>
                  <a:pt x="58" y="12"/>
                  <a:pt x="58" y="12"/>
                  <a:pt x="58" y="12"/>
                </a:cubicBezTo>
                <a:cubicBezTo>
                  <a:pt x="58" y="12"/>
                  <a:pt x="53" y="0"/>
                  <a:pt x="53" y="0"/>
                </a:cubicBezTo>
                <a:cubicBezTo>
                  <a:pt x="42" y="0"/>
                  <a:pt x="42" y="0"/>
                  <a:pt x="42" y="0"/>
                </a:cubicBezTo>
                <a:cubicBezTo>
                  <a:pt x="41" y="0"/>
                  <a:pt x="37" y="12"/>
                  <a:pt x="37" y="12"/>
                </a:cubicBezTo>
                <a:cubicBezTo>
                  <a:pt x="31" y="15"/>
                  <a:pt x="31" y="15"/>
                  <a:pt x="31" y="15"/>
                </a:cubicBezTo>
                <a:cubicBezTo>
                  <a:pt x="31" y="15"/>
                  <a:pt x="18" y="9"/>
                  <a:pt x="18" y="10"/>
                </a:cubicBezTo>
                <a:cubicBezTo>
                  <a:pt x="10" y="17"/>
                  <a:pt x="10" y="17"/>
                  <a:pt x="10" y="17"/>
                </a:cubicBezTo>
                <a:cubicBezTo>
                  <a:pt x="10" y="18"/>
                  <a:pt x="15" y="30"/>
                  <a:pt x="15" y="30"/>
                </a:cubicBezTo>
                <a:cubicBezTo>
                  <a:pt x="13" y="36"/>
                  <a:pt x="13" y="36"/>
                  <a:pt x="13" y="36"/>
                </a:cubicBezTo>
                <a:cubicBezTo>
                  <a:pt x="13" y="36"/>
                  <a:pt x="0" y="41"/>
                  <a:pt x="0" y="41"/>
                </a:cubicBezTo>
                <a:cubicBezTo>
                  <a:pt x="0" y="51"/>
                  <a:pt x="0" y="51"/>
                  <a:pt x="0" y="51"/>
                </a:cubicBezTo>
                <a:cubicBezTo>
                  <a:pt x="0" y="52"/>
                  <a:pt x="13" y="57"/>
                  <a:pt x="13" y="57"/>
                </a:cubicBezTo>
                <a:cubicBezTo>
                  <a:pt x="16" y="62"/>
                  <a:pt x="16" y="62"/>
                  <a:pt x="16" y="62"/>
                </a:cubicBezTo>
                <a:cubicBezTo>
                  <a:pt x="16" y="62"/>
                  <a:pt x="10" y="75"/>
                  <a:pt x="10" y="76"/>
                </a:cubicBezTo>
                <a:cubicBezTo>
                  <a:pt x="18" y="83"/>
                  <a:pt x="18" y="83"/>
                  <a:pt x="18" y="83"/>
                </a:cubicBezTo>
                <a:cubicBezTo>
                  <a:pt x="18" y="83"/>
                  <a:pt x="31" y="77"/>
                  <a:pt x="31" y="77"/>
                </a:cubicBezTo>
                <a:cubicBezTo>
                  <a:pt x="37" y="80"/>
                  <a:pt x="37" y="80"/>
                  <a:pt x="37" y="80"/>
                </a:cubicBezTo>
                <a:cubicBezTo>
                  <a:pt x="37" y="80"/>
                  <a:pt x="42" y="93"/>
                  <a:pt x="43" y="93"/>
                </a:cubicBezTo>
                <a:cubicBezTo>
                  <a:pt x="53" y="93"/>
                  <a:pt x="53" y="93"/>
                  <a:pt x="53" y="93"/>
                </a:cubicBezTo>
                <a:cubicBezTo>
                  <a:pt x="54" y="93"/>
                  <a:pt x="58" y="80"/>
                  <a:pt x="58" y="80"/>
                </a:cubicBezTo>
                <a:cubicBezTo>
                  <a:pt x="64" y="77"/>
                  <a:pt x="64" y="77"/>
                  <a:pt x="64" y="77"/>
                </a:cubicBezTo>
                <a:cubicBezTo>
                  <a:pt x="64" y="77"/>
                  <a:pt x="77" y="83"/>
                  <a:pt x="78" y="82"/>
                </a:cubicBezTo>
                <a:cubicBezTo>
                  <a:pt x="85" y="75"/>
                  <a:pt x="85" y="75"/>
                  <a:pt x="85" y="75"/>
                </a:cubicBezTo>
                <a:cubicBezTo>
                  <a:pt x="85" y="75"/>
                  <a:pt x="80" y="62"/>
                  <a:pt x="80" y="62"/>
                </a:cubicBezTo>
                <a:lnTo>
                  <a:pt x="82" y="57"/>
                </a:lnTo>
                <a:close/>
                <a:moveTo>
                  <a:pt x="48" y="61"/>
                </a:moveTo>
                <a:cubicBezTo>
                  <a:pt x="39" y="61"/>
                  <a:pt x="32" y="54"/>
                  <a:pt x="32" y="46"/>
                </a:cubicBezTo>
                <a:cubicBezTo>
                  <a:pt x="32" y="38"/>
                  <a:pt x="39" y="31"/>
                  <a:pt x="48" y="31"/>
                </a:cubicBezTo>
                <a:cubicBezTo>
                  <a:pt x="56" y="31"/>
                  <a:pt x="63" y="38"/>
                  <a:pt x="63" y="46"/>
                </a:cubicBezTo>
                <a:cubicBezTo>
                  <a:pt x="63" y="54"/>
                  <a:pt x="56" y="61"/>
                  <a:pt x="48" y="6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7" name="Freeform 33"/>
          <p:cNvSpPr>
            <a:spLocks noEditPoints="1"/>
          </p:cNvSpPr>
          <p:nvPr/>
        </p:nvSpPr>
        <p:spPr bwMode="auto">
          <a:xfrm>
            <a:off x="5953515" y="1998181"/>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8" name="Freeform 33"/>
          <p:cNvSpPr>
            <a:spLocks noEditPoints="1"/>
          </p:cNvSpPr>
          <p:nvPr/>
        </p:nvSpPr>
        <p:spPr bwMode="auto">
          <a:xfrm>
            <a:off x="4619852" y="904407"/>
            <a:ext cx="316605" cy="215561"/>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69" name="Freeform 61"/>
          <p:cNvSpPr>
            <a:spLocks noEditPoints="1"/>
          </p:cNvSpPr>
          <p:nvPr/>
        </p:nvSpPr>
        <p:spPr bwMode="auto">
          <a:xfrm>
            <a:off x="8484817" y="1634892"/>
            <a:ext cx="368780" cy="430712"/>
          </a:xfrm>
          <a:custGeom>
            <a:avLst/>
            <a:gdLst>
              <a:gd name="T0" fmla="*/ 101 w 110"/>
              <a:gd name="T1" fmla="*/ 0 h 128"/>
              <a:gd name="T2" fmla="*/ 9 w 110"/>
              <a:gd name="T3" fmla="*/ 0 h 128"/>
              <a:gd name="T4" fmla="*/ 0 w 110"/>
              <a:gd name="T5" fmla="*/ 9 h 128"/>
              <a:gd name="T6" fmla="*/ 0 w 110"/>
              <a:gd name="T7" fmla="*/ 119 h 128"/>
              <a:gd name="T8" fmla="*/ 9 w 110"/>
              <a:gd name="T9" fmla="*/ 128 h 128"/>
              <a:gd name="T10" fmla="*/ 101 w 110"/>
              <a:gd name="T11" fmla="*/ 128 h 128"/>
              <a:gd name="T12" fmla="*/ 110 w 110"/>
              <a:gd name="T13" fmla="*/ 119 h 128"/>
              <a:gd name="T14" fmla="*/ 110 w 110"/>
              <a:gd name="T15" fmla="*/ 9 h 128"/>
              <a:gd name="T16" fmla="*/ 101 w 110"/>
              <a:gd name="T17" fmla="*/ 0 h 128"/>
              <a:gd name="T18" fmla="*/ 101 w 110"/>
              <a:gd name="T19" fmla="*/ 109 h 128"/>
              <a:gd name="T20" fmla="*/ 9 w 110"/>
              <a:gd name="T21" fmla="*/ 109 h 128"/>
              <a:gd name="T22" fmla="*/ 9 w 110"/>
              <a:gd name="T23" fmla="*/ 11 h 128"/>
              <a:gd name="T24" fmla="*/ 101 w 110"/>
              <a:gd name="T25" fmla="*/ 11 h 128"/>
              <a:gd name="T26" fmla="*/ 101 w 110"/>
              <a:gd name="T27" fmla="*/ 109 h 128"/>
              <a:gd name="T28" fmla="*/ 67 w 110"/>
              <a:gd name="T29" fmla="*/ 121 h 128"/>
              <a:gd name="T30" fmla="*/ 42 w 110"/>
              <a:gd name="T31" fmla="*/ 121 h 128"/>
              <a:gd name="T32" fmla="*/ 42 w 110"/>
              <a:gd name="T33" fmla="*/ 118 h 128"/>
              <a:gd name="T34" fmla="*/ 67 w 110"/>
              <a:gd name="T35" fmla="*/ 118 h 128"/>
              <a:gd name="T36" fmla="*/ 67 w 110"/>
              <a:gd name="T37" fmla="*/ 121 h 12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110" h="128">
                <a:moveTo>
                  <a:pt x="101" y="0"/>
                </a:moveTo>
                <a:cubicBezTo>
                  <a:pt x="9" y="0"/>
                  <a:pt x="9" y="0"/>
                  <a:pt x="9" y="0"/>
                </a:cubicBezTo>
                <a:cubicBezTo>
                  <a:pt x="4" y="0"/>
                  <a:pt x="0" y="4"/>
                  <a:pt x="0" y="9"/>
                </a:cubicBezTo>
                <a:cubicBezTo>
                  <a:pt x="0" y="119"/>
                  <a:pt x="0" y="119"/>
                  <a:pt x="0" y="119"/>
                </a:cubicBezTo>
                <a:cubicBezTo>
                  <a:pt x="0" y="124"/>
                  <a:pt x="4" y="128"/>
                  <a:pt x="9" y="128"/>
                </a:cubicBezTo>
                <a:cubicBezTo>
                  <a:pt x="101" y="128"/>
                  <a:pt x="101" y="128"/>
                  <a:pt x="101" y="128"/>
                </a:cubicBezTo>
                <a:cubicBezTo>
                  <a:pt x="106" y="128"/>
                  <a:pt x="110" y="124"/>
                  <a:pt x="110" y="119"/>
                </a:cubicBezTo>
                <a:cubicBezTo>
                  <a:pt x="110" y="9"/>
                  <a:pt x="110" y="9"/>
                  <a:pt x="110" y="9"/>
                </a:cubicBezTo>
                <a:cubicBezTo>
                  <a:pt x="110" y="4"/>
                  <a:pt x="106" y="0"/>
                  <a:pt x="101" y="0"/>
                </a:cubicBezTo>
                <a:close/>
                <a:moveTo>
                  <a:pt x="101" y="109"/>
                </a:moveTo>
                <a:cubicBezTo>
                  <a:pt x="9" y="109"/>
                  <a:pt x="9" y="109"/>
                  <a:pt x="9" y="109"/>
                </a:cubicBezTo>
                <a:cubicBezTo>
                  <a:pt x="9" y="11"/>
                  <a:pt x="9" y="11"/>
                  <a:pt x="9" y="11"/>
                </a:cubicBezTo>
                <a:cubicBezTo>
                  <a:pt x="101" y="11"/>
                  <a:pt x="101" y="11"/>
                  <a:pt x="101" y="11"/>
                </a:cubicBezTo>
                <a:lnTo>
                  <a:pt x="101" y="109"/>
                </a:lnTo>
                <a:close/>
                <a:moveTo>
                  <a:pt x="67" y="121"/>
                </a:moveTo>
                <a:cubicBezTo>
                  <a:pt x="42" y="121"/>
                  <a:pt x="42" y="121"/>
                  <a:pt x="42" y="121"/>
                </a:cubicBezTo>
                <a:cubicBezTo>
                  <a:pt x="42" y="118"/>
                  <a:pt x="42" y="118"/>
                  <a:pt x="42" y="118"/>
                </a:cubicBezTo>
                <a:cubicBezTo>
                  <a:pt x="67" y="118"/>
                  <a:pt x="67" y="118"/>
                  <a:pt x="67" y="118"/>
                </a:cubicBezTo>
                <a:lnTo>
                  <a:pt x="67" y="121"/>
                </a:ln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0" name="Freeform 54"/>
          <p:cNvSpPr>
            <a:spLocks noEditPoints="1"/>
          </p:cNvSpPr>
          <p:nvPr/>
        </p:nvSpPr>
        <p:spPr bwMode="auto">
          <a:xfrm>
            <a:off x="8088745" y="1422361"/>
            <a:ext cx="405579" cy="418663"/>
          </a:xfrm>
          <a:custGeom>
            <a:avLst/>
            <a:gdLst>
              <a:gd name="T0" fmla="*/ 83 w 130"/>
              <a:gd name="T1" fmla="*/ 92 h 134"/>
              <a:gd name="T2" fmla="*/ 128 w 130"/>
              <a:gd name="T3" fmla="*/ 26 h 134"/>
              <a:gd name="T4" fmla="*/ 128 w 130"/>
              <a:gd name="T5" fmla="*/ 21 h 134"/>
              <a:gd name="T6" fmla="*/ 118 w 130"/>
              <a:gd name="T7" fmla="*/ 10 h 134"/>
              <a:gd name="T8" fmla="*/ 112 w 130"/>
              <a:gd name="T9" fmla="*/ 10 h 134"/>
              <a:gd name="T10" fmla="*/ 107 w 130"/>
              <a:gd name="T11" fmla="*/ 15 h 134"/>
              <a:gd name="T12" fmla="*/ 101 w 130"/>
              <a:gd name="T13" fmla="*/ 16 h 134"/>
              <a:gd name="T14" fmla="*/ 102 w 130"/>
              <a:gd name="T15" fmla="*/ 0 h 134"/>
              <a:gd name="T16" fmla="*/ 28 w 130"/>
              <a:gd name="T17" fmla="*/ 0 h 134"/>
              <a:gd name="T18" fmla="*/ 28 w 130"/>
              <a:gd name="T19" fmla="*/ 16 h 134"/>
              <a:gd name="T20" fmla="*/ 23 w 130"/>
              <a:gd name="T21" fmla="*/ 15 h 134"/>
              <a:gd name="T22" fmla="*/ 18 w 130"/>
              <a:gd name="T23" fmla="*/ 10 h 134"/>
              <a:gd name="T24" fmla="*/ 12 w 130"/>
              <a:gd name="T25" fmla="*/ 10 h 134"/>
              <a:gd name="T26" fmla="*/ 1 w 130"/>
              <a:gd name="T27" fmla="*/ 21 h 134"/>
              <a:gd name="T28" fmla="*/ 1 w 130"/>
              <a:gd name="T29" fmla="*/ 26 h 134"/>
              <a:gd name="T30" fmla="*/ 47 w 130"/>
              <a:gd name="T31" fmla="*/ 92 h 134"/>
              <a:gd name="T32" fmla="*/ 59 w 130"/>
              <a:gd name="T33" fmla="*/ 97 h 134"/>
              <a:gd name="T34" fmla="*/ 59 w 130"/>
              <a:gd name="T35" fmla="*/ 103 h 134"/>
              <a:gd name="T36" fmla="*/ 54 w 130"/>
              <a:gd name="T37" fmla="*/ 105 h 134"/>
              <a:gd name="T38" fmla="*/ 59 w 130"/>
              <a:gd name="T39" fmla="*/ 108 h 134"/>
              <a:gd name="T40" fmla="*/ 59 w 130"/>
              <a:gd name="T41" fmla="*/ 114 h 134"/>
              <a:gd name="T42" fmla="*/ 55 w 130"/>
              <a:gd name="T43" fmla="*/ 119 h 134"/>
              <a:gd name="T44" fmla="*/ 49 w 130"/>
              <a:gd name="T45" fmla="*/ 124 h 134"/>
              <a:gd name="T46" fmla="*/ 44 w 130"/>
              <a:gd name="T47" fmla="*/ 129 h 134"/>
              <a:gd name="T48" fmla="*/ 49 w 130"/>
              <a:gd name="T49" fmla="*/ 134 h 134"/>
              <a:gd name="T50" fmla="*/ 80 w 130"/>
              <a:gd name="T51" fmla="*/ 134 h 134"/>
              <a:gd name="T52" fmla="*/ 86 w 130"/>
              <a:gd name="T53" fmla="*/ 129 h 134"/>
              <a:gd name="T54" fmla="*/ 80 w 130"/>
              <a:gd name="T55" fmla="*/ 124 h 134"/>
              <a:gd name="T56" fmla="*/ 75 w 130"/>
              <a:gd name="T57" fmla="*/ 118 h 134"/>
              <a:gd name="T58" fmla="*/ 70 w 130"/>
              <a:gd name="T59" fmla="*/ 114 h 134"/>
              <a:gd name="T60" fmla="*/ 70 w 130"/>
              <a:gd name="T61" fmla="*/ 108 h 134"/>
              <a:gd name="T62" fmla="*/ 75 w 130"/>
              <a:gd name="T63" fmla="*/ 105 h 134"/>
              <a:gd name="T64" fmla="*/ 70 w 130"/>
              <a:gd name="T65" fmla="*/ 103 h 134"/>
              <a:gd name="T66" fmla="*/ 70 w 130"/>
              <a:gd name="T67" fmla="*/ 97 h 134"/>
              <a:gd name="T68" fmla="*/ 83 w 130"/>
              <a:gd name="T69" fmla="*/ 92 h 134"/>
              <a:gd name="T70" fmla="*/ 102 w 130"/>
              <a:gd name="T71" fmla="*/ 21 h 134"/>
              <a:gd name="T72" fmla="*/ 107 w 130"/>
              <a:gd name="T73" fmla="*/ 21 h 134"/>
              <a:gd name="T74" fmla="*/ 113 w 130"/>
              <a:gd name="T75" fmla="*/ 16 h 134"/>
              <a:gd name="T76" fmla="*/ 118 w 130"/>
              <a:gd name="T77" fmla="*/ 21 h 134"/>
              <a:gd name="T78" fmla="*/ 118 w 130"/>
              <a:gd name="T79" fmla="*/ 26 h 134"/>
              <a:gd name="T80" fmla="*/ 91 w 130"/>
              <a:gd name="T81" fmla="*/ 71 h 134"/>
              <a:gd name="T82" fmla="*/ 102 w 130"/>
              <a:gd name="T83" fmla="*/ 21 h 134"/>
              <a:gd name="T84" fmla="*/ 37 w 130"/>
              <a:gd name="T85" fmla="*/ 72 h 134"/>
              <a:gd name="T86" fmla="*/ 10 w 130"/>
              <a:gd name="T87" fmla="*/ 27 h 134"/>
              <a:gd name="T88" fmla="*/ 10 w 130"/>
              <a:gd name="T89" fmla="*/ 22 h 134"/>
              <a:gd name="T90" fmla="*/ 15 w 130"/>
              <a:gd name="T91" fmla="*/ 16 h 134"/>
              <a:gd name="T92" fmla="*/ 21 w 130"/>
              <a:gd name="T93" fmla="*/ 22 h 134"/>
              <a:gd name="T94" fmla="*/ 26 w 130"/>
              <a:gd name="T95" fmla="*/ 22 h 134"/>
              <a:gd name="T96" fmla="*/ 37 w 130"/>
              <a:gd name="T97" fmla="*/ 72 h 13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Lst>
            <a:rect l="0" t="0" r="r" b="b"/>
            <a:pathLst>
              <a:path w="130" h="134">
                <a:moveTo>
                  <a:pt x="83" y="92"/>
                </a:moveTo>
                <a:cubicBezTo>
                  <a:pt x="130" y="63"/>
                  <a:pt x="128" y="26"/>
                  <a:pt x="128" y="26"/>
                </a:cubicBezTo>
                <a:cubicBezTo>
                  <a:pt x="128" y="21"/>
                  <a:pt x="128" y="21"/>
                  <a:pt x="128" y="21"/>
                </a:cubicBezTo>
                <a:cubicBezTo>
                  <a:pt x="128" y="21"/>
                  <a:pt x="128" y="10"/>
                  <a:pt x="118" y="10"/>
                </a:cubicBezTo>
                <a:cubicBezTo>
                  <a:pt x="115" y="10"/>
                  <a:pt x="112" y="10"/>
                  <a:pt x="112" y="10"/>
                </a:cubicBezTo>
                <a:cubicBezTo>
                  <a:pt x="107" y="10"/>
                  <a:pt x="107" y="15"/>
                  <a:pt x="107" y="15"/>
                </a:cubicBezTo>
                <a:cubicBezTo>
                  <a:pt x="107" y="15"/>
                  <a:pt x="105" y="16"/>
                  <a:pt x="101" y="16"/>
                </a:cubicBezTo>
                <a:cubicBezTo>
                  <a:pt x="101" y="12"/>
                  <a:pt x="102" y="0"/>
                  <a:pt x="102" y="0"/>
                </a:cubicBezTo>
                <a:cubicBezTo>
                  <a:pt x="56" y="6"/>
                  <a:pt x="28" y="0"/>
                  <a:pt x="28" y="0"/>
                </a:cubicBezTo>
                <a:cubicBezTo>
                  <a:pt x="28" y="16"/>
                  <a:pt x="28" y="16"/>
                  <a:pt x="28" y="16"/>
                </a:cubicBezTo>
                <a:cubicBezTo>
                  <a:pt x="24" y="16"/>
                  <a:pt x="23" y="15"/>
                  <a:pt x="23" y="15"/>
                </a:cubicBezTo>
                <a:cubicBezTo>
                  <a:pt x="23" y="15"/>
                  <a:pt x="22" y="10"/>
                  <a:pt x="18" y="10"/>
                </a:cubicBezTo>
                <a:cubicBezTo>
                  <a:pt x="18" y="10"/>
                  <a:pt x="15" y="10"/>
                  <a:pt x="12" y="10"/>
                </a:cubicBezTo>
                <a:cubicBezTo>
                  <a:pt x="2" y="10"/>
                  <a:pt x="1" y="21"/>
                  <a:pt x="1" y="21"/>
                </a:cubicBezTo>
                <a:cubicBezTo>
                  <a:pt x="1" y="26"/>
                  <a:pt x="1" y="26"/>
                  <a:pt x="1" y="26"/>
                </a:cubicBezTo>
                <a:cubicBezTo>
                  <a:pt x="1" y="26"/>
                  <a:pt x="0" y="63"/>
                  <a:pt x="47" y="92"/>
                </a:cubicBezTo>
                <a:cubicBezTo>
                  <a:pt x="47" y="92"/>
                  <a:pt x="52" y="97"/>
                  <a:pt x="59" y="97"/>
                </a:cubicBezTo>
                <a:cubicBezTo>
                  <a:pt x="59" y="103"/>
                  <a:pt x="59" y="103"/>
                  <a:pt x="59" y="103"/>
                </a:cubicBezTo>
                <a:cubicBezTo>
                  <a:pt x="59" y="103"/>
                  <a:pt x="54" y="102"/>
                  <a:pt x="54" y="105"/>
                </a:cubicBezTo>
                <a:cubicBezTo>
                  <a:pt x="54" y="109"/>
                  <a:pt x="59" y="108"/>
                  <a:pt x="59" y="108"/>
                </a:cubicBezTo>
                <a:cubicBezTo>
                  <a:pt x="59" y="114"/>
                  <a:pt x="59" y="114"/>
                  <a:pt x="59" y="114"/>
                </a:cubicBezTo>
                <a:cubicBezTo>
                  <a:pt x="59" y="114"/>
                  <a:pt x="58" y="119"/>
                  <a:pt x="55" y="119"/>
                </a:cubicBezTo>
                <a:cubicBezTo>
                  <a:pt x="55" y="124"/>
                  <a:pt x="49" y="124"/>
                  <a:pt x="49" y="124"/>
                </a:cubicBezTo>
                <a:cubicBezTo>
                  <a:pt x="49" y="124"/>
                  <a:pt x="44" y="125"/>
                  <a:pt x="44" y="129"/>
                </a:cubicBezTo>
                <a:cubicBezTo>
                  <a:pt x="44" y="129"/>
                  <a:pt x="43" y="134"/>
                  <a:pt x="49" y="134"/>
                </a:cubicBezTo>
                <a:cubicBezTo>
                  <a:pt x="57" y="134"/>
                  <a:pt x="80" y="134"/>
                  <a:pt x="80" y="134"/>
                </a:cubicBezTo>
                <a:cubicBezTo>
                  <a:pt x="85" y="134"/>
                  <a:pt x="86" y="129"/>
                  <a:pt x="86" y="129"/>
                </a:cubicBezTo>
                <a:cubicBezTo>
                  <a:pt x="86" y="129"/>
                  <a:pt x="86" y="124"/>
                  <a:pt x="80" y="124"/>
                </a:cubicBezTo>
                <a:cubicBezTo>
                  <a:pt x="75" y="124"/>
                  <a:pt x="75" y="118"/>
                  <a:pt x="75" y="118"/>
                </a:cubicBezTo>
                <a:cubicBezTo>
                  <a:pt x="75" y="118"/>
                  <a:pt x="70" y="119"/>
                  <a:pt x="70" y="114"/>
                </a:cubicBezTo>
                <a:cubicBezTo>
                  <a:pt x="70" y="108"/>
                  <a:pt x="70" y="108"/>
                  <a:pt x="70" y="108"/>
                </a:cubicBezTo>
                <a:cubicBezTo>
                  <a:pt x="70" y="108"/>
                  <a:pt x="75" y="109"/>
                  <a:pt x="75" y="105"/>
                </a:cubicBezTo>
                <a:cubicBezTo>
                  <a:pt x="75" y="102"/>
                  <a:pt x="70" y="103"/>
                  <a:pt x="70" y="103"/>
                </a:cubicBezTo>
                <a:cubicBezTo>
                  <a:pt x="70" y="97"/>
                  <a:pt x="70" y="97"/>
                  <a:pt x="70" y="97"/>
                </a:cubicBezTo>
                <a:cubicBezTo>
                  <a:pt x="75" y="97"/>
                  <a:pt x="79" y="95"/>
                  <a:pt x="83" y="92"/>
                </a:cubicBezTo>
                <a:close/>
                <a:moveTo>
                  <a:pt x="102" y="21"/>
                </a:moveTo>
                <a:cubicBezTo>
                  <a:pt x="103" y="21"/>
                  <a:pt x="107" y="21"/>
                  <a:pt x="107" y="21"/>
                </a:cubicBezTo>
                <a:cubicBezTo>
                  <a:pt x="112" y="21"/>
                  <a:pt x="113" y="16"/>
                  <a:pt x="113" y="16"/>
                </a:cubicBezTo>
                <a:cubicBezTo>
                  <a:pt x="118" y="16"/>
                  <a:pt x="118" y="21"/>
                  <a:pt x="118" y="21"/>
                </a:cubicBezTo>
                <a:cubicBezTo>
                  <a:pt x="118" y="26"/>
                  <a:pt x="118" y="26"/>
                  <a:pt x="118" y="26"/>
                </a:cubicBezTo>
                <a:cubicBezTo>
                  <a:pt x="118" y="26"/>
                  <a:pt x="116" y="47"/>
                  <a:pt x="91" y="71"/>
                </a:cubicBezTo>
                <a:cubicBezTo>
                  <a:pt x="97" y="61"/>
                  <a:pt x="102" y="38"/>
                  <a:pt x="102" y="21"/>
                </a:cubicBezTo>
                <a:close/>
                <a:moveTo>
                  <a:pt x="37" y="72"/>
                </a:moveTo>
                <a:cubicBezTo>
                  <a:pt x="11" y="48"/>
                  <a:pt x="10" y="27"/>
                  <a:pt x="10" y="27"/>
                </a:cubicBezTo>
                <a:cubicBezTo>
                  <a:pt x="10" y="22"/>
                  <a:pt x="10" y="22"/>
                  <a:pt x="10" y="22"/>
                </a:cubicBezTo>
                <a:cubicBezTo>
                  <a:pt x="10" y="22"/>
                  <a:pt x="10" y="16"/>
                  <a:pt x="15" y="16"/>
                </a:cubicBezTo>
                <a:cubicBezTo>
                  <a:pt x="15" y="16"/>
                  <a:pt x="15" y="22"/>
                  <a:pt x="21" y="22"/>
                </a:cubicBezTo>
                <a:cubicBezTo>
                  <a:pt x="21" y="22"/>
                  <a:pt x="25" y="22"/>
                  <a:pt x="26" y="22"/>
                </a:cubicBezTo>
                <a:cubicBezTo>
                  <a:pt x="26" y="39"/>
                  <a:pt x="31" y="62"/>
                  <a:pt x="37" y="72"/>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71" name="Group 270"/>
          <p:cNvGrpSpPr/>
          <p:nvPr/>
        </p:nvGrpSpPr>
        <p:grpSpPr>
          <a:xfrm>
            <a:off x="7700926" y="1173570"/>
            <a:ext cx="321149" cy="419964"/>
            <a:chOff x="812800" y="2401888"/>
            <a:chExt cx="206375" cy="269875"/>
          </a:xfrm>
          <a:solidFill>
            <a:schemeClr val="bg1">
              <a:lumMod val="65000"/>
            </a:schemeClr>
          </a:solidFill>
        </p:grpSpPr>
        <p:sp>
          <p:nvSpPr>
            <p:cNvPr id="27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4" name="Group 273"/>
          <p:cNvGrpSpPr/>
          <p:nvPr/>
        </p:nvGrpSpPr>
        <p:grpSpPr>
          <a:xfrm>
            <a:off x="5469022" y="806254"/>
            <a:ext cx="321149" cy="419964"/>
            <a:chOff x="812800" y="2401888"/>
            <a:chExt cx="206375" cy="269875"/>
          </a:xfrm>
          <a:solidFill>
            <a:schemeClr val="bg1">
              <a:lumMod val="65000"/>
            </a:schemeClr>
          </a:solidFill>
        </p:grpSpPr>
        <p:sp>
          <p:nvSpPr>
            <p:cNvPr id="275"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6"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277" name="Group 276"/>
          <p:cNvGrpSpPr/>
          <p:nvPr/>
        </p:nvGrpSpPr>
        <p:grpSpPr>
          <a:xfrm>
            <a:off x="5677993" y="687292"/>
            <a:ext cx="408191" cy="396931"/>
            <a:chOff x="390525" y="2455863"/>
            <a:chExt cx="230188" cy="223838"/>
          </a:xfrm>
          <a:solidFill>
            <a:schemeClr val="bg1">
              <a:lumMod val="65000"/>
            </a:schemeClr>
          </a:solidFill>
        </p:grpSpPr>
        <p:sp>
          <p:nvSpPr>
            <p:cNvPr id="278" name="Freeform 41"/>
            <p:cNvSpPr>
              <a:spLocks noEditPoints="1"/>
            </p:cNvSpPr>
            <p:nvPr/>
          </p:nvSpPr>
          <p:spPr bwMode="auto">
            <a:xfrm>
              <a:off x="498475" y="2559051"/>
              <a:ext cx="122238" cy="120650"/>
            </a:xfrm>
            <a:custGeom>
              <a:avLst/>
              <a:gdLst>
                <a:gd name="T0" fmla="*/ 57 w 64"/>
                <a:gd name="T1" fmla="*/ 34 h 63"/>
                <a:gd name="T2" fmla="*/ 30 w 64"/>
                <a:gd name="T3" fmla="*/ 7 h 63"/>
                <a:gd name="T4" fmla="*/ 14 w 64"/>
                <a:gd name="T5" fmla="*/ 3 h 63"/>
                <a:gd name="T6" fmla="*/ 11 w 64"/>
                <a:gd name="T7" fmla="*/ 0 h 63"/>
                <a:gd name="T8" fmla="*/ 8 w 64"/>
                <a:gd name="T9" fmla="*/ 4 h 63"/>
                <a:gd name="T10" fmla="*/ 3 w 64"/>
                <a:gd name="T11" fmla="*/ 5 h 63"/>
                <a:gd name="T12" fmla="*/ 2 w 64"/>
                <a:gd name="T13" fmla="*/ 9 h 63"/>
                <a:gd name="T14" fmla="*/ 0 w 64"/>
                <a:gd name="T15" fmla="*/ 11 h 63"/>
                <a:gd name="T16" fmla="*/ 3 w 64"/>
                <a:gd name="T17" fmla="*/ 15 h 63"/>
                <a:gd name="T18" fmla="*/ 7 w 64"/>
                <a:gd name="T19" fmla="*/ 30 h 63"/>
                <a:gd name="T20" fmla="*/ 34 w 64"/>
                <a:gd name="T21" fmla="*/ 57 h 63"/>
                <a:gd name="T22" fmla="*/ 57 w 64"/>
                <a:gd name="T23" fmla="*/ 57 h 63"/>
                <a:gd name="T24" fmla="*/ 57 w 64"/>
                <a:gd name="T25" fmla="*/ 34 h 63"/>
                <a:gd name="T26" fmla="*/ 52 w 64"/>
                <a:gd name="T27" fmla="*/ 52 h 63"/>
                <a:gd name="T28" fmla="*/ 37 w 64"/>
                <a:gd name="T29" fmla="*/ 52 h 63"/>
                <a:gd name="T30" fmla="*/ 13 w 64"/>
                <a:gd name="T31" fmla="*/ 28 h 63"/>
                <a:gd name="T32" fmla="*/ 9 w 64"/>
                <a:gd name="T33" fmla="*/ 21 h 63"/>
                <a:gd name="T34" fmla="*/ 14 w 64"/>
                <a:gd name="T35" fmla="*/ 25 h 63"/>
                <a:gd name="T36" fmla="*/ 25 w 64"/>
                <a:gd name="T37" fmla="*/ 25 h 63"/>
                <a:gd name="T38" fmla="*/ 25 w 64"/>
                <a:gd name="T39" fmla="*/ 14 h 63"/>
                <a:gd name="T40" fmla="*/ 20 w 64"/>
                <a:gd name="T41" fmla="*/ 9 h 63"/>
                <a:gd name="T42" fmla="*/ 28 w 64"/>
                <a:gd name="T43" fmla="*/ 12 h 63"/>
                <a:gd name="T44" fmla="*/ 52 w 64"/>
                <a:gd name="T45" fmla="*/ 36 h 63"/>
                <a:gd name="T46" fmla="*/ 52 w 64"/>
                <a:gd name="T47" fmla="*/ 52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Lst>
              <a:rect l="0" t="0" r="r" b="b"/>
              <a:pathLst>
                <a:path w="64" h="63">
                  <a:moveTo>
                    <a:pt x="57" y="34"/>
                  </a:moveTo>
                  <a:cubicBezTo>
                    <a:pt x="30" y="7"/>
                    <a:pt x="30" y="7"/>
                    <a:pt x="30" y="7"/>
                  </a:cubicBezTo>
                  <a:cubicBezTo>
                    <a:pt x="26" y="3"/>
                    <a:pt x="20" y="1"/>
                    <a:pt x="14" y="3"/>
                  </a:cubicBezTo>
                  <a:cubicBezTo>
                    <a:pt x="11" y="0"/>
                    <a:pt x="11" y="0"/>
                    <a:pt x="11" y="0"/>
                  </a:cubicBezTo>
                  <a:cubicBezTo>
                    <a:pt x="8" y="4"/>
                    <a:pt x="8" y="4"/>
                    <a:pt x="8" y="4"/>
                  </a:cubicBezTo>
                  <a:cubicBezTo>
                    <a:pt x="3" y="5"/>
                    <a:pt x="3" y="5"/>
                    <a:pt x="3" y="5"/>
                  </a:cubicBezTo>
                  <a:cubicBezTo>
                    <a:pt x="2" y="9"/>
                    <a:pt x="2" y="9"/>
                    <a:pt x="2" y="9"/>
                  </a:cubicBezTo>
                  <a:cubicBezTo>
                    <a:pt x="0" y="11"/>
                    <a:pt x="0" y="11"/>
                    <a:pt x="0" y="11"/>
                  </a:cubicBezTo>
                  <a:cubicBezTo>
                    <a:pt x="3" y="15"/>
                    <a:pt x="3" y="15"/>
                    <a:pt x="3" y="15"/>
                  </a:cubicBezTo>
                  <a:cubicBezTo>
                    <a:pt x="2" y="20"/>
                    <a:pt x="3" y="26"/>
                    <a:pt x="7" y="30"/>
                  </a:cubicBezTo>
                  <a:cubicBezTo>
                    <a:pt x="34" y="57"/>
                    <a:pt x="34" y="57"/>
                    <a:pt x="34" y="57"/>
                  </a:cubicBezTo>
                  <a:cubicBezTo>
                    <a:pt x="41" y="63"/>
                    <a:pt x="51" y="63"/>
                    <a:pt x="57" y="57"/>
                  </a:cubicBezTo>
                  <a:cubicBezTo>
                    <a:pt x="64" y="51"/>
                    <a:pt x="64" y="40"/>
                    <a:pt x="57" y="34"/>
                  </a:cubicBezTo>
                  <a:close/>
                  <a:moveTo>
                    <a:pt x="52" y="52"/>
                  </a:moveTo>
                  <a:cubicBezTo>
                    <a:pt x="48" y="56"/>
                    <a:pt x="41" y="56"/>
                    <a:pt x="37" y="52"/>
                  </a:cubicBezTo>
                  <a:cubicBezTo>
                    <a:pt x="13" y="28"/>
                    <a:pt x="13" y="28"/>
                    <a:pt x="13" y="28"/>
                  </a:cubicBezTo>
                  <a:cubicBezTo>
                    <a:pt x="11" y="26"/>
                    <a:pt x="10" y="23"/>
                    <a:pt x="9" y="21"/>
                  </a:cubicBezTo>
                  <a:cubicBezTo>
                    <a:pt x="14" y="25"/>
                    <a:pt x="14" y="25"/>
                    <a:pt x="14" y="25"/>
                  </a:cubicBezTo>
                  <a:cubicBezTo>
                    <a:pt x="17" y="28"/>
                    <a:pt x="22" y="28"/>
                    <a:pt x="25" y="25"/>
                  </a:cubicBezTo>
                  <a:cubicBezTo>
                    <a:pt x="28" y="22"/>
                    <a:pt x="28" y="17"/>
                    <a:pt x="25" y="14"/>
                  </a:cubicBezTo>
                  <a:cubicBezTo>
                    <a:pt x="20" y="9"/>
                    <a:pt x="20" y="9"/>
                    <a:pt x="20" y="9"/>
                  </a:cubicBezTo>
                  <a:cubicBezTo>
                    <a:pt x="23" y="9"/>
                    <a:pt x="26" y="10"/>
                    <a:pt x="28" y="12"/>
                  </a:cubicBezTo>
                  <a:cubicBezTo>
                    <a:pt x="52" y="36"/>
                    <a:pt x="52" y="36"/>
                    <a:pt x="52" y="36"/>
                  </a:cubicBezTo>
                  <a:cubicBezTo>
                    <a:pt x="56" y="41"/>
                    <a:pt x="57" y="48"/>
                    <a:pt x="52" y="52"/>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79" name="Freeform 42"/>
            <p:cNvSpPr>
              <a:spLocks noEditPoints="1"/>
            </p:cNvSpPr>
            <p:nvPr/>
          </p:nvSpPr>
          <p:spPr bwMode="auto">
            <a:xfrm>
              <a:off x="390525" y="2455863"/>
              <a:ext cx="123825" cy="117475"/>
            </a:xfrm>
            <a:custGeom>
              <a:avLst/>
              <a:gdLst>
                <a:gd name="T0" fmla="*/ 50 w 65"/>
                <a:gd name="T1" fmla="*/ 60 h 62"/>
                <a:gd name="T2" fmla="*/ 53 w 65"/>
                <a:gd name="T3" fmla="*/ 62 h 62"/>
                <a:gd name="T4" fmla="*/ 58 w 65"/>
                <a:gd name="T5" fmla="*/ 60 h 62"/>
                <a:gd name="T6" fmla="*/ 60 w 65"/>
                <a:gd name="T7" fmla="*/ 57 h 62"/>
                <a:gd name="T8" fmla="*/ 63 w 65"/>
                <a:gd name="T9" fmla="*/ 57 h 62"/>
                <a:gd name="T10" fmla="*/ 65 w 65"/>
                <a:gd name="T11" fmla="*/ 52 h 62"/>
                <a:gd name="T12" fmla="*/ 61 w 65"/>
                <a:gd name="T13" fmla="*/ 48 h 62"/>
                <a:gd name="T14" fmla="*/ 56 w 65"/>
                <a:gd name="T15" fmla="*/ 33 h 62"/>
                <a:gd name="T16" fmla="*/ 29 w 65"/>
                <a:gd name="T17" fmla="*/ 6 h 62"/>
                <a:gd name="T18" fmla="*/ 6 w 65"/>
                <a:gd name="T19" fmla="*/ 6 h 62"/>
                <a:gd name="T20" fmla="*/ 6 w 65"/>
                <a:gd name="T21" fmla="*/ 29 h 62"/>
                <a:gd name="T22" fmla="*/ 33 w 65"/>
                <a:gd name="T23" fmla="*/ 56 h 62"/>
                <a:gd name="T24" fmla="*/ 50 w 65"/>
                <a:gd name="T25" fmla="*/ 60 h 62"/>
                <a:gd name="T26" fmla="*/ 12 w 65"/>
                <a:gd name="T27" fmla="*/ 27 h 62"/>
                <a:gd name="T28" fmla="*/ 11 w 65"/>
                <a:gd name="T29" fmla="*/ 11 h 62"/>
                <a:gd name="T30" fmla="*/ 27 w 65"/>
                <a:gd name="T31" fmla="*/ 12 h 62"/>
                <a:gd name="T32" fmla="*/ 51 w 65"/>
                <a:gd name="T33" fmla="*/ 36 h 62"/>
                <a:gd name="T34" fmla="*/ 54 w 65"/>
                <a:gd name="T35" fmla="*/ 41 h 62"/>
                <a:gd name="T36" fmla="*/ 43 w 65"/>
                <a:gd name="T37" fmla="*/ 42 h 62"/>
                <a:gd name="T38" fmla="*/ 43 w 65"/>
                <a:gd name="T39" fmla="*/ 53 h 62"/>
                <a:gd name="T40" fmla="*/ 45 w 65"/>
                <a:gd name="T41" fmla="*/ 54 h 62"/>
                <a:gd name="T42" fmla="*/ 36 w 65"/>
                <a:gd name="T43" fmla="*/ 51 h 62"/>
                <a:gd name="T44" fmla="*/ 12 w 65"/>
                <a:gd name="T45" fmla="*/ 27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65" h="62">
                  <a:moveTo>
                    <a:pt x="50" y="60"/>
                  </a:moveTo>
                  <a:cubicBezTo>
                    <a:pt x="53" y="62"/>
                    <a:pt x="53" y="62"/>
                    <a:pt x="53" y="62"/>
                  </a:cubicBezTo>
                  <a:cubicBezTo>
                    <a:pt x="58" y="60"/>
                    <a:pt x="58" y="60"/>
                    <a:pt x="58" y="60"/>
                  </a:cubicBezTo>
                  <a:cubicBezTo>
                    <a:pt x="60" y="57"/>
                    <a:pt x="60" y="57"/>
                    <a:pt x="60" y="57"/>
                  </a:cubicBezTo>
                  <a:cubicBezTo>
                    <a:pt x="63" y="57"/>
                    <a:pt x="63" y="57"/>
                    <a:pt x="63" y="57"/>
                  </a:cubicBezTo>
                  <a:cubicBezTo>
                    <a:pt x="65" y="52"/>
                    <a:pt x="65" y="52"/>
                    <a:pt x="65" y="52"/>
                  </a:cubicBezTo>
                  <a:cubicBezTo>
                    <a:pt x="61" y="48"/>
                    <a:pt x="61" y="48"/>
                    <a:pt x="61" y="48"/>
                  </a:cubicBezTo>
                  <a:cubicBezTo>
                    <a:pt x="62" y="43"/>
                    <a:pt x="60" y="37"/>
                    <a:pt x="56" y="33"/>
                  </a:cubicBezTo>
                  <a:cubicBezTo>
                    <a:pt x="29" y="6"/>
                    <a:pt x="29" y="6"/>
                    <a:pt x="29" y="6"/>
                  </a:cubicBezTo>
                  <a:cubicBezTo>
                    <a:pt x="23" y="0"/>
                    <a:pt x="13" y="0"/>
                    <a:pt x="6" y="6"/>
                  </a:cubicBezTo>
                  <a:cubicBezTo>
                    <a:pt x="0" y="13"/>
                    <a:pt x="0" y="23"/>
                    <a:pt x="6" y="29"/>
                  </a:cubicBezTo>
                  <a:cubicBezTo>
                    <a:pt x="33" y="56"/>
                    <a:pt x="33" y="56"/>
                    <a:pt x="33" y="56"/>
                  </a:cubicBezTo>
                  <a:cubicBezTo>
                    <a:pt x="38" y="61"/>
                    <a:pt x="45" y="62"/>
                    <a:pt x="50" y="60"/>
                  </a:cubicBezTo>
                  <a:close/>
                  <a:moveTo>
                    <a:pt x="12" y="27"/>
                  </a:moveTo>
                  <a:cubicBezTo>
                    <a:pt x="7" y="22"/>
                    <a:pt x="7" y="15"/>
                    <a:pt x="11" y="11"/>
                  </a:cubicBezTo>
                  <a:cubicBezTo>
                    <a:pt x="15" y="7"/>
                    <a:pt x="22" y="7"/>
                    <a:pt x="27" y="12"/>
                  </a:cubicBezTo>
                  <a:cubicBezTo>
                    <a:pt x="51" y="36"/>
                    <a:pt x="51" y="36"/>
                    <a:pt x="51" y="36"/>
                  </a:cubicBezTo>
                  <a:cubicBezTo>
                    <a:pt x="53" y="37"/>
                    <a:pt x="54" y="39"/>
                    <a:pt x="54" y="41"/>
                  </a:cubicBezTo>
                  <a:cubicBezTo>
                    <a:pt x="51" y="39"/>
                    <a:pt x="46" y="39"/>
                    <a:pt x="43" y="42"/>
                  </a:cubicBezTo>
                  <a:cubicBezTo>
                    <a:pt x="40" y="45"/>
                    <a:pt x="40" y="50"/>
                    <a:pt x="43" y="53"/>
                  </a:cubicBezTo>
                  <a:cubicBezTo>
                    <a:pt x="45" y="54"/>
                    <a:pt x="45" y="54"/>
                    <a:pt x="45" y="54"/>
                  </a:cubicBezTo>
                  <a:cubicBezTo>
                    <a:pt x="42" y="54"/>
                    <a:pt x="38" y="53"/>
                    <a:pt x="36" y="51"/>
                  </a:cubicBezTo>
                  <a:lnTo>
                    <a:pt x="12" y="27"/>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0" name="Rectangle 43"/>
            <p:cNvSpPr>
              <a:spLocks noChangeArrowheads="1"/>
            </p:cNvSpPr>
            <p:nvPr/>
          </p:nvSpPr>
          <p:spPr bwMode="auto">
            <a:xfrm>
              <a:off x="517525" y="2525713"/>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1" name="Rectangle 44"/>
            <p:cNvSpPr>
              <a:spLocks noChangeArrowheads="1"/>
            </p:cNvSpPr>
            <p:nvPr/>
          </p:nvSpPr>
          <p:spPr bwMode="auto">
            <a:xfrm>
              <a:off x="525463" y="2549526"/>
              <a:ext cx="23813" cy="476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2" name="Rectangle 45"/>
            <p:cNvSpPr>
              <a:spLocks noChangeArrowheads="1"/>
            </p:cNvSpPr>
            <p:nvPr/>
          </p:nvSpPr>
          <p:spPr bwMode="auto">
            <a:xfrm>
              <a:off x="488950" y="2584451"/>
              <a:ext cx="6350" cy="222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3" name="Rectangle 46"/>
            <p:cNvSpPr>
              <a:spLocks noChangeArrowheads="1"/>
            </p:cNvSpPr>
            <p:nvPr/>
          </p:nvSpPr>
          <p:spPr bwMode="auto">
            <a:xfrm>
              <a:off x="465138" y="2578101"/>
              <a:ext cx="22225" cy="635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284" name="Freeform 32"/>
          <p:cNvSpPr>
            <a:spLocks/>
          </p:cNvSpPr>
          <p:nvPr/>
        </p:nvSpPr>
        <p:spPr bwMode="auto">
          <a:xfrm>
            <a:off x="2809142" y="1161160"/>
            <a:ext cx="458863" cy="405375"/>
          </a:xfrm>
          <a:custGeom>
            <a:avLst/>
            <a:gdLst>
              <a:gd name="T0" fmla="*/ 136 w 136"/>
              <a:gd name="T1" fmla="*/ 48 h 120"/>
              <a:gd name="T2" fmla="*/ 68 w 136"/>
              <a:gd name="T3" fmla="*/ 0 h 120"/>
              <a:gd name="T4" fmla="*/ 0 w 136"/>
              <a:gd name="T5" fmla="*/ 48 h 120"/>
              <a:gd name="T6" fmla="*/ 37 w 136"/>
              <a:gd name="T7" fmla="*/ 91 h 120"/>
              <a:gd name="T8" fmla="*/ 21 w 136"/>
              <a:gd name="T9" fmla="*/ 120 h 120"/>
              <a:gd name="T10" fmla="*/ 72 w 136"/>
              <a:gd name="T11" fmla="*/ 96 h 120"/>
              <a:gd name="T12" fmla="*/ 136 w 136"/>
              <a:gd name="T13" fmla="*/ 48 h 120"/>
            </a:gdLst>
            <a:ahLst/>
            <a:cxnLst>
              <a:cxn ang="0">
                <a:pos x="T0" y="T1"/>
              </a:cxn>
              <a:cxn ang="0">
                <a:pos x="T2" y="T3"/>
              </a:cxn>
              <a:cxn ang="0">
                <a:pos x="T4" y="T5"/>
              </a:cxn>
              <a:cxn ang="0">
                <a:pos x="T6" y="T7"/>
              </a:cxn>
              <a:cxn ang="0">
                <a:pos x="T8" y="T9"/>
              </a:cxn>
              <a:cxn ang="0">
                <a:pos x="T10" y="T11"/>
              </a:cxn>
              <a:cxn ang="0">
                <a:pos x="T12" y="T13"/>
              </a:cxn>
            </a:cxnLst>
            <a:rect l="0" t="0" r="r" b="b"/>
            <a:pathLst>
              <a:path w="136" h="120">
                <a:moveTo>
                  <a:pt x="136" y="48"/>
                </a:moveTo>
                <a:cubicBezTo>
                  <a:pt x="136" y="22"/>
                  <a:pt x="105" y="0"/>
                  <a:pt x="68" y="0"/>
                </a:cubicBezTo>
                <a:cubicBezTo>
                  <a:pt x="30" y="0"/>
                  <a:pt x="0" y="22"/>
                  <a:pt x="0" y="48"/>
                </a:cubicBezTo>
                <a:cubicBezTo>
                  <a:pt x="0" y="67"/>
                  <a:pt x="15" y="83"/>
                  <a:pt x="37" y="91"/>
                </a:cubicBezTo>
                <a:cubicBezTo>
                  <a:pt x="38" y="96"/>
                  <a:pt x="36" y="106"/>
                  <a:pt x="21" y="120"/>
                </a:cubicBezTo>
                <a:cubicBezTo>
                  <a:pt x="21" y="120"/>
                  <a:pt x="54" y="111"/>
                  <a:pt x="72" y="96"/>
                </a:cubicBezTo>
                <a:cubicBezTo>
                  <a:pt x="108" y="94"/>
                  <a:pt x="136" y="73"/>
                  <a:pt x="136" y="48"/>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285" name="Group 284"/>
          <p:cNvGrpSpPr/>
          <p:nvPr/>
        </p:nvGrpSpPr>
        <p:grpSpPr>
          <a:xfrm>
            <a:off x="3349347" y="1161158"/>
            <a:ext cx="299932" cy="290380"/>
            <a:chOff x="2339975" y="3200401"/>
            <a:chExt cx="249238" cy="241300"/>
          </a:xfrm>
          <a:solidFill>
            <a:schemeClr val="bg1">
              <a:lumMod val="65000"/>
            </a:schemeClr>
          </a:solidFill>
        </p:grpSpPr>
        <p:sp>
          <p:nvSpPr>
            <p:cNvPr id="286"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7"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8"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89"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0"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1"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2"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3"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4"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5"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6"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7"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8"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299"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00" name="Group 299"/>
          <p:cNvGrpSpPr/>
          <p:nvPr/>
        </p:nvGrpSpPr>
        <p:grpSpPr>
          <a:xfrm>
            <a:off x="6120153" y="717086"/>
            <a:ext cx="468987" cy="454051"/>
            <a:chOff x="2339975" y="3200401"/>
            <a:chExt cx="249238" cy="241300"/>
          </a:xfrm>
          <a:solidFill>
            <a:schemeClr val="bg1">
              <a:lumMod val="65000"/>
            </a:schemeClr>
          </a:solidFill>
        </p:grpSpPr>
        <p:sp>
          <p:nvSpPr>
            <p:cNvPr id="301" name="Rectangle 18"/>
            <p:cNvSpPr>
              <a:spLocks noChangeArrowheads="1"/>
            </p:cNvSpPr>
            <p:nvPr/>
          </p:nvSpPr>
          <p:spPr bwMode="auto">
            <a:xfrm>
              <a:off x="242887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2" name="Rectangle 19"/>
            <p:cNvSpPr>
              <a:spLocks noChangeArrowheads="1"/>
            </p:cNvSpPr>
            <p:nvPr/>
          </p:nvSpPr>
          <p:spPr bwMode="auto">
            <a:xfrm>
              <a:off x="2473325"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3" name="Rectangle 20"/>
            <p:cNvSpPr>
              <a:spLocks noChangeArrowheads="1"/>
            </p:cNvSpPr>
            <p:nvPr/>
          </p:nvSpPr>
          <p:spPr bwMode="auto">
            <a:xfrm>
              <a:off x="2516188" y="3297238"/>
              <a:ext cx="28575" cy="25400"/>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4" name="Rectangle 21"/>
            <p:cNvSpPr>
              <a:spLocks noChangeArrowheads="1"/>
            </p:cNvSpPr>
            <p:nvPr/>
          </p:nvSpPr>
          <p:spPr bwMode="auto">
            <a:xfrm>
              <a:off x="242887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5" name="Rectangle 22"/>
            <p:cNvSpPr>
              <a:spLocks noChangeArrowheads="1"/>
            </p:cNvSpPr>
            <p:nvPr/>
          </p:nvSpPr>
          <p:spPr bwMode="auto">
            <a:xfrm>
              <a:off x="2473325"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6" name="Rectangle 23"/>
            <p:cNvSpPr>
              <a:spLocks noChangeArrowheads="1"/>
            </p:cNvSpPr>
            <p:nvPr/>
          </p:nvSpPr>
          <p:spPr bwMode="auto">
            <a:xfrm>
              <a:off x="2516188" y="3338513"/>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7" name="Rectangle 24"/>
            <p:cNvSpPr>
              <a:spLocks noChangeArrowheads="1"/>
            </p:cNvSpPr>
            <p:nvPr/>
          </p:nvSpPr>
          <p:spPr bwMode="auto">
            <a:xfrm>
              <a:off x="242887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8" name="Rectangle 25"/>
            <p:cNvSpPr>
              <a:spLocks noChangeArrowheads="1"/>
            </p:cNvSpPr>
            <p:nvPr/>
          </p:nvSpPr>
          <p:spPr bwMode="auto">
            <a:xfrm>
              <a:off x="2386013" y="3338513"/>
              <a:ext cx="25400"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09" name="Rectangle 26"/>
            <p:cNvSpPr>
              <a:spLocks noChangeArrowheads="1"/>
            </p:cNvSpPr>
            <p:nvPr/>
          </p:nvSpPr>
          <p:spPr bwMode="auto">
            <a:xfrm>
              <a:off x="2386013"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0" name="Rectangle 27"/>
            <p:cNvSpPr>
              <a:spLocks noChangeArrowheads="1"/>
            </p:cNvSpPr>
            <p:nvPr/>
          </p:nvSpPr>
          <p:spPr bwMode="auto">
            <a:xfrm>
              <a:off x="2473325"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1" name="Rectangle 28"/>
            <p:cNvSpPr>
              <a:spLocks noChangeArrowheads="1"/>
            </p:cNvSpPr>
            <p:nvPr/>
          </p:nvSpPr>
          <p:spPr bwMode="auto">
            <a:xfrm>
              <a:off x="2516188" y="3378201"/>
              <a:ext cx="28575" cy="23813"/>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2" name="Freeform 29"/>
            <p:cNvSpPr>
              <a:spLocks noEditPoints="1"/>
            </p:cNvSpPr>
            <p:nvPr/>
          </p:nvSpPr>
          <p:spPr bwMode="auto">
            <a:xfrm>
              <a:off x="2339975" y="3217863"/>
              <a:ext cx="249238" cy="223838"/>
            </a:xfrm>
            <a:custGeom>
              <a:avLst/>
              <a:gdLst>
                <a:gd name="T0" fmla="*/ 157 w 157"/>
                <a:gd name="T1" fmla="*/ 0 h 141"/>
                <a:gd name="T2" fmla="*/ 135 w 157"/>
                <a:gd name="T3" fmla="*/ 0 h 141"/>
                <a:gd name="T4" fmla="*/ 135 w 157"/>
                <a:gd name="T5" fmla="*/ 15 h 141"/>
                <a:gd name="T6" fmla="*/ 114 w 157"/>
                <a:gd name="T7" fmla="*/ 15 h 141"/>
                <a:gd name="T8" fmla="*/ 114 w 157"/>
                <a:gd name="T9" fmla="*/ 0 h 141"/>
                <a:gd name="T10" fmla="*/ 47 w 157"/>
                <a:gd name="T11" fmla="*/ 0 h 141"/>
                <a:gd name="T12" fmla="*/ 47 w 157"/>
                <a:gd name="T13" fmla="*/ 15 h 141"/>
                <a:gd name="T14" fmla="*/ 25 w 157"/>
                <a:gd name="T15" fmla="*/ 15 h 141"/>
                <a:gd name="T16" fmla="*/ 25 w 157"/>
                <a:gd name="T17" fmla="*/ 0 h 141"/>
                <a:gd name="T18" fmla="*/ 0 w 157"/>
                <a:gd name="T19" fmla="*/ 0 h 141"/>
                <a:gd name="T20" fmla="*/ 0 w 157"/>
                <a:gd name="T21" fmla="*/ 141 h 141"/>
                <a:gd name="T22" fmla="*/ 12 w 157"/>
                <a:gd name="T23" fmla="*/ 141 h 141"/>
                <a:gd name="T24" fmla="*/ 146 w 157"/>
                <a:gd name="T25" fmla="*/ 141 h 141"/>
                <a:gd name="T26" fmla="*/ 157 w 157"/>
                <a:gd name="T27" fmla="*/ 141 h 141"/>
                <a:gd name="T28" fmla="*/ 157 w 157"/>
                <a:gd name="T29" fmla="*/ 0 h 141"/>
                <a:gd name="T30" fmla="*/ 146 w 157"/>
                <a:gd name="T31" fmla="*/ 129 h 141"/>
                <a:gd name="T32" fmla="*/ 12 w 157"/>
                <a:gd name="T33" fmla="*/ 129 h 141"/>
                <a:gd name="T34" fmla="*/ 12 w 157"/>
                <a:gd name="T35" fmla="*/ 40 h 141"/>
                <a:gd name="T36" fmla="*/ 146 w 157"/>
                <a:gd name="T37" fmla="*/ 40 h 141"/>
                <a:gd name="T38" fmla="*/ 146 w 157"/>
                <a:gd name="T39" fmla="*/ 129 h 1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Lst>
              <a:rect l="0" t="0" r="r" b="b"/>
              <a:pathLst>
                <a:path w="157" h="141">
                  <a:moveTo>
                    <a:pt x="157" y="0"/>
                  </a:moveTo>
                  <a:lnTo>
                    <a:pt x="135" y="0"/>
                  </a:lnTo>
                  <a:lnTo>
                    <a:pt x="135" y="15"/>
                  </a:lnTo>
                  <a:lnTo>
                    <a:pt x="114" y="15"/>
                  </a:lnTo>
                  <a:lnTo>
                    <a:pt x="114" y="0"/>
                  </a:lnTo>
                  <a:lnTo>
                    <a:pt x="47" y="0"/>
                  </a:lnTo>
                  <a:lnTo>
                    <a:pt x="47" y="15"/>
                  </a:lnTo>
                  <a:lnTo>
                    <a:pt x="25" y="15"/>
                  </a:lnTo>
                  <a:lnTo>
                    <a:pt x="25" y="0"/>
                  </a:lnTo>
                  <a:lnTo>
                    <a:pt x="0" y="0"/>
                  </a:lnTo>
                  <a:lnTo>
                    <a:pt x="0" y="141"/>
                  </a:lnTo>
                  <a:lnTo>
                    <a:pt x="12" y="141"/>
                  </a:lnTo>
                  <a:lnTo>
                    <a:pt x="146" y="141"/>
                  </a:lnTo>
                  <a:lnTo>
                    <a:pt x="157" y="141"/>
                  </a:lnTo>
                  <a:lnTo>
                    <a:pt x="157" y="0"/>
                  </a:lnTo>
                  <a:close/>
                  <a:moveTo>
                    <a:pt x="146" y="129"/>
                  </a:moveTo>
                  <a:lnTo>
                    <a:pt x="12" y="129"/>
                  </a:lnTo>
                  <a:lnTo>
                    <a:pt x="12" y="40"/>
                  </a:lnTo>
                  <a:lnTo>
                    <a:pt x="146" y="40"/>
                  </a:lnTo>
                  <a:lnTo>
                    <a:pt x="146" y="12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3" name="Rectangle 30"/>
            <p:cNvSpPr>
              <a:spLocks noChangeArrowheads="1"/>
            </p:cNvSpPr>
            <p:nvPr/>
          </p:nvSpPr>
          <p:spPr bwMode="auto">
            <a:xfrm>
              <a:off x="2387600" y="3200401"/>
              <a:ext cx="20638"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4" name="Rectangle 31"/>
            <p:cNvSpPr>
              <a:spLocks noChangeArrowheads="1"/>
            </p:cNvSpPr>
            <p:nvPr/>
          </p:nvSpPr>
          <p:spPr bwMode="auto">
            <a:xfrm>
              <a:off x="2525713" y="3200401"/>
              <a:ext cx="23813" cy="34925"/>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15" name="Group 314"/>
          <p:cNvGrpSpPr/>
          <p:nvPr/>
        </p:nvGrpSpPr>
        <p:grpSpPr>
          <a:xfrm>
            <a:off x="7327020" y="1025946"/>
            <a:ext cx="430712" cy="453231"/>
            <a:chOff x="1641475" y="2428876"/>
            <a:chExt cx="242888" cy="255587"/>
          </a:xfrm>
          <a:solidFill>
            <a:schemeClr val="bg1">
              <a:lumMod val="65000"/>
            </a:schemeClr>
          </a:solidFill>
        </p:grpSpPr>
        <p:sp>
          <p:nvSpPr>
            <p:cNvPr id="316" name="Freeform 49"/>
            <p:cNvSpPr>
              <a:spLocks/>
            </p:cNvSpPr>
            <p:nvPr/>
          </p:nvSpPr>
          <p:spPr bwMode="auto">
            <a:xfrm>
              <a:off x="1641475" y="2525713"/>
              <a:ext cx="111125" cy="158750"/>
            </a:xfrm>
            <a:custGeom>
              <a:avLst/>
              <a:gdLst>
                <a:gd name="T0" fmla="*/ 42 w 59"/>
                <a:gd name="T1" fmla="*/ 49 h 84"/>
                <a:gd name="T2" fmla="*/ 43 w 59"/>
                <a:gd name="T3" fmla="*/ 40 h 84"/>
                <a:gd name="T4" fmla="*/ 31 w 59"/>
                <a:gd name="T5" fmla="*/ 4 h 84"/>
                <a:gd name="T6" fmla="*/ 26 w 59"/>
                <a:gd name="T7" fmla="*/ 1 h 84"/>
                <a:gd name="T8" fmla="*/ 11 w 59"/>
                <a:gd name="T9" fmla="*/ 6 h 84"/>
                <a:gd name="T10" fmla="*/ 4 w 59"/>
                <a:gd name="T11" fmla="*/ 22 h 84"/>
                <a:gd name="T12" fmla="*/ 9 w 59"/>
                <a:gd name="T13" fmla="*/ 37 h 84"/>
                <a:gd name="T14" fmla="*/ 24 w 59"/>
                <a:gd name="T15" fmla="*/ 46 h 84"/>
                <a:gd name="T16" fmla="*/ 31 w 59"/>
                <a:gd name="T17" fmla="*/ 52 h 84"/>
                <a:gd name="T18" fmla="*/ 40 w 59"/>
                <a:gd name="T19" fmla="*/ 80 h 84"/>
                <a:gd name="T20" fmla="*/ 45 w 59"/>
                <a:gd name="T21" fmla="*/ 83 h 84"/>
                <a:gd name="T22" fmla="*/ 48 w 59"/>
                <a:gd name="T23" fmla="*/ 69 h 84"/>
                <a:gd name="T24" fmla="*/ 42 w 59"/>
                <a:gd name="T25" fmla="*/ 49 h 8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59" h="84">
                  <a:moveTo>
                    <a:pt x="42" y="49"/>
                  </a:moveTo>
                  <a:cubicBezTo>
                    <a:pt x="42" y="49"/>
                    <a:pt x="44" y="42"/>
                    <a:pt x="43" y="40"/>
                  </a:cubicBezTo>
                  <a:cubicBezTo>
                    <a:pt x="31" y="4"/>
                    <a:pt x="31" y="4"/>
                    <a:pt x="31" y="4"/>
                  </a:cubicBezTo>
                  <a:cubicBezTo>
                    <a:pt x="31" y="4"/>
                    <a:pt x="30" y="0"/>
                    <a:pt x="26" y="1"/>
                  </a:cubicBezTo>
                  <a:cubicBezTo>
                    <a:pt x="11" y="6"/>
                    <a:pt x="11" y="6"/>
                    <a:pt x="11" y="6"/>
                  </a:cubicBezTo>
                  <a:cubicBezTo>
                    <a:pt x="11" y="6"/>
                    <a:pt x="0" y="11"/>
                    <a:pt x="4" y="22"/>
                  </a:cubicBezTo>
                  <a:cubicBezTo>
                    <a:pt x="9" y="37"/>
                    <a:pt x="9" y="37"/>
                    <a:pt x="9" y="37"/>
                  </a:cubicBezTo>
                  <a:cubicBezTo>
                    <a:pt x="9" y="37"/>
                    <a:pt x="13" y="50"/>
                    <a:pt x="24" y="46"/>
                  </a:cubicBezTo>
                  <a:cubicBezTo>
                    <a:pt x="24" y="46"/>
                    <a:pt x="29" y="45"/>
                    <a:pt x="31" y="52"/>
                  </a:cubicBezTo>
                  <a:cubicBezTo>
                    <a:pt x="40" y="80"/>
                    <a:pt x="40" y="80"/>
                    <a:pt x="40" y="80"/>
                  </a:cubicBezTo>
                  <a:cubicBezTo>
                    <a:pt x="40" y="80"/>
                    <a:pt x="41" y="84"/>
                    <a:pt x="45" y="83"/>
                  </a:cubicBezTo>
                  <a:cubicBezTo>
                    <a:pt x="45" y="83"/>
                    <a:pt x="59" y="80"/>
                    <a:pt x="48" y="69"/>
                  </a:cubicBezTo>
                  <a:cubicBezTo>
                    <a:pt x="51" y="63"/>
                    <a:pt x="42" y="58"/>
                    <a:pt x="42" y="4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7" name="Freeform 50"/>
            <p:cNvSpPr>
              <a:spLocks/>
            </p:cNvSpPr>
            <p:nvPr/>
          </p:nvSpPr>
          <p:spPr bwMode="auto">
            <a:xfrm>
              <a:off x="1703388" y="2428876"/>
              <a:ext cx="155575" cy="179388"/>
            </a:xfrm>
            <a:custGeom>
              <a:avLst/>
              <a:gdLst>
                <a:gd name="T0" fmla="*/ 69 w 82"/>
                <a:gd name="T1" fmla="*/ 59 h 95"/>
                <a:gd name="T2" fmla="*/ 72 w 82"/>
                <a:gd name="T3" fmla="*/ 46 h 95"/>
                <a:gd name="T4" fmla="*/ 62 w 82"/>
                <a:gd name="T5" fmla="*/ 37 h 95"/>
                <a:gd name="T6" fmla="*/ 51 w 82"/>
                <a:gd name="T7" fmla="*/ 5 h 95"/>
                <a:gd name="T8" fmla="*/ 48 w 82"/>
                <a:gd name="T9" fmla="*/ 6 h 95"/>
                <a:gd name="T10" fmla="*/ 4 w 82"/>
                <a:gd name="T11" fmla="*/ 48 h 95"/>
                <a:gd name="T12" fmla="*/ 2 w 82"/>
                <a:gd name="T13" fmla="*/ 53 h 95"/>
                <a:gd name="T14" fmla="*/ 12 w 82"/>
                <a:gd name="T15" fmla="*/ 83 h 95"/>
                <a:gd name="T16" fmla="*/ 17 w 82"/>
                <a:gd name="T17" fmla="*/ 86 h 95"/>
                <a:gd name="T18" fmla="*/ 78 w 82"/>
                <a:gd name="T19" fmla="*/ 92 h 95"/>
                <a:gd name="T20" fmla="*/ 80 w 82"/>
                <a:gd name="T21" fmla="*/ 91 h 95"/>
                <a:gd name="T22" fmla="*/ 69 w 82"/>
                <a:gd name="T23" fmla="*/ 59 h 9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82" h="95">
                  <a:moveTo>
                    <a:pt x="69" y="59"/>
                  </a:moveTo>
                  <a:cubicBezTo>
                    <a:pt x="73" y="56"/>
                    <a:pt x="74" y="51"/>
                    <a:pt x="72" y="46"/>
                  </a:cubicBezTo>
                  <a:cubicBezTo>
                    <a:pt x="71" y="41"/>
                    <a:pt x="67" y="38"/>
                    <a:pt x="62" y="37"/>
                  </a:cubicBezTo>
                  <a:cubicBezTo>
                    <a:pt x="51" y="5"/>
                    <a:pt x="51" y="5"/>
                    <a:pt x="51" y="5"/>
                  </a:cubicBezTo>
                  <a:cubicBezTo>
                    <a:pt x="50" y="0"/>
                    <a:pt x="48" y="6"/>
                    <a:pt x="48" y="6"/>
                  </a:cubicBezTo>
                  <a:cubicBezTo>
                    <a:pt x="40" y="38"/>
                    <a:pt x="4" y="48"/>
                    <a:pt x="4" y="48"/>
                  </a:cubicBezTo>
                  <a:cubicBezTo>
                    <a:pt x="0" y="49"/>
                    <a:pt x="2" y="53"/>
                    <a:pt x="2" y="53"/>
                  </a:cubicBezTo>
                  <a:cubicBezTo>
                    <a:pt x="12" y="83"/>
                    <a:pt x="12" y="83"/>
                    <a:pt x="12" y="83"/>
                  </a:cubicBezTo>
                  <a:cubicBezTo>
                    <a:pt x="13" y="87"/>
                    <a:pt x="17" y="86"/>
                    <a:pt x="17" y="86"/>
                  </a:cubicBezTo>
                  <a:cubicBezTo>
                    <a:pt x="56" y="72"/>
                    <a:pt x="78" y="92"/>
                    <a:pt x="78" y="92"/>
                  </a:cubicBezTo>
                  <a:cubicBezTo>
                    <a:pt x="78" y="92"/>
                    <a:pt x="82" y="95"/>
                    <a:pt x="80" y="91"/>
                  </a:cubicBezTo>
                  <a:lnTo>
                    <a:pt x="69" y="5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8" name="Freeform 51"/>
            <p:cNvSpPr>
              <a:spLocks/>
            </p:cNvSpPr>
            <p:nvPr/>
          </p:nvSpPr>
          <p:spPr bwMode="auto">
            <a:xfrm>
              <a:off x="1836738" y="2465388"/>
              <a:ext cx="23813" cy="30163"/>
            </a:xfrm>
            <a:custGeom>
              <a:avLst/>
              <a:gdLst>
                <a:gd name="T0" fmla="*/ 15 w 15"/>
                <a:gd name="T1" fmla="*/ 1 h 19"/>
                <a:gd name="T2" fmla="*/ 13 w 15"/>
                <a:gd name="T3" fmla="*/ 0 h 19"/>
                <a:gd name="T4" fmla="*/ 0 w 15"/>
                <a:gd name="T5" fmla="*/ 18 h 19"/>
                <a:gd name="T6" fmla="*/ 2 w 15"/>
                <a:gd name="T7" fmla="*/ 19 h 19"/>
                <a:gd name="T8" fmla="*/ 15 w 15"/>
                <a:gd name="T9" fmla="*/ 1 h 19"/>
              </a:gdLst>
              <a:ahLst/>
              <a:cxnLst>
                <a:cxn ang="0">
                  <a:pos x="T0" y="T1"/>
                </a:cxn>
                <a:cxn ang="0">
                  <a:pos x="T2" y="T3"/>
                </a:cxn>
                <a:cxn ang="0">
                  <a:pos x="T4" y="T5"/>
                </a:cxn>
                <a:cxn ang="0">
                  <a:pos x="T6" y="T7"/>
                </a:cxn>
                <a:cxn ang="0">
                  <a:pos x="T8" y="T9"/>
                </a:cxn>
              </a:cxnLst>
              <a:rect l="0" t="0" r="r" b="b"/>
              <a:pathLst>
                <a:path w="15" h="19">
                  <a:moveTo>
                    <a:pt x="15" y="1"/>
                  </a:moveTo>
                  <a:lnTo>
                    <a:pt x="13" y="0"/>
                  </a:lnTo>
                  <a:lnTo>
                    <a:pt x="0" y="18"/>
                  </a:lnTo>
                  <a:lnTo>
                    <a:pt x="2" y="19"/>
                  </a:lnTo>
                  <a:lnTo>
                    <a:pt x="15" y="1"/>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19" name="Freeform 52"/>
            <p:cNvSpPr>
              <a:spLocks/>
            </p:cNvSpPr>
            <p:nvPr/>
          </p:nvSpPr>
          <p:spPr bwMode="auto">
            <a:xfrm>
              <a:off x="1849438" y="2535238"/>
              <a:ext cx="33338" cy="22225"/>
            </a:xfrm>
            <a:custGeom>
              <a:avLst/>
              <a:gdLst>
                <a:gd name="T0" fmla="*/ 0 w 21"/>
                <a:gd name="T1" fmla="*/ 3 h 14"/>
                <a:gd name="T2" fmla="*/ 19 w 21"/>
                <a:gd name="T3" fmla="*/ 14 h 14"/>
                <a:gd name="T4" fmla="*/ 21 w 21"/>
                <a:gd name="T5" fmla="*/ 12 h 14"/>
                <a:gd name="T6" fmla="*/ 1 w 21"/>
                <a:gd name="T7" fmla="*/ 0 h 14"/>
                <a:gd name="T8" fmla="*/ 0 w 21"/>
                <a:gd name="T9" fmla="*/ 3 h 14"/>
              </a:gdLst>
              <a:ahLst/>
              <a:cxnLst>
                <a:cxn ang="0">
                  <a:pos x="T0" y="T1"/>
                </a:cxn>
                <a:cxn ang="0">
                  <a:pos x="T2" y="T3"/>
                </a:cxn>
                <a:cxn ang="0">
                  <a:pos x="T4" y="T5"/>
                </a:cxn>
                <a:cxn ang="0">
                  <a:pos x="T6" y="T7"/>
                </a:cxn>
                <a:cxn ang="0">
                  <a:pos x="T8" y="T9"/>
                </a:cxn>
              </a:cxnLst>
              <a:rect l="0" t="0" r="r" b="b"/>
              <a:pathLst>
                <a:path w="21" h="14">
                  <a:moveTo>
                    <a:pt x="0" y="3"/>
                  </a:moveTo>
                  <a:lnTo>
                    <a:pt x="19" y="14"/>
                  </a:lnTo>
                  <a:lnTo>
                    <a:pt x="21" y="12"/>
                  </a:lnTo>
                  <a:lnTo>
                    <a:pt x="1" y="0"/>
                  </a:lnTo>
                  <a:lnTo>
                    <a:pt x="0" y="3"/>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0" name="Freeform 53"/>
            <p:cNvSpPr>
              <a:spLocks/>
            </p:cNvSpPr>
            <p:nvPr/>
          </p:nvSpPr>
          <p:spPr bwMode="auto">
            <a:xfrm>
              <a:off x="1847850" y="2501901"/>
              <a:ext cx="36513" cy="14288"/>
            </a:xfrm>
            <a:custGeom>
              <a:avLst/>
              <a:gdLst>
                <a:gd name="T0" fmla="*/ 1 w 23"/>
                <a:gd name="T1" fmla="*/ 9 h 9"/>
                <a:gd name="T2" fmla="*/ 23 w 23"/>
                <a:gd name="T3" fmla="*/ 3 h 9"/>
                <a:gd name="T4" fmla="*/ 22 w 23"/>
                <a:gd name="T5" fmla="*/ 0 h 9"/>
                <a:gd name="T6" fmla="*/ 0 w 23"/>
                <a:gd name="T7" fmla="*/ 6 h 9"/>
                <a:gd name="T8" fmla="*/ 1 w 23"/>
                <a:gd name="T9" fmla="*/ 9 h 9"/>
              </a:gdLst>
              <a:ahLst/>
              <a:cxnLst>
                <a:cxn ang="0">
                  <a:pos x="T0" y="T1"/>
                </a:cxn>
                <a:cxn ang="0">
                  <a:pos x="T2" y="T3"/>
                </a:cxn>
                <a:cxn ang="0">
                  <a:pos x="T4" y="T5"/>
                </a:cxn>
                <a:cxn ang="0">
                  <a:pos x="T6" y="T7"/>
                </a:cxn>
                <a:cxn ang="0">
                  <a:pos x="T8" y="T9"/>
                </a:cxn>
              </a:cxnLst>
              <a:rect l="0" t="0" r="r" b="b"/>
              <a:pathLst>
                <a:path w="23" h="9">
                  <a:moveTo>
                    <a:pt x="1" y="9"/>
                  </a:moveTo>
                  <a:lnTo>
                    <a:pt x="23" y="3"/>
                  </a:lnTo>
                  <a:lnTo>
                    <a:pt x="22" y="0"/>
                  </a:lnTo>
                  <a:lnTo>
                    <a:pt x="0" y="6"/>
                  </a:lnTo>
                  <a:lnTo>
                    <a:pt x="1" y="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1" name="Group 320"/>
          <p:cNvGrpSpPr/>
          <p:nvPr/>
        </p:nvGrpSpPr>
        <p:grpSpPr>
          <a:xfrm>
            <a:off x="6803284" y="802204"/>
            <a:ext cx="321149" cy="419964"/>
            <a:chOff x="812800" y="2401888"/>
            <a:chExt cx="206375" cy="269875"/>
          </a:xfrm>
          <a:solidFill>
            <a:schemeClr val="bg1">
              <a:lumMod val="65000"/>
            </a:schemeClr>
          </a:solidFill>
        </p:grpSpPr>
        <p:sp>
          <p:nvSpPr>
            <p:cNvPr id="322" name="Freeform 47"/>
            <p:cNvSpPr>
              <a:spLocks noEditPoints="1"/>
            </p:cNvSpPr>
            <p:nvPr/>
          </p:nvSpPr>
          <p:spPr bwMode="auto">
            <a:xfrm>
              <a:off x="812800" y="2401888"/>
              <a:ext cx="206375" cy="269875"/>
            </a:xfrm>
            <a:custGeom>
              <a:avLst/>
              <a:gdLst>
                <a:gd name="T0" fmla="*/ 104 w 109"/>
                <a:gd name="T1" fmla="*/ 68 h 142"/>
                <a:gd name="T2" fmla="*/ 96 w 109"/>
                <a:gd name="T3" fmla="*/ 68 h 142"/>
                <a:gd name="T4" fmla="*/ 96 w 109"/>
                <a:gd name="T5" fmla="*/ 44 h 142"/>
                <a:gd name="T6" fmla="*/ 84 w 109"/>
                <a:gd name="T7" fmla="*/ 13 h 142"/>
                <a:gd name="T8" fmla="*/ 55 w 109"/>
                <a:gd name="T9" fmla="*/ 0 h 142"/>
                <a:gd name="T10" fmla="*/ 25 w 109"/>
                <a:gd name="T11" fmla="*/ 13 h 142"/>
                <a:gd name="T12" fmla="*/ 13 w 109"/>
                <a:gd name="T13" fmla="*/ 44 h 142"/>
                <a:gd name="T14" fmla="*/ 13 w 109"/>
                <a:gd name="T15" fmla="*/ 68 h 142"/>
                <a:gd name="T16" fmla="*/ 6 w 109"/>
                <a:gd name="T17" fmla="*/ 68 h 142"/>
                <a:gd name="T18" fmla="*/ 0 w 109"/>
                <a:gd name="T19" fmla="*/ 73 h 142"/>
                <a:gd name="T20" fmla="*/ 0 w 109"/>
                <a:gd name="T21" fmla="*/ 137 h 142"/>
                <a:gd name="T22" fmla="*/ 6 w 109"/>
                <a:gd name="T23" fmla="*/ 142 h 142"/>
                <a:gd name="T24" fmla="*/ 104 w 109"/>
                <a:gd name="T25" fmla="*/ 142 h 142"/>
                <a:gd name="T26" fmla="*/ 109 w 109"/>
                <a:gd name="T27" fmla="*/ 137 h 142"/>
                <a:gd name="T28" fmla="*/ 109 w 109"/>
                <a:gd name="T29" fmla="*/ 73 h 142"/>
                <a:gd name="T30" fmla="*/ 104 w 109"/>
                <a:gd name="T31" fmla="*/ 68 h 142"/>
                <a:gd name="T32" fmla="*/ 66 w 109"/>
                <a:gd name="T33" fmla="*/ 124 h 142"/>
                <a:gd name="T34" fmla="*/ 55 w 109"/>
                <a:gd name="T35" fmla="*/ 136 h 142"/>
                <a:gd name="T36" fmla="*/ 43 w 109"/>
                <a:gd name="T37" fmla="*/ 124 h 142"/>
                <a:gd name="T38" fmla="*/ 43 w 109"/>
                <a:gd name="T39" fmla="*/ 103 h 142"/>
                <a:gd name="T40" fmla="*/ 55 w 109"/>
                <a:gd name="T41" fmla="*/ 91 h 142"/>
                <a:gd name="T42" fmla="*/ 66 w 109"/>
                <a:gd name="T43" fmla="*/ 103 h 142"/>
                <a:gd name="T44" fmla="*/ 66 w 109"/>
                <a:gd name="T45" fmla="*/ 124 h 142"/>
                <a:gd name="T46" fmla="*/ 77 w 109"/>
                <a:gd name="T47" fmla="*/ 68 h 142"/>
                <a:gd name="T48" fmla="*/ 33 w 109"/>
                <a:gd name="T49" fmla="*/ 68 h 142"/>
                <a:gd name="T50" fmla="*/ 33 w 109"/>
                <a:gd name="T51" fmla="*/ 44 h 142"/>
                <a:gd name="T52" fmla="*/ 39 w 109"/>
                <a:gd name="T53" fmla="*/ 27 h 142"/>
                <a:gd name="T54" fmla="*/ 55 w 109"/>
                <a:gd name="T55" fmla="*/ 20 h 142"/>
                <a:gd name="T56" fmla="*/ 70 w 109"/>
                <a:gd name="T57" fmla="*/ 27 h 142"/>
                <a:gd name="T58" fmla="*/ 77 w 109"/>
                <a:gd name="T59" fmla="*/ 44 h 142"/>
                <a:gd name="T60" fmla="*/ 77 w 109"/>
                <a:gd name="T61" fmla="*/ 68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09" h="142">
                  <a:moveTo>
                    <a:pt x="104" y="68"/>
                  </a:moveTo>
                  <a:cubicBezTo>
                    <a:pt x="96" y="68"/>
                    <a:pt x="96" y="68"/>
                    <a:pt x="96" y="68"/>
                  </a:cubicBezTo>
                  <a:cubicBezTo>
                    <a:pt x="96" y="44"/>
                    <a:pt x="96" y="44"/>
                    <a:pt x="96" y="44"/>
                  </a:cubicBezTo>
                  <a:cubicBezTo>
                    <a:pt x="96" y="32"/>
                    <a:pt x="92" y="21"/>
                    <a:pt x="84" y="13"/>
                  </a:cubicBezTo>
                  <a:cubicBezTo>
                    <a:pt x="77" y="5"/>
                    <a:pt x="66" y="0"/>
                    <a:pt x="55" y="0"/>
                  </a:cubicBezTo>
                  <a:cubicBezTo>
                    <a:pt x="43" y="0"/>
                    <a:pt x="32" y="5"/>
                    <a:pt x="25" y="13"/>
                  </a:cubicBezTo>
                  <a:cubicBezTo>
                    <a:pt x="17" y="21"/>
                    <a:pt x="13" y="32"/>
                    <a:pt x="13" y="44"/>
                  </a:cubicBezTo>
                  <a:cubicBezTo>
                    <a:pt x="13" y="68"/>
                    <a:pt x="13" y="68"/>
                    <a:pt x="13" y="68"/>
                  </a:cubicBezTo>
                  <a:cubicBezTo>
                    <a:pt x="6" y="68"/>
                    <a:pt x="6" y="68"/>
                    <a:pt x="6" y="68"/>
                  </a:cubicBezTo>
                  <a:cubicBezTo>
                    <a:pt x="3" y="68"/>
                    <a:pt x="0" y="71"/>
                    <a:pt x="0" y="73"/>
                  </a:cubicBezTo>
                  <a:cubicBezTo>
                    <a:pt x="0" y="137"/>
                    <a:pt x="0" y="137"/>
                    <a:pt x="0" y="137"/>
                  </a:cubicBezTo>
                  <a:cubicBezTo>
                    <a:pt x="0" y="140"/>
                    <a:pt x="3" y="142"/>
                    <a:pt x="6" y="142"/>
                  </a:cubicBezTo>
                  <a:cubicBezTo>
                    <a:pt x="104" y="142"/>
                    <a:pt x="104" y="142"/>
                    <a:pt x="104" y="142"/>
                  </a:cubicBezTo>
                  <a:cubicBezTo>
                    <a:pt x="107" y="142"/>
                    <a:pt x="109" y="140"/>
                    <a:pt x="109" y="137"/>
                  </a:cubicBezTo>
                  <a:cubicBezTo>
                    <a:pt x="109" y="73"/>
                    <a:pt x="109" y="73"/>
                    <a:pt x="109" y="73"/>
                  </a:cubicBezTo>
                  <a:cubicBezTo>
                    <a:pt x="109" y="71"/>
                    <a:pt x="107" y="68"/>
                    <a:pt x="104" y="68"/>
                  </a:cubicBezTo>
                  <a:close/>
                  <a:moveTo>
                    <a:pt x="66" y="124"/>
                  </a:moveTo>
                  <a:cubicBezTo>
                    <a:pt x="66" y="131"/>
                    <a:pt x="61" y="136"/>
                    <a:pt x="55" y="136"/>
                  </a:cubicBezTo>
                  <a:cubicBezTo>
                    <a:pt x="48" y="136"/>
                    <a:pt x="43" y="131"/>
                    <a:pt x="43" y="124"/>
                  </a:cubicBezTo>
                  <a:cubicBezTo>
                    <a:pt x="43" y="103"/>
                    <a:pt x="43" y="103"/>
                    <a:pt x="43" y="103"/>
                  </a:cubicBezTo>
                  <a:cubicBezTo>
                    <a:pt x="43" y="96"/>
                    <a:pt x="48" y="91"/>
                    <a:pt x="55" y="91"/>
                  </a:cubicBezTo>
                  <a:cubicBezTo>
                    <a:pt x="61" y="91"/>
                    <a:pt x="66" y="96"/>
                    <a:pt x="66" y="103"/>
                  </a:cubicBezTo>
                  <a:lnTo>
                    <a:pt x="66" y="124"/>
                  </a:lnTo>
                  <a:close/>
                  <a:moveTo>
                    <a:pt x="77" y="68"/>
                  </a:moveTo>
                  <a:cubicBezTo>
                    <a:pt x="33" y="68"/>
                    <a:pt x="33" y="68"/>
                    <a:pt x="33" y="68"/>
                  </a:cubicBezTo>
                  <a:cubicBezTo>
                    <a:pt x="33" y="44"/>
                    <a:pt x="33" y="44"/>
                    <a:pt x="33" y="44"/>
                  </a:cubicBezTo>
                  <a:cubicBezTo>
                    <a:pt x="33" y="37"/>
                    <a:pt x="35" y="31"/>
                    <a:pt x="39" y="27"/>
                  </a:cubicBezTo>
                  <a:cubicBezTo>
                    <a:pt x="43" y="23"/>
                    <a:pt x="49" y="20"/>
                    <a:pt x="55" y="20"/>
                  </a:cubicBezTo>
                  <a:cubicBezTo>
                    <a:pt x="60" y="20"/>
                    <a:pt x="66" y="23"/>
                    <a:pt x="70" y="27"/>
                  </a:cubicBezTo>
                  <a:cubicBezTo>
                    <a:pt x="74" y="31"/>
                    <a:pt x="77" y="37"/>
                    <a:pt x="77" y="44"/>
                  </a:cubicBezTo>
                  <a:lnTo>
                    <a:pt x="77" y="68"/>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3" name="Freeform 48"/>
            <p:cNvSpPr>
              <a:spLocks/>
            </p:cNvSpPr>
            <p:nvPr/>
          </p:nvSpPr>
          <p:spPr bwMode="auto">
            <a:xfrm>
              <a:off x="903288" y="2586038"/>
              <a:ext cx="25400" cy="60325"/>
            </a:xfrm>
            <a:custGeom>
              <a:avLst/>
              <a:gdLst>
                <a:gd name="T0" fmla="*/ 7 w 13"/>
                <a:gd name="T1" fmla="*/ 0 h 32"/>
                <a:gd name="T2" fmla="*/ 0 w 13"/>
                <a:gd name="T3" fmla="*/ 7 h 32"/>
                <a:gd name="T4" fmla="*/ 0 w 13"/>
                <a:gd name="T5" fmla="*/ 25 h 32"/>
                <a:gd name="T6" fmla="*/ 7 w 13"/>
                <a:gd name="T7" fmla="*/ 32 h 32"/>
                <a:gd name="T8" fmla="*/ 13 w 13"/>
                <a:gd name="T9" fmla="*/ 25 h 32"/>
                <a:gd name="T10" fmla="*/ 13 w 13"/>
                <a:gd name="T11" fmla="*/ 7 h 32"/>
                <a:gd name="T12" fmla="*/ 7 w 13"/>
                <a:gd name="T13" fmla="*/ 0 h 32"/>
              </a:gdLst>
              <a:ahLst/>
              <a:cxnLst>
                <a:cxn ang="0">
                  <a:pos x="T0" y="T1"/>
                </a:cxn>
                <a:cxn ang="0">
                  <a:pos x="T2" y="T3"/>
                </a:cxn>
                <a:cxn ang="0">
                  <a:pos x="T4" y="T5"/>
                </a:cxn>
                <a:cxn ang="0">
                  <a:pos x="T6" y="T7"/>
                </a:cxn>
                <a:cxn ang="0">
                  <a:pos x="T8" y="T9"/>
                </a:cxn>
                <a:cxn ang="0">
                  <a:pos x="T10" y="T11"/>
                </a:cxn>
                <a:cxn ang="0">
                  <a:pos x="T12" y="T13"/>
                </a:cxn>
              </a:cxnLst>
              <a:rect l="0" t="0" r="r" b="b"/>
              <a:pathLst>
                <a:path w="13" h="32">
                  <a:moveTo>
                    <a:pt x="7" y="0"/>
                  </a:moveTo>
                  <a:cubicBezTo>
                    <a:pt x="3" y="0"/>
                    <a:pt x="0" y="3"/>
                    <a:pt x="0" y="7"/>
                  </a:cubicBezTo>
                  <a:cubicBezTo>
                    <a:pt x="0" y="25"/>
                    <a:pt x="0" y="25"/>
                    <a:pt x="0" y="25"/>
                  </a:cubicBezTo>
                  <a:cubicBezTo>
                    <a:pt x="0" y="29"/>
                    <a:pt x="3" y="32"/>
                    <a:pt x="7" y="32"/>
                  </a:cubicBezTo>
                  <a:cubicBezTo>
                    <a:pt x="10" y="32"/>
                    <a:pt x="13" y="29"/>
                    <a:pt x="13" y="25"/>
                  </a:cubicBezTo>
                  <a:cubicBezTo>
                    <a:pt x="13" y="7"/>
                    <a:pt x="13" y="7"/>
                    <a:pt x="13" y="7"/>
                  </a:cubicBezTo>
                  <a:cubicBezTo>
                    <a:pt x="13" y="3"/>
                    <a:pt x="10" y="0"/>
                    <a:pt x="7"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24" name="Freeform 58"/>
          <p:cNvSpPr>
            <a:spLocks/>
          </p:cNvSpPr>
          <p:nvPr/>
        </p:nvSpPr>
        <p:spPr bwMode="auto">
          <a:xfrm>
            <a:off x="7152709" y="881139"/>
            <a:ext cx="306803" cy="318027"/>
          </a:xfrm>
          <a:custGeom>
            <a:avLst/>
            <a:gdLst>
              <a:gd name="T0" fmla="*/ 99 w 137"/>
              <a:gd name="T1" fmla="*/ 57 h 142"/>
              <a:gd name="T2" fmla="*/ 137 w 137"/>
              <a:gd name="T3" fmla="*/ 57 h 142"/>
              <a:gd name="T4" fmla="*/ 76 w 137"/>
              <a:gd name="T5" fmla="*/ 4 h 142"/>
              <a:gd name="T6" fmla="*/ 69 w 137"/>
              <a:gd name="T7" fmla="*/ 0 h 142"/>
              <a:gd name="T8" fmla="*/ 62 w 137"/>
              <a:gd name="T9" fmla="*/ 4 h 142"/>
              <a:gd name="T10" fmla="*/ 0 w 137"/>
              <a:gd name="T11" fmla="*/ 57 h 142"/>
              <a:gd name="T12" fmla="*/ 39 w 137"/>
              <a:gd name="T13" fmla="*/ 57 h 142"/>
              <a:gd name="T14" fmla="*/ 62 w 137"/>
              <a:gd name="T15" fmla="*/ 5 h 142"/>
              <a:gd name="T16" fmla="*/ 62 w 137"/>
              <a:gd name="T17" fmla="*/ 6 h 142"/>
              <a:gd name="T18" fmla="*/ 44 w 137"/>
              <a:gd name="T19" fmla="*/ 57 h 142"/>
              <a:gd name="T20" fmla="*/ 64 w 137"/>
              <a:gd name="T21" fmla="*/ 57 h 142"/>
              <a:gd name="T22" fmla="*/ 64 w 137"/>
              <a:gd name="T23" fmla="*/ 123 h 142"/>
              <a:gd name="T24" fmla="*/ 64 w 137"/>
              <a:gd name="T25" fmla="*/ 125 h 142"/>
              <a:gd name="T26" fmla="*/ 64 w 137"/>
              <a:gd name="T27" fmla="*/ 130 h 142"/>
              <a:gd name="T28" fmla="*/ 76 w 137"/>
              <a:gd name="T29" fmla="*/ 142 h 142"/>
              <a:gd name="T30" fmla="*/ 88 w 137"/>
              <a:gd name="T31" fmla="*/ 130 h 142"/>
              <a:gd name="T32" fmla="*/ 88 w 137"/>
              <a:gd name="T33" fmla="*/ 125 h 142"/>
              <a:gd name="T34" fmla="*/ 79 w 137"/>
              <a:gd name="T35" fmla="*/ 125 h 142"/>
              <a:gd name="T36" fmla="*/ 79 w 137"/>
              <a:gd name="T37" fmla="*/ 127 h 142"/>
              <a:gd name="T38" fmla="*/ 79 w 137"/>
              <a:gd name="T39" fmla="*/ 130 h 142"/>
              <a:gd name="T40" fmla="*/ 76 w 137"/>
              <a:gd name="T41" fmla="*/ 134 h 142"/>
              <a:gd name="T42" fmla="*/ 72 w 137"/>
              <a:gd name="T43" fmla="*/ 130 h 142"/>
              <a:gd name="T44" fmla="*/ 72 w 137"/>
              <a:gd name="T45" fmla="*/ 127 h 142"/>
              <a:gd name="T46" fmla="*/ 72 w 137"/>
              <a:gd name="T47" fmla="*/ 125 h 142"/>
              <a:gd name="T48" fmla="*/ 72 w 137"/>
              <a:gd name="T49" fmla="*/ 112 h 142"/>
              <a:gd name="T50" fmla="*/ 72 w 137"/>
              <a:gd name="T51" fmla="*/ 57 h 142"/>
              <a:gd name="T52" fmla="*/ 94 w 137"/>
              <a:gd name="T53" fmla="*/ 57 h 142"/>
              <a:gd name="T54" fmla="*/ 76 w 137"/>
              <a:gd name="T55" fmla="*/ 6 h 142"/>
              <a:gd name="T56" fmla="*/ 76 w 137"/>
              <a:gd name="T57" fmla="*/ 5 h 142"/>
              <a:gd name="T58" fmla="*/ 99 w 137"/>
              <a:gd name="T59" fmla="*/ 57 h 14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137" h="142">
                <a:moveTo>
                  <a:pt x="99" y="57"/>
                </a:moveTo>
                <a:cubicBezTo>
                  <a:pt x="137" y="57"/>
                  <a:pt x="137" y="57"/>
                  <a:pt x="137" y="57"/>
                </a:cubicBezTo>
                <a:cubicBezTo>
                  <a:pt x="130" y="29"/>
                  <a:pt x="105" y="7"/>
                  <a:pt x="76" y="4"/>
                </a:cubicBezTo>
                <a:cubicBezTo>
                  <a:pt x="74" y="2"/>
                  <a:pt x="72" y="0"/>
                  <a:pt x="69" y="0"/>
                </a:cubicBezTo>
                <a:cubicBezTo>
                  <a:pt x="66" y="0"/>
                  <a:pt x="64" y="2"/>
                  <a:pt x="62" y="4"/>
                </a:cubicBezTo>
                <a:cubicBezTo>
                  <a:pt x="32" y="7"/>
                  <a:pt x="7" y="28"/>
                  <a:pt x="0" y="57"/>
                </a:cubicBezTo>
                <a:cubicBezTo>
                  <a:pt x="39" y="57"/>
                  <a:pt x="39" y="57"/>
                  <a:pt x="39" y="57"/>
                </a:cubicBezTo>
                <a:cubicBezTo>
                  <a:pt x="39" y="24"/>
                  <a:pt x="58" y="8"/>
                  <a:pt x="62" y="5"/>
                </a:cubicBezTo>
                <a:cubicBezTo>
                  <a:pt x="62" y="5"/>
                  <a:pt x="62" y="5"/>
                  <a:pt x="62" y="6"/>
                </a:cubicBezTo>
                <a:cubicBezTo>
                  <a:pt x="41" y="32"/>
                  <a:pt x="44" y="57"/>
                  <a:pt x="44" y="57"/>
                </a:cubicBezTo>
                <a:cubicBezTo>
                  <a:pt x="64" y="57"/>
                  <a:pt x="64" y="57"/>
                  <a:pt x="64" y="57"/>
                </a:cubicBezTo>
                <a:cubicBezTo>
                  <a:pt x="64" y="123"/>
                  <a:pt x="64" y="123"/>
                  <a:pt x="64" y="123"/>
                </a:cubicBezTo>
                <a:cubicBezTo>
                  <a:pt x="64" y="125"/>
                  <a:pt x="64" y="125"/>
                  <a:pt x="64" y="125"/>
                </a:cubicBezTo>
                <a:cubicBezTo>
                  <a:pt x="64" y="130"/>
                  <a:pt x="64" y="130"/>
                  <a:pt x="64" y="130"/>
                </a:cubicBezTo>
                <a:cubicBezTo>
                  <a:pt x="64" y="137"/>
                  <a:pt x="69" y="142"/>
                  <a:pt x="76" y="142"/>
                </a:cubicBezTo>
                <a:cubicBezTo>
                  <a:pt x="82" y="142"/>
                  <a:pt x="88" y="137"/>
                  <a:pt x="88" y="130"/>
                </a:cubicBezTo>
                <a:cubicBezTo>
                  <a:pt x="88" y="125"/>
                  <a:pt x="88" y="125"/>
                  <a:pt x="88" y="125"/>
                </a:cubicBezTo>
                <a:cubicBezTo>
                  <a:pt x="79" y="125"/>
                  <a:pt x="79" y="125"/>
                  <a:pt x="79" y="125"/>
                </a:cubicBezTo>
                <a:cubicBezTo>
                  <a:pt x="79" y="127"/>
                  <a:pt x="79" y="127"/>
                  <a:pt x="79" y="127"/>
                </a:cubicBezTo>
                <a:cubicBezTo>
                  <a:pt x="79" y="130"/>
                  <a:pt x="79" y="130"/>
                  <a:pt x="79" y="130"/>
                </a:cubicBezTo>
                <a:cubicBezTo>
                  <a:pt x="79" y="132"/>
                  <a:pt x="78" y="134"/>
                  <a:pt x="76" y="134"/>
                </a:cubicBezTo>
                <a:cubicBezTo>
                  <a:pt x="74" y="134"/>
                  <a:pt x="72" y="132"/>
                  <a:pt x="72" y="130"/>
                </a:cubicBezTo>
                <a:cubicBezTo>
                  <a:pt x="72" y="127"/>
                  <a:pt x="72" y="127"/>
                  <a:pt x="72" y="127"/>
                </a:cubicBezTo>
                <a:cubicBezTo>
                  <a:pt x="72" y="125"/>
                  <a:pt x="72" y="125"/>
                  <a:pt x="72" y="125"/>
                </a:cubicBezTo>
                <a:cubicBezTo>
                  <a:pt x="72" y="112"/>
                  <a:pt x="72" y="112"/>
                  <a:pt x="72" y="112"/>
                </a:cubicBezTo>
                <a:cubicBezTo>
                  <a:pt x="72" y="57"/>
                  <a:pt x="72" y="57"/>
                  <a:pt x="72" y="57"/>
                </a:cubicBezTo>
                <a:cubicBezTo>
                  <a:pt x="94" y="57"/>
                  <a:pt x="94" y="57"/>
                  <a:pt x="94" y="57"/>
                </a:cubicBezTo>
                <a:cubicBezTo>
                  <a:pt x="94" y="57"/>
                  <a:pt x="97" y="32"/>
                  <a:pt x="76" y="6"/>
                </a:cubicBezTo>
                <a:cubicBezTo>
                  <a:pt x="76" y="5"/>
                  <a:pt x="76" y="5"/>
                  <a:pt x="76" y="5"/>
                </a:cubicBezTo>
                <a:cubicBezTo>
                  <a:pt x="80" y="8"/>
                  <a:pt x="99" y="24"/>
                  <a:pt x="99" y="57"/>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25" name="Group 324"/>
          <p:cNvGrpSpPr/>
          <p:nvPr/>
        </p:nvGrpSpPr>
        <p:grpSpPr>
          <a:xfrm>
            <a:off x="3675971" y="2562670"/>
            <a:ext cx="269311" cy="267467"/>
            <a:chOff x="1979613" y="3067051"/>
            <a:chExt cx="231775" cy="230188"/>
          </a:xfrm>
          <a:solidFill>
            <a:schemeClr val="bg1">
              <a:lumMod val="65000"/>
            </a:schemeClr>
          </a:solidFill>
        </p:grpSpPr>
        <p:sp>
          <p:nvSpPr>
            <p:cNvPr id="326"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7"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28"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29" name="Group 328"/>
          <p:cNvGrpSpPr/>
          <p:nvPr/>
        </p:nvGrpSpPr>
        <p:grpSpPr>
          <a:xfrm>
            <a:off x="1643956" y="2065708"/>
            <a:ext cx="282333" cy="280400"/>
            <a:chOff x="1979613" y="3067051"/>
            <a:chExt cx="231775" cy="230188"/>
          </a:xfrm>
          <a:solidFill>
            <a:schemeClr val="bg1">
              <a:lumMod val="65000"/>
            </a:schemeClr>
          </a:solidFill>
        </p:grpSpPr>
        <p:sp>
          <p:nvSpPr>
            <p:cNvPr id="330"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1"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2"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nvGrpSpPr>
          <p:cNvPr id="333" name="Group 332"/>
          <p:cNvGrpSpPr/>
          <p:nvPr/>
        </p:nvGrpSpPr>
        <p:grpSpPr>
          <a:xfrm>
            <a:off x="3912534" y="1785095"/>
            <a:ext cx="218453" cy="216957"/>
            <a:chOff x="1979613" y="3067051"/>
            <a:chExt cx="231775" cy="230188"/>
          </a:xfrm>
          <a:solidFill>
            <a:schemeClr val="bg1">
              <a:lumMod val="65000"/>
            </a:schemeClr>
          </a:solidFill>
        </p:grpSpPr>
        <p:sp>
          <p:nvSpPr>
            <p:cNvPr id="334" name="Freeform 38"/>
            <p:cNvSpPr>
              <a:spLocks noEditPoints="1"/>
            </p:cNvSpPr>
            <p:nvPr/>
          </p:nvSpPr>
          <p:spPr bwMode="auto">
            <a:xfrm>
              <a:off x="1979613" y="3067051"/>
              <a:ext cx="231775" cy="230188"/>
            </a:xfrm>
            <a:custGeom>
              <a:avLst/>
              <a:gdLst>
                <a:gd name="T0" fmla="*/ 61 w 122"/>
                <a:gd name="T1" fmla="*/ 0 h 122"/>
                <a:gd name="T2" fmla="*/ 0 w 122"/>
                <a:gd name="T3" fmla="*/ 61 h 122"/>
                <a:gd name="T4" fmla="*/ 61 w 122"/>
                <a:gd name="T5" fmla="*/ 122 h 122"/>
                <a:gd name="T6" fmla="*/ 122 w 122"/>
                <a:gd name="T7" fmla="*/ 61 h 122"/>
                <a:gd name="T8" fmla="*/ 61 w 122"/>
                <a:gd name="T9" fmla="*/ 0 h 122"/>
                <a:gd name="T10" fmla="*/ 64 w 122"/>
                <a:gd name="T11" fmla="*/ 109 h 122"/>
                <a:gd name="T12" fmla="*/ 64 w 122"/>
                <a:gd name="T13" fmla="*/ 102 h 122"/>
                <a:gd name="T14" fmla="*/ 57 w 122"/>
                <a:gd name="T15" fmla="*/ 102 h 122"/>
                <a:gd name="T16" fmla="*/ 57 w 122"/>
                <a:gd name="T17" fmla="*/ 109 h 122"/>
                <a:gd name="T18" fmla="*/ 29 w 122"/>
                <a:gd name="T19" fmla="*/ 97 h 122"/>
                <a:gd name="T20" fmla="*/ 28 w 122"/>
                <a:gd name="T21" fmla="*/ 97 h 122"/>
                <a:gd name="T22" fmla="*/ 27 w 122"/>
                <a:gd name="T23" fmla="*/ 95 h 122"/>
                <a:gd name="T24" fmla="*/ 25 w 122"/>
                <a:gd name="T25" fmla="*/ 93 h 122"/>
                <a:gd name="T26" fmla="*/ 24 w 122"/>
                <a:gd name="T27" fmla="*/ 93 h 122"/>
                <a:gd name="T28" fmla="*/ 13 w 122"/>
                <a:gd name="T29" fmla="*/ 65 h 122"/>
                <a:gd name="T30" fmla="*/ 20 w 122"/>
                <a:gd name="T31" fmla="*/ 65 h 122"/>
                <a:gd name="T32" fmla="*/ 20 w 122"/>
                <a:gd name="T33" fmla="*/ 58 h 122"/>
                <a:gd name="T34" fmla="*/ 13 w 122"/>
                <a:gd name="T35" fmla="*/ 58 h 122"/>
                <a:gd name="T36" fmla="*/ 57 w 122"/>
                <a:gd name="T37" fmla="*/ 13 h 122"/>
                <a:gd name="T38" fmla="*/ 57 w 122"/>
                <a:gd name="T39" fmla="*/ 20 h 122"/>
                <a:gd name="T40" fmla="*/ 64 w 122"/>
                <a:gd name="T41" fmla="*/ 20 h 122"/>
                <a:gd name="T42" fmla="*/ 64 w 122"/>
                <a:gd name="T43" fmla="*/ 13 h 122"/>
                <a:gd name="T44" fmla="*/ 83 w 122"/>
                <a:gd name="T45" fmla="*/ 18 h 122"/>
                <a:gd name="T46" fmla="*/ 83 w 122"/>
                <a:gd name="T47" fmla="*/ 19 h 122"/>
                <a:gd name="T48" fmla="*/ 86 w 122"/>
                <a:gd name="T49" fmla="*/ 21 h 122"/>
                <a:gd name="T50" fmla="*/ 87 w 122"/>
                <a:gd name="T51" fmla="*/ 21 h 122"/>
                <a:gd name="T52" fmla="*/ 90 w 122"/>
                <a:gd name="T53" fmla="*/ 23 h 122"/>
                <a:gd name="T54" fmla="*/ 91 w 122"/>
                <a:gd name="T55" fmla="*/ 24 h 122"/>
                <a:gd name="T56" fmla="*/ 93 w 122"/>
                <a:gd name="T57" fmla="*/ 26 h 122"/>
                <a:gd name="T58" fmla="*/ 94 w 122"/>
                <a:gd name="T59" fmla="*/ 27 h 122"/>
                <a:gd name="T60" fmla="*/ 96 w 122"/>
                <a:gd name="T61" fmla="*/ 29 h 122"/>
                <a:gd name="T62" fmla="*/ 98 w 122"/>
                <a:gd name="T63" fmla="*/ 31 h 122"/>
                <a:gd name="T64" fmla="*/ 99 w 122"/>
                <a:gd name="T65" fmla="*/ 32 h 122"/>
                <a:gd name="T66" fmla="*/ 101 w 122"/>
                <a:gd name="T67" fmla="*/ 35 h 122"/>
                <a:gd name="T68" fmla="*/ 101 w 122"/>
                <a:gd name="T69" fmla="*/ 36 h 122"/>
                <a:gd name="T70" fmla="*/ 103 w 122"/>
                <a:gd name="T71" fmla="*/ 39 h 122"/>
                <a:gd name="T72" fmla="*/ 103 w 122"/>
                <a:gd name="T73" fmla="*/ 39 h 122"/>
                <a:gd name="T74" fmla="*/ 108 w 122"/>
                <a:gd name="T75" fmla="*/ 58 h 122"/>
                <a:gd name="T76" fmla="*/ 102 w 122"/>
                <a:gd name="T77" fmla="*/ 58 h 122"/>
                <a:gd name="T78" fmla="*/ 102 w 122"/>
                <a:gd name="T79" fmla="*/ 65 h 122"/>
                <a:gd name="T80" fmla="*/ 108 w 122"/>
                <a:gd name="T81" fmla="*/ 65 h 122"/>
                <a:gd name="T82" fmla="*/ 64 w 122"/>
                <a:gd name="T83" fmla="*/ 109 h 12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2" h="122">
                  <a:moveTo>
                    <a:pt x="61" y="0"/>
                  </a:moveTo>
                  <a:cubicBezTo>
                    <a:pt x="27" y="0"/>
                    <a:pt x="0" y="27"/>
                    <a:pt x="0" y="61"/>
                  </a:cubicBezTo>
                  <a:cubicBezTo>
                    <a:pt x="0" y="95"/>
                    <a:pt x="27" y="122"/>
                    <a:pt x="61" y="122"/>
                  </a:cubicBezTo>
                  <a:cubicBezTo>
                    <a:pt x="94" y="122"/>
                    <a:pt x="122" y="95"/>
                    <a:pt x="122" y="61"/>
                  </a:cubicBezTo>
                  <a:cubicBezTo>
                    <a:pt x="122" y="27"/>
                    <a:pt x="94" y="0"/>
                    <a:pt x="61" y="0"/>
                  </a:cubicBezTo>
                  <a:close/>
                  <a:moveTo>
                    <a:pt x="64" y="109"/>
                  </a:moveTo>
                  <a:cubicBezTo>
                    <a:pt x="64" y="102"/>
                    <a:pt x="64" y="102"/>
                    <a:pt x="64" y="102"/>
                  </a:cubicBezTo>
                  <a:cubicBezTo>
                    <a:pt x="57" y="102"/>
                    <a:pt x="57" y="102"/>
                    <a:pt x="57" y="102"/>
                  </a:cubicBezTo>
                  <a:cubicBezTo>
                    <a:pt x="57" y="109"/>
                    <a:pt x="57" y="109"/>
                    <a:pt x="57" y="109"/>
                  </a:cubicBezTo>
                  <a:cubicBezTo>
                    <a:pt x="46" y="108"/>
                    <a:pt x="37" y="104"/>
                    <a:pt x="29" y="97"/>
                  </a:cubicBezTo>
                  <a:cubicBezTo>
                    <a:pt x="29" y="97"/>
                    <a:pt x="29" y="97"/>
                    <a:pt x="28" y="97"/>
                  </a:cubicBezTo>
                  <a:cubicBezTo>
                    <a:pt x="28" y="96"/>
                    <a:pt x="27" y="96"/>
                    <a:pt x="27" y="95"/>
                  </a:cubicBezTo>
                  <a:cubicBezTo>
                    <a:pt x="26" y="95"/>
                    <a:pt x="25" y="94"/>
                    <a:pt x="25" y="93"/>
                  </a:cubicBezTo>
                  <a:cubicBezTo>
                    <a:pt x="25" y="93"/>
                    <a:pt x="25" y="93"/>
                    <a:pt x="24" y="93"/>
                  </a:cubicBezTo>
                  <a:cubicBezTo>
                    <a:pt x="18" y="85"/>
                    <a:pt x="13" y="75"/>
                    <a:pt x="13" y="65"/>
                  </a:cubicBezTo>
                  <a:cubicBezTo>
                    <a:pt x="20" y="65"/>
                    <a:pt x="20" y="65"/>
                    <a:pt x="20" y="65"/>
                  </a:cubicBezTo>
                  <a:cubicBezTo>
                    <a:pt x="20" y="58"/>
                    <a:pt x="20" y="58"/>
                    <a:pt x="20" y="58"/>
                  </a:cubicBezTo>
                  <a:cubicBezTo>
                    <a:pt x="13" y="58"/>
                    <a:pt x="13" y="58"/>
                    <a:pt x="13" y="58"/>
                  </a:cubicBezTo>
                  <a:cubicBezTo>
                    <a:pt x="15" y="34"/>
                    <a:pt x="33" y="15"/>
                    <a:pt x="57" y="13"/>
                  </a:cubicBezTo>
                  <a:cubicBezTo>
                    <a:pt x="57" y="20"/>
                    <a:pt x="57" y="20"/>
                    <a:pt x="57" y="20"/>
                  </a:cubicBezTo>
                  <a:cubicBezTo>
                    <a:pt x="64" y="20"/>
                    <a:pt x="64" y="20"/>
                    <a:pt x="64" y="20"/>
                  </a:cubicBezTo>
                  <a:cubicBezTo>
                    <a:pt x="64" y="13"/>
                    <a:pt x="64" y="13"/>
                    <a:pt x="64" y="13"/>
                  </a:cubicBezTo>
                  <a:cubicBezTo>
                    <a:pt x="71" y="14"/>
                    <a:pt x="77" y="16"/>
                    <a:pt x="83" y="18"/>
                  </a:cubicBezTo>
                  <a:cubicBezTo>
                    <a:pt x="83" y="19"/>
                    <a:pt x="83" y="19"/>
                    <a:pt x="83" y="19"/>
                  </a:cubicBezTo>
                  <a:cubicBezTo>
                    <a:pt x="84" y="19"/>
                    <a:pt x="85" y="20"/>
                    <a:pt x="86" y="21"/>
                  </a:cubicBezTo>
                  <a:cubicBezTo>
                    <a:pt x="87" y="21"/>
                    <a:pt x="87" y="21"/>
                    <a:pt x="87" y="21"/>
                  </a:cubicBezTo>
                  <a:cubicBezTo>
                    <a:pt x="88" y="22"/>
                    <a:pt x="89" y="22"/>
                    <a:pt x="90" y="23"/>
                  </a:cubicBezTo>
                  <a:cubicBezTo>
                    <a:pt x="90" y="23"/>
                    <a:pt x="91" y="24"/>
                    <a:pt x="91" y="24"/>
                  </a:cubicBezTo>
                  <a:cubicBezTo>
                    <a:pt x="92" y="25"/>
                    <a:pt x="92" y="25"/>
                    <a:pt x="93" y="26"/>
                  </a:cubicBezTo>
                  <a:cubicBezTo>
                    <a:pt x="94" y="26"/>
                    <a:pt x="94" y="27"/>
                    <a:pt x="94" y="27"/>
                  </a:cubicBezTo>
                  <a:cubicBezTo>
                    <a:pt x="95" y="28"/>
                    <a:pt x="96" y="28"/>
                    <a:pt x="96" y="29"/>
                  </a:cubicBezTo>
                  <a:cubicBezTo>
                    <a:pt x="97" y="29"/>
                    <a:pt x="97" y="30"/>
                    <a:pt x="98" y="31"/>
                  </a:cubicBezTo>
                  <a:cubicBezTo>
                    <a:pt x="98" y="31"/>
                    <a:pt x="98" y="32"/>
                    <a:pt x="99" y="32"/>
                  </a:cubicBezTo>
                  <a:cubicBezTo>
                    <a:pt x="99" y="33"/>
                    <a:pt x="100" y="34"/>
                    <a:pt x="101" y="35"/>
                  </a:cubicBezTo>
                  <a:cubicBezTo>
                    <a:pt x="101" y="35"/>
                    <a:pt x="101" y="35"/>
                    <a:pt x="101" y="36"/>
                  </a:cubicBezTo>
                  <a:cubicBezTo>
                    <a:pt x="102" y="37"/>
                    <a:pt x="103" y="38"/>
                    <a:pt x="103" y="39"/>
                  </a:cubicBezTo>
                  <a:cubicBezTo>
                    <a:pt x="103" y="39"/>
                    <a:pt x="103" y="39"/>
                    <a:pt x="103" y="39"/>
                  </a:cubicBezTo>
                  <a:cubicBezTo>
                    <a:pt x="106" y="45"/>
                    <a:pt x="108" y="51"/>
                    <a:pt x="108" y="58"/>
                  </a:cubicBezTo>
                  <a:cubicBezTo>
                    <a:pt x="102" y="58"/>
                    <a:pt x="102" y="58"/>
                    <a:pt x="102" y="58"/>
                  </a:cubicBezTo>
                  <a:cubicBezTo>
                    <a:pt x="102" y="65"/>
                    <a:pt x="102" y="65"/>
                    <a:pt x="102" y="65"/>
                  </a:cubicBezTo>
                  <a:cubicBezTo>
                    <a:pt x="108" y="65"/>
                    <a:pt x="108" y="65"/>
                    <a:pt x="108" y="65"/>
                  </a:cubicBezTo>
                  <a:cubicBezTo>
                    <a:pt x="107" y="88"/>
                    <a:pt x="88" y="107"/>
                    <a:pt x="64" y="109"/>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5" name="Freeform 39"/>
            <p:cNvSpPr>
              <a:spLocks noEditPoints="1"/>
            </p:cNvSpPr>
            <p:nvPr/>
          </p:nvSpPr>
          <p:spPr bwMode="auto">
            <a:xfrm>
              <a:off x="2063750" y="3125788"/>
              <a:ext cx="69850" cy="98425"/>
            </a:xfrm>
            <a:custGeom>
              <a:avLst/>
              <a:gdLst>
                <a:gd name="T0" fmla="*/ 9 w 36"/>
                <a:gd name="T1" fmla="*/ 29 h 52"/>
                <a:gd name="T2" fmla="*/ 9 w 36"/>
                <a:gd name="T3" fmla="*/ 29 h 52"/>
                <a:gd name="T4" fmla="*/ 0 w 36"/>
                <a:gd name="T5" fmla="*/ 52 h 52"/>
                <a:gd name="T6" fmla="*/ 20 w 36"/>
                <a:gd name="T7" fmla="*/ 36 h 52"/>
                <a:gd name="T8" fmla="*/ 20 w 36"/>
                <a:gd name="T9" fmla="*/ 36 h 52"/>
                <a:gd name="T10" fmla="*/ 22 w 36"/>
                <a:gd name="T11" fmla="*/ 32 h 52"/>
                <a:gd name="T12" fmla="*/ 36 w 36"/>
                <a:gd name="T13" fmla="*/ 0 h 52"/>
                <a:gd name="T14" fmla="*/ 11 w 36"/>
                <a:gd name="T15" fmla="*/ 25 h 52"/>
                <a:gd name="T16" fmla="*/ 9 w 36"/>
                <a:gd name="T17" fmla="*/ 29 h 52"/>
                <a:gd name="T18" fmla="*/ 16 w 36"/>
                <a:gd name="T19" fmla="*/ 27 h 52"/>
                <a:gd name="T20" fmla="*/ 19 w 36"/>
                <a:gd name="T21" fmla="*/ 30 h 52"/>
                <a:gd name="T22" fmla="*/ 16 w 36"/>
                <a:gd name="T23" fmla="*/ 33 h 52"/>
                <a:gd name="T24" fmla="*/ 13 w 36"/>
                <a:gd name="T25" fmla="*/ 30 h 52"/>
                <a:gd name="T26" fmla="*/ 16 w 36"/>
                <a:gd name="T27" fmla="*/ 27 h 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36" h="52">
                  <a:moveTo>
                    <a:pt x="9" y="29"/>
                  </a:moveTo>
                  <a:cubicBezTo>
                    <a:pt x="9" y="29"/>
                    <a:pt x="9" y="29"/>
                    <a:pt x="9" y="29"/>
                  </a:cubicBezTo>
                  <a:cubicBezTo>
                    <a:pt x="0" y="52"/>
                    <a:pt x="0" y="52"/>
                    <a:pt x="0" y="52"/>
                  </a:cubicBezTo>
                  <a:cubicBezTo>
                    <a:pt x="20" y="36"/>
                    <a:pt x="20" y="36"/>
                    <a:pt x="20" y="36"/>
                  </a:cubicBezTo>
                  <a:cubicBezTo>
                    <a:pt x="20" y="36"/>
                    <a:pt x="20" y="36"/>
                    <a:pt x="20" y="36"/>
                  </a:cubicBezTo>
                  <a:cubicBezTo>
                    <a:pt x="22" y="35"/>
                    <a:pt x="22" y="33"/>
                    <a:pt x="22" y="32"/>
                  </a:cubicBezTo>
                  <a:cubicBezTo>
                    <a:pt x="36" y="0"/>
                    <a:pt x="36" y="0"/>
                    <a:pt x="36" y="0"/>
                  </a:cubicBezTo>
                  <a:cubicBezTo>
                    <a:pt x="11" y="25"/>
                    <a:pt x="11" y="25"/>
                    <a:pt x="11" y="25"/>
                  </a:cubicBezTo>
                  <a:cubicBezTo>
                    <a:pt x="10" y="26"/>
                    <a:pt x="9" y="27"/>
                    <a:pt x="9" y="29"/>
                  </a:cubicBezTo>
                  <a:close/>
                  <a:moveTo>
                    <a:pt x="16" y="27"/>
                  </a:moveTo>
                  <a:cubicBezTo>
                    <a:pt x="17" y="27"/>
                    <a:pt x="19" y="28"/>
                    <a:pt x="19" y="30"/>
                  </a:cubicBezTo>
                  <a:cubicBezTo>
                    <a:pt x="19" y="32"/>
                    <a:pt x="17" y="33"/>
                    <a:pt x="16" y="33"/>
                  </a:cubicBezTo>
                  <a:cubicBezTo>
                    <a:pt x="14" y="33"/>
                    <a:pt x="13" y="32"/>
                    <a:pt x="13" y="30"/>
                  </a:cubicBezTo>
                  <a:cubicBezTo>
                    <a:pt x="13" y="28"/>
                    <a:pt x="14" y="27"/>
                    <a:pt x="16" y="27"/>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36" name="Oval 40"/>
            <p:cNvSpPr>
              <a:spLocks noChangeArrowheads="1"/>
            </p:cNvSpPr>
            <p:nvPr/>
          </p:nvSpPr>
          <p:spPr bwMode="auto">
            <a:xfrm>
              <a:off x="2090738" y="3179763"/>
              <a:ext cx="6350" cy="635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337" name="Freeform 33"/>
          <p:cNvSpPr>
            <a:spLocks noEditPoints="1"/>
          </p:cNvSpPr>
          <p:nvPr/>
        </p:nvSpPr>
        <p:spPr bwMode="auto">
          <a:xfrm>
            <a:off x="4642134" y="3205028"/>
            <a:ext cx="392709" cy="267376"/>
          </a:xfrm>
          <a:custGeom>
            <a:avLst/>
            <a:gdLst>
              <a:gd name="T0" fmla="*/ 135 w 157"/>
              <a:gd name="T1" fmla="*/ 47 h 107"/>
              <a:gd name="T2" fmla="*/ 137 w 157"/>
              <a:gd name="T3" fmla="*/ 37 h 107"/>
              <a:gd name="T4" fmla="*/ 100 w 157"/>
              <a:gd name="T5" fmla="*/ 0 h 107"/>
              <a:gd name="T6" fmla="*/ 73 w 157"/>
              <a:gd name="T7" fmla="*/ 18 h 107"/>
              <a:gd name="T8" fmla="*/ 46 w 157"/>
              <a:gd name="T9" fmla="*/ 8 h 107"/>
              <a:gd name="T10" fmla="*/ 20 w 157"/>
              <a:gd name="T11" fmla="*/ 40 h 107"/>
              <a:gd name="T12" fmla="*/ 21 w 157"/>
              <a:gd name="T13" fmla="*/ 47 h 107"/>
              <a:gd name="T14" fmla="*/ 0 w 157"/>
              <a:gd name="T15" fmla="*/ 76 h 107"/>
              <a:gd name="T16" fmla="*/ 31 w 157"/>
              <a:gd name="T17" fmla="*/ 107 h 107"/>
              <a:gd name="T18" fmla="*/ 126 w 157"/>
              <a:gd name="T19" fmla="*/ 107 h 107"/>
              <a:gd name="T20" fmla="*/ 157 w 157"/>
              <a:gd name="T21" fmla="*/ 76 h 107"/>
              <a:gd name="T22" fmla="*/ 135 w 157"/>
              <a:gd name="T23" fmla="*/ 47 h 107"/>
              <a:gd name="T24" fmla="*/ 120 w 157"/>
              <a:gd name="T25" fmla="*/ 101 h 107"/>
              <a:gd name="T26" fmla="*/ 79 w 157"/>
              <a:gd name="T27" fmla="*/ 101 h 107"/>
              <a:gd name="T28" fmla="*/ 104 w 157"/>
              <a:gd name="T29" fmla="*/ 76 h 107"/>
              <a:gd name="T30" fmla="*/ 103 w 157"/>
              <a:gd name="T31" fmla="*/ 73 h 107"/>
              <a:gd name="T32" fmla="*/ 92 w 157"/>
              <a:gd name="T33" fmla="*/ 73 h 107"/>
              <a:gd name="T34" fmla="*/ 92 w 157"/>
              <a:gd name="T35" fmla="*/ 68 h 107"/>
              <a:gd name="T36" fmla="*/ 92 w 157"/>
              <a:gd name="T37" fmla="*/ 37 h 107"/>
              <a:gd name="T38" fmla="*/ 90 w 157"/>
              <a:gd name="T39" fmla="*/ 36 h 107"/>
              <a:gd name="T40" fmla="*/ 64 w 157"/>
              <a:gd name="T41" fmla="*/ 36 h 107"/>
              <a:gd name="T42" fmla="*/ 62 w 157"/>
              <a:gd name="T43" fmla="*/ 38 h 107"/>
              <a:gd name="T44" fmla="*/ 62 w 157"/>
              <a:gd name="T45" fmla="*/ 68 h 107"/>
              <a:gd name="T46" fmla="*/ 62 w 157"/>
              <a:gd name="T47" fmla="*/ 73 h 107"/>
              <a:gd name="T48" fmla="*/ 51 w 157"/>
              <a:gd name="T49" fmla="*/ 73 h 107"/>
              <a:gd name="T50" fmla="*/ 51 w 157"/>
              <a:gd name="T51" fmla="*/ 76 h 107"/>
              <a:gd name="T52" fmla="*/ 76 w 157"/>
              <a:gd name="T53" fmla="*/ 101 h 107"/>
              <a:gd name="T54" fmla="*/ 38 w 157"/>
              <a:gd name="T55" fmla="*/ 101 h 107"/>
              <a:gd name="T56" fmla="*/ 11 w 157"/>
              <a:gd name="T57" fmla="*/ 75 h 107"/>
              <a:gd name="T58" fmla="*/ 29 w 157"/>
              <a:gd name="T59" fmla="*/ 50 h 107"/>
              <a:gd name="T60" fmla="*/ 28 w 157"/>
              <a:gd name="T61" fmla="*/ 44 h 107"/>
              <a:gd name="T62" fmla="*/ 51 w 157"/>
              <a:gd name="T63" fmla="*/ 17 h 107"/>
              <a:gd name="T64" fmla="*/ 75 w 157"/>
              <a:gd name="T65" fmla="*/ 30 h 107"/>
              <a:gd name="T66" fmla="*/ 98 w 157"/>
              <a:gd name="T67" fmla="*/ 11 h 107"/>
              <a:gd name="T68" fmla="*/ 128 w 157"/>
              <a:gd name="T69" fmla="*/ 42 h 107"/>
              <a:gd name="T70" fmla="*/ 127 w 157"/>
              <a:gd name="T71" fmla="*/ 50 h 107"/>
              <a:gd name="T72" fmla="*/ 147 w 157"/>
              <a:gd name="T73" fmla="*/ 75 h 107"/>
              <a:gd name="T74" fmla="*/ 120 w 157"/>
              <a:gd name="T75" fmla="*/ 101 h 1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Lst>
            <a:rect l="0" t="0" r="r" b="b"/>
            <a:pathLst>
              <a:path w="157" h="107">
                <a:moveTo>
                  <a:pt x="135" y="47"/>
                </a:moveTo>
                <a:cubicBezTo>
                  <a:pt x="136" y="44"/>
                  <a:pt x="137" y="40"/>
                  <a:pt x="137" y="37"/>
                </a:cubicBezTo>
                <a:cubicBezTo>
                  <a:pt x="137" y="17"/>
                  <a:pt x="120" y="0"/>
                  <a:pt x="100" y="0"/>
                </a:cubicBezTo>
                <a:cubicBezTo>
                  <a:pt x="76" y="0"/>
                  <a:pt x="73" y="18"/>
                  <a:pt x="73" y="18"/>
                </a:cubicBezTo>
                <a:cubicBezTo>
                  <a:pt x="73" y="18"/>
                  <a:pt x="63" y="6"/>
                  <a:pt x="46" y="8"/>
                </a:cubicBezTo>
                <a:cubicBezTo>
                  <a:pt x="30" y="11"/>
                  <a:pt x="20" y="25"/>
                  <a:pt x="20" y="40"/>
                </a:cubicBezTo>
                <a:cubicBezTo>
                  <a:pt x="20" y="42"/>
                  <a:pt x="20" y="45"/>
                  <a:pt x="21" y="47"/>
                </a:cubicBezTo>
                <a:cubicBezTo>
                  <a:pt x="9" y="51"/>
                  <a:pt x="0" y="63"/>
                  <a:pt x="0" y="76"/>
                </a:cubicBezTo>
                <a:cubicBezTo>
                  <a:pt x="0" y="93"/>
                  <a:pt x="14" y="107"/>
                  <a:pt x="31" y="107"/>
                </a:cubicBezTo>
                <a:cubicBezTo>
                  <a:pt x="126" y="107"/>
                  <a:pt x="126" y="107"/>
                  <a:pt x="126" y="107"/>
                </a:cubicBezTo>
                <a:cubicBezTo>
                  <a:pt x="143" y="107"/>
                  <a:pt x="157" y="93"/>
                  <a:pt x="157" y="76"/>
                </a:cubicBezTo>
                <a:cubicBezTo>
                  <a:pt x="157" y="62"/>
                  <a:pt x="148" y="51"/>
                  <a:pt x="135" y="47"/>
                </a:cubicBezTo>
                <a:close/>
                <a:moveTo>
                  <a:pt x="120" y="101"/>
                </a:moveTo>
                <a:cubicBezTo>
                  <a:pt x="79" y="101"/>
                  <a:pt x="79" y="101"/>
                  <a:pt x="79" y="101"/>
                </a:cubicBezTo>
                <a:cubicBezTo>
                  <a:pt x="82" y="97"/>
                  <a:pt x="104" y="76"/>
                  <a:pt x="104" y="76"/>
                </a:cubicBezTo>
                <a:cubicBezTo>
                  <a:pt x="104" y="76"/>
                  <a:pt x="107" y="73"/>
                  <a:pt x="103" y="73"/>
                </a:cubicBezTo>
                <a:cubicBezTo>
                  <a:pt x="99" y="73"/>
                  <a:pt x="92" y="73"/>
                  <a:pt x="92" y="73"/>
                </a:cubicBezTo>
                <a:cubicBezTo>
                  <a:pt x="92" y="73"/>
                  <a:pt x="92" y="71"/>
                  <a:pt x="92" y="68"/>
                </a:cubicBezTo>
                <a:cubicBezTo>
                  <a:pt x="92" y="60"/>
                  <a:pt x="92" y="44"/>
                  <a:pt x="92" y="37"/>
                </a:cubicBezTo>
                <a:cubicBezTo>
                  <a:pt x="92" y="37"/>
                  <a:pt x="92" y="36"/>
                  <a:pt x="90" y="36"/>
                </a:cubicBezTo>
                <a:cubicBezTo>
                  <a:pt x="88" y="36"/>
                  <a:pt x="67" y="36"/>
                  <a:pt x="64" y="36"/>
                </a:cubicBezTo>
                <a:cubicBezTo>
                  <a:pt x="62" y="36"/>
                  <a:pt x="62" y="38"/>
                  <a:pt x="62" y="38"/>
                </a:cubicBezTo>
                <a:cubicBezTo>
                  <a:pt x="62" y="44"/>
                  <a:pt x="62" y="60"/>
                  <a:pt x="62" y="68"/>
                </a:cubicBezTo>
                <a:cubicBezTo>
                  <a:pt x="62" y="71"/>
                  <a:pt x="62" y="73"/>
                  <a:pt x="62" y="73"/>
                </a:cubicBezTo>
                <a:cubicBezTo>
                  <a:pt x="62" y="73"/>
                  <a:pt x="54" y="73"/>
                  <a:pt x="51" y="73"/>
                </a:cubicBezTo>
                <a:cubicBezTo>
                  <a:pt x="48" y="73"/>
                  <a:pt x="51" y="76"/>
                  <a:pt x="51" y="76"/>
                </a:cubicBezTo>
                <a:cubicBezTo>
                  <a:pt x="76" y="101"/>
                  <a:pt x="76" y="101"/>
                  <a:pt x="76" y="101"/>
                </a:cubicBezTo>
                <a:cubicBezTo>
                  <a:pt x="38" y="101"/>
                  <a:pt x="38" y="101"/>
                  <a:pt x="38" y="101"/>
                </a:cubicBezTo>
                <a:cubicBezTo>
                  <a:pt x="23" y="101"/>
                  <a:pt x="11" y="89"/>
                  <a:pt x="11" y="75"/>
                </a:cubicBezTo>
                <a:cubicBezTo>
                  <a:pt x="11" y="63"/>
                  <a:pt x="19" y="54"/>
                  <a:pt x="29" y="50"/>
                </a:cubicBezTo>
                <a:cubicBezTo>
                  <a:pt x="28" y="48"/>
                  <a:pt x="28" y="46"/>
                  <a:pt x="28" y="44"/>
                </a:cubicBezTo>
                <a:cubicBezTo>
                  <a:pt x="28" y="32"/>
                  <a:pt x="37" y="20"/>
                  <a:pt x="51" y="17"/>
                </a:cubicBezTo>
                <a:cubicBezTo>
                  <a:pt x="66" y="16"/>
                  <a:pt x="75" y="30"/>
                  <a:pt x="75" y="30"/>
                </a:cubicBezTo>
                <a:cubicBezTo>
                  <a:pt x="75" y="30"/>
                  <a:pt x="77" y="11"/>
                  <a:pt x="98" y="11"/>
                </a:cubicBezTo>
                <a:cubicBezTo>
                  <a:pt x="115" y="11"/>
                  <a:pt x="128" y="25"/>
                  <a:pt x="128" y="42"/>
                </a:cubicBezTo>
                <a:cubicBezTo>
                  <a:pt x="128" y="45"/>
                  <a:pt x="128" y="48"/>
                  <a:pt x="127" y="50"/>
                </a:cubicBezTo>
                <a:cubicBezTo>
                  <a:pt x="138" y="53"/>
                  <a:pt x="147" y="63"/>
                  <a:pt x="147" y="75"/>
                </a:cubicBezTo>
                <a:cubicBezTo>
                  <a:pt x="147" y="89"/>
                  <a:pt x="135" y="101"/>
                  <a:pt x="120" y="101"/>
                </a:cubicBezTo>
                <a:close/>
              </a:path>
            </a:pathLst>
          </a:custGeom>
          <a:solidFill>
            <a:schemeClr val="bg1">
              <a:lumMod val="65000"/>
            </a:schemeClr>
          </a:solidFill>
          <a:ln>
            <a:noFill/>
          </a:ln>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nvGrpSpPr>
          <p:cNvPr id="338" name="Group 337"/>
          <p:cNvGrpSpPr/>
          <p:nvPr/>
        </p:nvGrpSpPr>
        <p:grpSpPr>
          <a:xfrm>
            <a:off x="3899401" y="1352375"/>
            <a:ext cx="164776" cy="248779"/>
            <a:chOff x="549275" y="4406901"/>
            <a:chExt cx="161926" cy="244475"/>
          </a:xfrm>
          <a:solidFill>
            <a:schemeClr val="bg1">
              <a:lumMod val="65000"/>
            </a:schemeClr>
          </a:solidFill>
        </p:grpSpPr>
        <p:sp>
          <p:nvSpPr>
            <p:cNvPr id="339" name="Freeform 62"/>
            <p:cNvSpPr>
              <a:spLocks noEditPoints="1"/>
            </p:cNvSpPr>
            <p:nvPr/>
          </p:nvSpPr>
          <p:spPr bwMode="auto">
            <a:xfrm>
              <a:off x="549275" y="4406901"/>
              <a:ext cx="138113" cy="244475"/>
            </a:xfrm>
            <a:custGeom>
              <a:avLst/>
              <a:gdLst>
                <a:gd name="T0" fmla="*/ 66 w 73"/>
                <a:gd name="T1" fmla="*/ 105 h 129"/>
                <a:gd name="T2" fmla="*/ 7 w 73"/>
                <a:gd name="T3" fmla="*/ 105 h 129"/>
                <a:gd name="T4" fmla="*/ 7 w 73"/>
                <a:gd name="T5" fmla="*/ 16 h 129"/>
                <a:gd name="T6" fmla="*/ 66 w 73"/>
                <a:gd name="T7" fmla="*/ 16 h 129"/>
                <a:gd name="T8" fmla="*/ 66 w 73"/>
                <a:gd name="T9" fmla="*/ 35 h 129"/>
                <a:gd name="T10" fmla="*/ 73 w 73"/>
                <a:gd name="T11" fmla="*/ 35 h 129"/>
                <a:gd name="T12" fmla="*/ 73 w 73"/>
                <a:gd name="T13" fmla="*/ 10 h 129"/>
                <a:gd name="T14" fmla="*/ 63 w 73"/>
                <a:gd name="T15" fmla="*/ 0 h 129"/>
                <a:gd name="T16" fmla="*/ 9 w 73"/>
                <a:gd name="T17" fmla="*/ 0 h 129"/>
                <a:gd name="T18" fmla="*/ 0 w 73"/>
                <a:gd name="T19" fmla="*/ 10 h 129"/>
                <a:gd name="T20" fmla="*/ 0 w 73"/>
                <a:gd name="T21" fmla="*/ 120 h 129"/>
                <a:gd name="T22" fmla="*/ 9 w 73"/>
                <a:gd name="T23" fmla="*/ 129 h 129"/>
                <a:gd name="T24" fmla="*/ 63 w 73"/>
                <a:gd name="T25" fmla="*/ 129 h 129"/>
                <a:gd name="T26" fmla="*/ 73 w 73"/>
                <a:gd name="T27" fmla="*/ 120 h 129"/>
                <a:gd name="T28" fmla="*/ 73 w 73"/>
                <a:gd name="T29" fmla="*/ 79 h 129"/>
                <a:gd name="T30" fmla="*/ 66 w 73"/>
                <a:gd name="T31" fmla="*/ 79 h 129"/>
                <a:gd name="T32" fmla="*/ 66 w 73"/>
                <a:gd name="T33" fmla="*/ 105 h 129"/>
                <a:gd name="T34" fmla="*/ 57 w 73"/>
                <a:gd name="T35" fmla="*/ 6 h 129"/>
                <a:gd name="T36" fmla="*/ 60 w 73"/>
                <a:gd name="T37" fmla="*/ 9 h 129"/>
                <a:gd name="T38" fmla="*/ 57 w 73"/>
                <a:gd name="T39" fmla="*/ 11 h 129"/>
                <a:gd name="T40" fmla="*/ 55 w 73"/>
                <a:gd name="T41" fmla="*/ 9 h 129"/>
                <a:gd name="T42" fmla="*/ 57 w 73"/>
                <a:gd name="T43" fmla="*/ 6 h 129"/>
                <a:gd name="T44" fmla="*/ 24 w 73"/>
                <a:gd name="T45" fmla="*/ 7 h 129"/>
                <a:gd name="T46" fmla="*/ 49 w 73"/>
                <a:gd name="T47" fmla="*/ 7 h 129"/>
                <a:gd name="T48" fmla="*/ 49 w 73"/>
                <a:gd name="T49" fmla="*/ 10 h 129"/>
                <a:gd name="T50" fmla="*/ 24 w 73"/>
                <a:gd name="T51" fmla="*/ 10 h 129"/>
                <a:gd name="T52" fmla="*/ 24 w 73"/>
                <a:gd name="T53" fmla="*/ 7 h 129"/>
                <a:gd name="T54" fmla="*/ 48 w 73"/>
                <a:gd name="T55" fmla="*/ 119 h 129"/>
                <a:gd name="T56" fmla="*/ 25 w 73"/>
                <a:gd name="T57" fmla="*/ 119 h 129"/>
                <a:gd name="T58" fmla="*/ 25 w 73"/>
                <a:gd name="T59" fmla="*/ 112 h 129"/>
                <a:gd name="T60" fmla="*/ 48 w 73"/>
                <a:gd name="T61" fmla="*/ 112 h 129"/>
                <a:gd name="T62" fmla="*/ 48 w 73"/>
                <a:gd name="T63" fmla="*/ 119 h 12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73" h="129">
                  <a:moveTo>
                    <a:pt x="66" y="105"/>
                  </a:moveTo>
                  <a:cubicBezTo>
                    <a:pt x="7" y="105"/>
                    <a:pt x="7" y="105"/>
                    <a:pt x="7" y="105"/>
                  </a:cubicBezTo>
                  <a:cubicBezTo>
                    <a:pt x="7" y="16"/>
                    <a:pt x="7" y="16"/>
                    <a:pt x="7" y="16"/>
                  </a:cubicBezTo>
                  <a:cubicBezTo>
                    <a:pt x="66" y="16"/>
                    <a:pt x="66" y="16"/>
                    <a:pt x="66" y="16"/>
                  </a:cubicBezTo>
                  <a:cubicBezTo>
                    <a:pt x="66" y="35"/>
                    <a:pt x="66" y="35"/>
                    <a:pt x="66" y="35"/>
                  </a:cubicBezTo>
                  <a:cubicBezTo>
                    <a:pt x="73" y="35"/>
                    <a:pt x="73" y="35"/>
                    <a:pt x="73" y="35"/>
                  </a:cubicBezTo>
                  <a:cubicBezTo>
                    <a:pt x="73" y="10"/>
                    <a:pt x="73" y="10"/>
                    <a:pt x="73" y="10"/>
                  </a:cubicBezTo>
                  <a:cubicBezTo>
                    <a:pt x="73" y="5"/>
                    <a:pt x="68" y="0"/>
                    <a:pt x="63" y="0"/>
                  </a:cubicBezTo>
                  <a:cubicBezTo>
                    <a:pt x="9" y="0"/>
                    <a:pt x="9" y="0"/>
                    <a:pt x="9" y="0"/>
                  </a:cubicBezTo>
                  <a:cubicBezTo>
                    <a:pt x="4" y="0"/>
                    <a:pt x="0" y="5"/>
                    <a:pt x="0" y="10"/>
                  </a:cubicBezTo>
                  <a:cubicBezTo>
                    <a:pt x="0" y="120"/>
                    <a:pt x="0" y="120"/>
                    <a:pt x="0" y="120"/>
                  </a:cubicBezTo>
                  <a:cubicBezTo>
                    <a:pt x="0" y="125"/>
                    <a:pt x="4" y="129"/>
                    <a:pt x="9" y="129"/>
                  </a:cubicBezTo>
                  <a:cubicBezTo>
                    <a:pt x="63" y="129"/>
                    <a:pt x="63" y="129"/>
                    <a:pt x="63" y="129"/>
                  </a:cubicBezTo>
                  <a:cubicBezTo>
                    <a:pt x="68" y="129"/>
                    <a:pt x="73" y="125"/>
                    <a:pt x="73" y="120"/>
                  </a:cubicBezTo>
                  <a:cubicBezTo>
                    <a:pt x="73" y="79"/>
                    <a:pt x="73" y="79"/>
                    <a:pt x="73" y="79"/>
                  </a:cubicBezTo>
                  <a:cubicBezTo>
                    <a:pt x="66" y="79"/>
                    <a:pt x="66" y="79"/>
                    <a:pt x="66" y="79"/>
                  </a:cubicBezTo>
                  <a:lnTo>
                    <a:pt x="66" y="105"/>
                  </a:lnTo>
                  <a:close/>
                  <a:moveTo>
                    <a:pt x="57" y="6"/>
                  </a:moveTo>
                  <a:cubicBezTo>
                    <a:pt x="58" y="6"/>
                    <a:pt x="60" y="7"/>
                    <a:pt x="60" y="9"/>
                  </a:cubicBezTo>
                  <a:cubicBezTo>
                    <a:pt x="60" y="10"/>
                    <a:pt x="58" y="11"/>
                    <a:pt x="57" y="11"/>
                  </a:cubicBezTo>
                  <a:cubicBezTo>
                    <a:pt x="56" y="11"/>
                    <a:pt x="55" y="10"/>
                    <a:pt x="55" y="9"/>
                  </a:cubicBezTo>
                  <a:cubicBezTo>
                    <a:pt x="55" y="7"/>
                    <a:pt x="56" y="6"/>
                    <a:pt x="57" y="6"/>
                  </a:cubicBezTo>
                  <a:close/>
                  <a:moveTo>
                    <a:pt x="24" y="7"/>
                  </a:moveTo>
                  <a:cubicBezTo>
                    <a:pt x="49" y="7"/>
                    <a:pt x="49" y="7"/>
                    <a:pt x="49" y="7"/>
                  </a:cubicBezTo>
                  <a:cubicBezTo>
                    <a:pt x="49" y="10"/>
                    <a:pt x="49" y="10"/>
                    <a:pt x="49" y="10"/>
                  </a:cubicBezTo>
                  <a:cubicBezTo>
                    <a:pt x="24" y="10"/>
                    <a:pt x="24" y="10"/>
                    <a:pt x="24" y="10"/>
                  </a:cubicBezTo>
                  <a:lnTo>
                    <a:pt x="24" y="7"/>
                  </a:lnTo>
                  <a:close/>
                  <a:moveTo>
                    <a:pt x="48" y="119"/>
                  </a:moveTo>
                  <a:cubicBezTo>
                    <a:pt x="25" y="119"/>
                    <a:pt x="25" y="119"/>
                    <a:pt x="25" y="119"/>
                  </a:cubicBezTo>
                  <a:cubicBezTo>
                    <a:pt x="25" y="112"/>
                    <a:pt x="25" y="112"/>
                    <a:pt x="25" y="112"/>
                  </a:cubicBezTo>
                  <a:cubicBezTo>
                    <a:pt x="48" y="112"/>
                    <a:pt x="48" y="112"/>
                    <a:pt x="48" y="112"/>
                  </a:cubicBezTo>
                  <a:lnTo>
                    <a:pt x="48" y="119"/>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340" name="Freeform 63"/>
            <p:cNvSpPr>
              <a:spLocks/>
            </p:cNvSpPr>
            <p:nvPr/>
          </p:nvSpPr>
          <p:spPr bwMode="auto">
            <a:xfrm>
              <a:off x="608013" y="4478338"/>
              <a:ext cx="103188" cy="98425"/>
            </a:xfrm>
            <a:custGeom>
              <a:avLst/>
              <a:gdLst>
                <a:gd name="T0" fmla="*/ 0 w 65"/>
                <a:gd name="T1" fmla="*/ 44 h 62"/>
                <a:gd name="T2" fmla="*/ 8 w 65"/>
                <a:gd name="T3" fmla="*/ 44 h 62"/>
                <a:gd name="T4" fmla="*/ 0 w 65"/>
                <a:gd name="T5" fmla="*/ 62 h 62"/>
                <a:gd name="T6" fmla="*/ 22 w 65"/>
                <a:gd name="T7" fmla="*/ 44 h 62"/>
                <a:gd name="T8" fmla="*/ 65 w 65"/>
                <a:gd name="T9" fmla="*/ 44 h 62"/>
                <a:gd name="T10" fmla="*/ 65 w 65"/>
                <a:gd name="T11" fmla="*/ 0 h 62"/>
                <a:gd name="T12" fmla="*/ 0 w 65"/>
                <a:gd name="T13" fmla="*/ 0 h 62"/>
                <a:gd name="T14" fmla="*/ 0 w 65"/>
                <a:gd name="T15" fmla="*/ 44 h 62"/>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65" h="62">
                  <a:moveTo>
                    <a:pt x="0" y="44"/>
                  </a:moveTo>
                  <a:lnTo>
                    <a:pt x="8" y="44"/>
                  </a:lnTo>
                  <a:lnTo>
                    <a:pt x="0" y="62"/>
                  </a:lnTo>
                  <a:lnTo>
                    <a:pt x="22" y="44"/>
                  </a:lnTo>
                  <a:lnTo>
                    <a:pt x="65" y="44"/>
                  </a:lnTo>
                  <a:lnTo>
                    <a:pt x="65" y="0"/>
                  </a:lnTo>
                  <a:lnTo>
                    <a:pt x="0" y="0"/>
                  </a:lnTo>
                  <a:lnTo>
                    <a:pt x="0" y="44"/>
                  </a:ln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14" name="Oval 13"/>
          <p:cNvSpPr/>
          <p:nvPr/>
        </p:nvSpPr>
        <p:spPr>
          <a:xfrm>
            <a:off x="2700515" y="3504342"/>
            <a:ext cx="950647" cy="956613"/>
          </a:xfrm>
          <a:prstGeom prst="ellipse">
            <a:avLst/>
          </a:prstGeom>
          <a:blipFill>
            <a:blip r:embed="rId3"/>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 name="Oval 8"/>
          <p:cNvSpPr/>
          <p:nvPr/>
        </p:nvSpPr>
        <p:spPr>
          <a:xfrm>
            <a:off x="1524001" y="2793193"/>
            <a:ext cx="950647" cy="956613"/>
          </a:xfrm>
          <a:prstGeom prst="ellipse">
            <a:avLst/>
          </a:prstGeom>
          <a:blipFill>
            <a:blip r:embed="rId4"/>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6" name="Oval 5"/>
          <p:cNvSpPr/>
          <p:nvPr/>
        </p:nvSpPr>
        <p:spPr>
          <a:xfrm>
            <a:off x="4064001" y="1108991"/>
            <a:ext cx="950647" cy="956613"/>
          </a:xfrm>
          <a:prstGeom prst="ellipse">
            <a:avLst/>
          </a:prstGeom>
          <a:blipFill>
            <a:blip r:embed="rId5"/>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 name="Oval 9"/>
          <p:cNvSpPr/>
          <p:nvPr/>
        </p:nvSpPr>
        <p:spPr>
          <a:xfrm>
            <a:off x="5555323" y="2270803"/>
            <a:ext cx="950647" cy="956613"/>
          </a:xfrm>
          <a:prstGeom prst="ellipse">
            <a:avLst/>
          </a:prstGeom>
          <a:blipFill>
            <a:blip r:embed="rId6"/>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7" name="Oval 6"/>
          <p:cNvSpPr/>
          <p:nvPr/>
        </p:nvSpPr>
        <p:spPr>
          <a:xfrm>
            <a:off x="2671546" y="2065605"/>
            <a:ext cx="950647" cy="956613"/>
          </a:xfrm>
          <a:prstGeom prst="ellipse">
            <a:avLst/>
          </a:prstGeom>
          <a:blipFill>
            <a:blip r:embed="rId7"/>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7315201" y="3432435"/>
            <a:ext cx="950647" cy="956613"/>
          </a:xfrm>
          <a:prstGeom prst="ellipse">
            <a:avLst/>
          </a:prstGeom>
          <a:blipFill>
            <a:blip r:embed="rId8"/>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8819203" y="3052091"/>
            <a:ext cx="950647" cy="956613"/>
          </a:xfrm>
          <a:prstGeom prst="ellipse">
            <a:avLst/>
          </a:prstGeom>
          <a:blipFill>
            <a:blip r:embed="rId9"/>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 name="Oval 7"/>
          <p:cNvSpPr/>
          <p:nvPr/>
        </p:nvSpPr>
        <p:spPr>
          <a:xfrm>
            <a:off x="7112001" y="1700206"/>
            <a:ext cx="950647" cy="956613"/>
          </a:xfrm>
          <a:prstGeom prst="ellipse">
            <a:avLst/>
          </a:prstGeom>
          <a:blipFill>
            <a:blip r:embed="rId10"/>
            <a:stretch>
              <a:fillRect l="-4000" t="-2000" r="-4000" b="-2000"/>
            </a:stretch>
          </a:blip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54" name="Group 353"/>
          <p:cNvGrpSpPr/>
          <p:nvPr/>
        </p:nvGrpSpPr>
        <p:grpSpPr>
          <a:xfrm>
            <a:off x="127357" y="-21594"/>
            <a:ext cx="2524868" cy="613385"/>
            <a:chOff x="127357" y="-6354"/>
            <a:chExt cx="2524868" cy="613385"/>
          </a:xfrm>
        </p:grpSpPr>
        <p:sp>
          <p:nvSpPr>
            <p:cNvPr id="355" name="Round Same Side Corner Rectangle 35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6" name="TextBox 35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357" name="Group 356"/>
          <p:cNvGrpSpPr/>
          <p:nvPr/>
        </p:nvGrpSpPr>
        <p:grpSpPr>
          <a:xfrm>
            <a:off x="7635890" y="5118140"/>
            <a:ext cx="4239626" cy="1655442"/>
            <a:chOff x="1855969" y="3166271"/>
            <a:chExt cx="3122431" cy="1876682"/>
          </a:xfrm>
        </p:grpSpPr>
        <p:sp>
          <p:nvSpPr>
            <p:cNvPr id="358" name="Text Box 10"/>
            <p:cNvSpPr txBox="1">
              <a:spLocks noChangeArrowheads="1"/>
            </p:cNvSpPr>
            <p:nvPr/>
          </p:nvSpPr>
          <p:spPr bwMode="auto">
            <a:xfrm>
              <a:off x="1879600" y="3410059"/>
              <a:ext cx="3098800" cy="163289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endParaRPr lang="en-US" sz="1400" dirty="0">
                <a:solidFill>
                  <a:schemeClr val="bg1">
                    <a:lumMod val="85000"/>
                  </a:schemeClr>
                </a:solidFill>
              </a:endParaRPr>
            </a:p>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59" name="Rectangle 358"/>
            <p:cNvSpPr/>
            <p:nvPr/>
          </p:nvSpPr>
          <p:spPr>
            <a:xfrm>
              <a:off x="1855969" y="3166271"/>
              <a:ext cx="1980148" cy="418691"/>
            </a:xfrm>
            <a:prstGeom prst="rect">
              <a:avLst/>
            </a:prstGeom>
            <a:noFill/>
          </p:spPr>
          <p:txBody>
            <a:bodyPr wrap="square">
              <a:spAutoFit/>
            </a:bodyPr>
            <a:lstStyle/>
            <a:p>
              <a:pPr defTabSz="1450940"/>
              <a:r>
                <a:rPr lang="en-US" b="1" dirty="0">
                  <a:solidFill>
                    <a:srgbClr val="FF0000"/>
                  </a:solidFill>
                  <a:ea typeface="Open Sans" pitchFamily="34" charset="0"/>
                  <a:cs typeface="Open Sans" pitchFamily="34" charset="0"/>
                </a:rPr>
                <a:t>Lorem Ipsum</a:t>
              </a:r>
            </a:p>
          </p:txBody>
        </p:sp>
      </p:grpSp>
      <p:grpSp>
        <p:nvGrpSpPr>
          <p:cNvPr id="360" name="Group 359"/>
          <p:cNvGrpSpPr/>
          <p:nvPr/>
        </p:nvGrpSpPr>
        <p:grpSpPr>
          <a:xfrm>
            <a:off x="95571" y="4683568"/>
            <a:ext cx="3180502" cy="1836370"/>
            <a:chOff x="1839972" y="3072997"/>
            <a:chExt cx="3138428" cy="1431722"/>
          </a:xfrm>
        </p:grpSpPr>
        <p:sp>
          <p:nvSpPr>
            <p:cNvPr id="361" name="Text Box 10"/>
            <p:cNvSpPr txBox="1">
              <a:spLocks noChangeArrowheads="1"/>
            </p:cNvSpPr>
            <p:nvPr/>
          </p:nvSpPr>
          <p:spPr bwMode="auto">
            <a:xfrm>
              <a:off x="1879600" y="3410059"/>
              <a:ext cx="3098800" cy="1094660"/>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 Lorem ipsum dolor sit amet, consectetur adipiscing elit, sed do eiusmod tempor incididunt utdse ut labore et</a:t>
              </a:r>
            </a:p>
            <a:p>
              <a:pPr defTabSz="1219170">
                <a:spcBef>
                  <a:spcPct val="20000"/>
                </a:spcBef>
                <a:defRPr/>
              </a:pPr>
              <a:endParaRPr lang="en-US" sz="1400" dirty="0">
                <a:solidFill>
                  <a:schemeClr val="bg1">
                    <a:lumMod val="85000"/>
                  </a:schemeClr>
                </a:solidFill>
              </a:endParaRPr>
            </a:p>
          </p:txBody>
        </p:sp>
        <p:sp>
          <p:nvSpPr>
            <p:cNvPr id="362" name="Rectangle 361"/>
            <p:cNvSpPr/>
            <p:nvPr/>
          </p:nvSpPr>
          <p:spPr>
            <a:xfrm>
              <a:off x="1839972" y="3072997"/>
              <a:ext cx="1980148" cy="342081"/>
            </a:xfrm>
            <a:prstGeom prst="rect">
              <a:avLst/>
            </a:prstGeom>
            <a:noFill/>
          </p:spPr>
          <p:txBody>
            <a:bodyPr wrap="square">
              <a:spAutoFit/>
            </a:bodyPr>
            <a:lstStyle/>
            <a:p>
              <a:pPr defTabSz="1450940"/>
              <a:r>
                <a:rPr lang="en-US" b="1" dirty="0">
                  <a:solidFill>
                    <a:srgbClr val="00B0F0"/>
                  </a:solidFill>
                  <a:ea typeface="Open Sans" pitchFamily="34" charset="0"/>
                  <a:cs typeface="Open Sans" pitchFamily="34" charset="0"/>
                </a:rPr>
                <a:t>Lorem Ipsum</a:t>
              </a:r>
            </a:p>
          </p:txBody>
        </p:sp>
      </p:grpSp>
    </p:spTree>
    <p:extLst>
      <p:ext uri="{BB962C8B-B14F-4D97-AF65-F5344CB8AC3E}">
        <p14:creationId xmlns:p14="http://schemas.microsoft.com/office/powerpoint/2010/main" val="423576940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53"/>
                                        </p:tgtEl>
                                        <p:attrNameLst>
                                          <p:attrName>style.visibility</p:attrName>
                                        </p:attrNameLst>
                                      </p:cBhvr>
                                      <p:to>
                                        <p:strVal val="visible"/>
                                      </p:to>
                                    </p:set>
                                    <p:animEffect transition="in" filter="barn(inVertical)">
                                      <p:cBhvr>
                                        <p:cTn id="7" dur="1000"/>
                                        <p:tgtEl>
                                          <p:spTgt spid="353"/>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ppt_x"/>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35" presetClass="entr" presetSubtype="0" fill="hold" nodeType="afterEffect">
                                  <p:stCondLst>
                                    <p:cond delay="0"/>
                                  </p:stCondLst>
                                  <p:childTnLst>
                                    <p:set>
                                      <p:cBhvr>
                                        <p:cTn id="15" dur="1" fill="hold">
                                          <p:stCondLst>
                                            <p:cond delay="0"/>
                                          </p:stCondLst>
                                        </p:cTn>
                                        <p:tgtEl>
                                          <p:spTgt spid="15"/>
                                        </p:tgtEl>
                                        <p:attrNameLst>
                                          <p:attrName>style.visibility</p:attrName>
                                        </p:attrNameLst>
                                      </p:cBhvr>
                                      <p:to>
                                        <p:strVal val="visible"/>
                                      </p:to>
                                    </p:set>
                                    <p:animEffect transition="in" filter="fade">
                                      <p:cBhvr>
                                        <p:cTn id="16" dur="120"/>
                                        <p:tgtEl>
                                          <p:spTgt spid="15"/>
                                        </p:tgtEl>
                                      </p:cBhvr>
                                    </p:animEffect>
                                    <p:anim calcmode="lin" valueType="num">
                                      <p:cBhvr>
                                        <p:cTn id="17" dur="120" fill="hold"/>
                                        <p:tgtEl>
                                          <p:spTgt spid="15"/>
                                        </p:tgtEl>
                                        <p:attrNameLst>
                                          <p:attrName>style.rotation</p:attrName>
                                        </p:attrNameLst>
                                      </p:cBhvr>
                                      <p:tavLst>
                                        <p:tav tm="0">
                                          <p:val>
                                            <p:fltVal val="720"/>
                                          </p:val>
                                        </p:tav>
                                        <p:tav tm="100000">
                                          <p:val>
                                            <p:fltVal val="0"/>
                                          </p:val>
                                        </p:tav>
                                      </p:tavLst>
                                    </p:anim>
                                    <p:anim calcmode="lin" valueType="num">
                                      <p:cBhvr>
                                        <p:cTn id="18" dur="120" fill="hold"/>
                                        <p:tgtEl>
                                          <p:spTgt spid="15"/>
                                        </p:tgtEl>
                                        <p:attrNameLst>
                                          <p:attrName>ppt_h</p:attrName>
                                        </p:attrNameLst>
                                      </p:cBhvr>
                                      <p:tavLst>
                                        <p:tav tm="0">
                                          <p:val>
                                            <p:fltVal val="0"/>
                                          </p:val>
                                        </p:tav>
                                        <p:tav tm="100000">
                                          <p:val>
                                            <p:strVal val="#ppt_h"/>
                                          </p:val>
                                        </p:tav>
                                      </p:tavLst>
                                    </p:anim>
                                    <p:anim calcmode="lin" valueType="num">
                                      <p:cBhvr>
                                        <p:cTn id="19" dur="120" fill="hold"/>
                                        <p:tgtEl>
                                          <p:spTgt spid="15"/>
                                        </p:tgtEl>
                                        <p:attrNameLst>
                                          <p:attrName>ppt_w</p:attrName>
                                        </p:attrNameLst>
                                      </p:cBhvr>
                                      <p:tavLst>
                                        <p:tav tm="0">
                                          <p:val>
                                            <p:fltVal val="0"/>
                                          </p:val>
                                        </p:tav>
                                        <p:tav tm="100000">
                                          <p:val>
                                            <p:strVal val="#ppt_w"/>
                                          </p:val>
                                        </p:tav>
                                      </p:tavLst>
                                    </p:anim>
                                  </p:childTnLst>
                                </p:cTn>
                              </p:par>
                            </p:childTnLst>
                          </p:cTn>
                        </p:par>
                        <p:par>
                          <p:cTn id="20" fill="hold">
                            <p:stCondLst>
                              <p:cond delay="1620"/>
                            </p:stCondLst>
                            <p:childTnLst>
                              <p:par>
                                <p:cTn id="21" presetID="35" presetClass="entr" presetSubtype="0" fill="hold" nodeType="afterEffect">
                                  <p:stCondLst>
                                    <p:cond delay="0"/>
                                  </p:stCondLst>
                                  <p:childTnLst>
                                    <p:set>
                                      <p:cBhvr>
                                        <p:cTn id="22" dur="1" fill="hold">
                                          <p:stCondLst>
                                            <p:cond delay="0"/>
                                          </p:stCondLst>
                                        </p:cTn>
                                        <p:tgtEl>
                                          <p:spTgt spid="20"/>
                                        </p:tgtEl>
                                        <p:attrNameLst>
                                          <p:attrName>style.visibility</p:attrName>
                                        </p:attrNameLst>
                                      </p:cBhvr>
                                      <p:to>
                                        <p:strVal val="visible"/>
                                      </p:to>
                                    </p:set>
                                    <p:animEffect transition="in" filter="fade">
                                      <p:cBhvr>
                                        <p:cTn id="23" dur="120"/>
                                        <p:tgtEl>
                                          <p:spTgt spid="20"/>
                                        </p:tgtEl>
                                      </p:cBhvr>
                                    </p:animEffect>
                                    <p:anim calcmode="lin" valueType="num">
                                      <p:cBhvr>
                                        <p:cTn id="24" dur="120" fill="hold"/>
                                        <p:tgtEl>
                                          <p:spTgt spid="20"/>
                                        </p:tgtEl>
                                        <p:attrNameLst>
                                          <p:attrName>style.rotation</p:attrName>
                                        </p:attrNameLst>
                                      </p:cBhvr>
                                      <p:tavLst>
                                        <p:tav tm="0">
                                          <p:val>
                                            <p:fltVal val="720"/>
                                          </p:val>
                                        </p:tav>
                                        <p:tav tm="100000">
                                          <p:val>
                                            <p:fltVal val="0"/>
                                          </p:val>
                                        </p:tav>
                                      </p:tavLst>
                                    </p:anim>
                                    <p:anim calcmode="lin" valueType="num">
                                      <p:cBhvr>
                                        <p:cTn id="25" dur="120" fill="hold"/>
                                        <p:tgtEl>
                                          <p:spTgt spid="20"/>
                                        </p:tgtEl>
                                        <p:attrNameLst>
                                          <p:attrName>ppt_h</p:attrName>
                                        </p:attrNameLst>
                                      </p:cBhvr>
                                      <p:tavLst>
                                        <p:tav tm="0">
                                          <p:val>
                                            <p:fltVal val="0"/>
                                          </p:val>
                                        </p:tav>
                                        <p:tav tm="100000">
                                          <p:val>
                                            <p:strVal val="#ppt_h"/>
                                          </p:val>
                                        </p:tav>
                                      </p:tavLst>
                                    </p:anim>
                                    <p:anim calcmode="lin" valueType="num">
                                      <p:cBhvr>
                                        <p:cTn id="26" dur="120" fill="hold"/>
                                        <p:tgtEl>
                                          <p:spTgt spid="20"/>
                                        </p:tgtEl>
                                        <p:attrNameLst>
                                          <p:attrName>ppt_w</p:attrName>
                                        </p:attrNameLst>
                                      </p:cBhvr>
                                      <p:tavLst>
                                        <p:tav tm="0">
                                          <p:val>
                                            <p:fltVal val="0"/>
                                          </p:val>
                                        </p:tav>
                                        <p:tav tm="100000">
                                          <p:val>
                                            <p:strVal val="#ppt_w"/>
                                          </p:val>
                                        </p:tav>
                                      </p:tavLst>
                                    </p:anim>
                                  </p:childTnLst>
                                </p:cTn>
                              </p:par>
                            </p:childTnLst>
                          </p:cTn>
                        </p:par>
                        <p:par>
                          <p:cTn id="27" fill="hold">
                            <p:stCondLst>
                              <p:cond delay="1740"/>
                            </p:stCondLst>
                            <p:childTnLst>
                              <p:par>
                                <p:cTn id="28" presetID="35" presetClass="entr" presetSubtype="0" fill="hold" nodeType="afterEffect">
                                  <p:stCondLst>
                                    <p:cond delay="0"/>
                                  </p:stCondLst>
                                  <p:childTnLst>
                                    <p:set>
                                      <p:cBhvr>
                                        <p:cTn id="29" dur="1" fill="hold">
                                          <p:stCondLst>
                                            <p:cond delay="0"/>
                                          </p:stCondLst>
                                        </p:cTn>
                                        <p:tgtEl>
                                          <p:spTgt spid="27"/>
                                        </p:tgtEl>
                                        <p:attrNameLst>
                                          <p:attrName>style.visibility</p:attrName>
                                        </p:attrNameLst>
                                      </p:cBhvr>
                                      <p:to>
                                        <p:strVal val="visible"/>
                                      </p:to>
                                    </p:set>
                                    <p:animEffect transition="in" filter="fade">
                                      <p:cBhvr>
                                        <p:cTn id="30" dur="120"/>
                                        <p:tgtEl>
                                          <p:spTgt spid="27"/>
                                        </p:tgtEl>
                                      </p:cBhvr>
                                    </p:animEffect>
                                    <p:anim calcmode="lin" valueType="num">
                                      <p:cBhvr>
                                        <p:cTn id="31" dur="120" fill="hold"/>
                                        <p:tgtEl>
                                          <p:spTgt spid="27"/>
                                        </p:tgtEl>
                                        <p:attrNameLst>
                                          <p:attrName>style.rotation</p:attrName>
                                        </p:attrNameLst>
                                      </p:cBhvr>
                                      <p:tavLst>
                                        <p:tav tm="0">
                                          <p:val>
                                            <p:fltVal val="720"/>
                                          </p:val>
                                        </p:tav>
                                        <p:tav tm="100000">
                                          <p:val>
                                            <p:fltVal val="0"/>
                                          </p:val>
                                        </p:tav>
                                      </p:tavLst>
                                    </p:anim>
                                    <p:anim calcmode="lin" valueType="num">
                                      <p:cBhvr>
                                        <p:cTn id="32" dur="120" fill="hold"/>
                                        <p:tgtEl>
                                          <p:spTgt spid="27"/>
                                        </p:tgtEl>
                                        <p:attrNameLst>
                                          <p:attrName>ppt_h</p:attrName>
                                        </p:attrNameLst>
                                      </p:cBhvr>
                                      <p:tavLst>
                                        <p:tav tm="0">
                                          <p:val>
                                            <p:fltVal val="0"/>
                                          </p:val>
                                        </p:tav>
                                        <p:tav tm="100000">
                                          <p:val>
                                            <p:strVal val="#ppt_h"/>
                                          </p:val>
                                        </p:tav>
                                      </p:tavLst>
                                    </p:anim>
                                    <p:anim calcmode="lin" valueType="num">
                                      <p:cBhvr>
                                        <p:cTn id="33" dur="120" fill="hold"/>
                                        <p:tgtEl>
                                          <p:spTgt spid="27"/>
                                        </p:tgtEl>
                                        <p:attrNameLst>
                                          <p:attrName>ppt_w</p:attrName>
                                        </p:attrNameLst>
                                      </p:cBhvr>
                                      <p:tavLst>
                                        <p:tav tm="0">
                                          <p:val>
                                            <p:fltVal val="0"/>
                                          </p:val>
                                        </p:tav>
                                        <p:tav tm="100000">
                                          <p:val>
                                            <p:strVal val="#ppt_w"/>
                                          </p:val>
                                        </p:tav>
                                      </p:tavLst>
                                    </p:anim>
                                  </p:childTnLst>
                                </p:cTn>
                              </p:par>
                            </p:childTnLst>
                          </p:cTn>
                        </p:par>
                        <p:par>
                          <p:cTn id="34" fill="hold">
                            <p:stCondLst>
                              <p:cond delay="1860"/>
                            </p:stCondLst>
                            <p:childTnLst>
                              <p:par>
                                <p:cTn id="35" presetID="53" presetClass="entr" presetSubtype="16" fill="hold" grpId="0" nodeType="afterEffect">
                                  <p:stCondLst>
                                    <p:cond delay="0"/>
                                  </p:stCondLst>
                                  <p:childTnLst>
                                    <p:set>
                                      <p:cBhvr>
                                        <p:cTn id="36" dur="1" fill="hold">
                                          <p:stCondLst>
                                            <p:cond delay="0"/>
                                          </p:stCondLst>
                                        </p:cTn>
                                        <p:tgtEl>
                                          <p:spTgt spid="9"/>
                                        </p:tgtEl>
                                        <p:attrNameLst>
                                          <p:attrName>style.visibility</p:attrName>
                                        </p:attrNameLst>
                                      </p:cBhvr>
                                      <p:to>
                                        <p:strVal val="visible"/>
                                      </p:to>
                                    </p:set>
                                    <p:anim calcmode="lin" valueType="num">
                                      <p:cBhvr>
                                        <p:cTn id="37" dur="500" fill="hold"/>
                                        <p:tgtEl>
                                          <p:spTgt spid="9"/>
                                        </p:tgtEl>
                                        <p:attrNameLst>
                                          <p:attrName>ppt_w</p:attrName>
                                        </p:attrNameLst>
                                      </p:cBhvr>
                                      <p:tavLst>
                                        <p:tav tm="0">
                                          <p:val>
                                            <p:fltVal val="0"/>
                                          </p:val>
                                        </p:tav>
                                        <p:tav tm="100000">
                                          <p:val>
                                            <p:strVal val="#ppt_w"/>
                                          </p:val>
                                        </p:tav>
                                      </p:tavLst>
                                    </p:anim>
                                    <p:anim calcmode="lin" valueType="num">
                                      <p:cBhvr>
                                        <p:cTn id="38" dur="500" fill="hold"/>
                                        <p:tgtEl>
                                          <p:spTgt spid="9"/>
                                        </p:tgtEl>
                                        <p:attrNameLst>
                                          <p:attrName>ppt_h</p:attrName>
                                        </p:attrNameLst>
                                      </p:cBhvr>
                                      <p:tavLst>
                                        <p:tav tm="0">
                                          <p:val>
                                            <p:fltVal val="0"/>
                                          </p:val>
                                        </p:tav>
                                        <p:tav tm="100000">
                                          <p:val>
                                            <p:strVal val="#ppt_h"/>
                                          </p:val>
                                        </p:tav>
                                      </p:tavLst>
                                    </p:anim>
                                    <p:animEffect transition="in" filter="fade">
                                      <p:cBhvr>
                                        <p:cTn id="39" dur="500"/>
                                        <p:tgtEl>
                                          <p:spTgt spid="9"/>
                                        </p:tgtEl>
                                      </p:cBhvr>
                                    </p:animEffect>
                                  </p:childTnLst>
                                </p:cTn>
                              </p:par>
                            </p:childTnLst>
                          </p:cTn>
                        </p:par>
                        <p:par>
                          <p:cTn id="40" fill="hold">
                            <p:stCondLst>
                              <p:cond delay="2360"/>
                            </p:stCondLst>
                            <p:childTnLst>
                              <p:par>
                                <p:cTn id="41" presetID="35" presetClass="entr" presetSubtype="0"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fade">
                                      <p:cBhvr>
                                        <p:cTn id="43" dur="120"/>
                                        <p:tgtEl>
                                          <p:spTgt spid="42"/>
                                        </p:tgtEl>
                                      </p:cBhvr>
                                    </p:animEffect>
                                    <p:anim calcmode="lin" valueType="num">
                                      <p:cBhvr>
                                        <p:cTn id="44" dur="120" fill="hold"/>
                                        <p:tgtEl>
                                          <p:spTgt spid="42"/>
                                        </p:tgtEl>
                                        <p:attrNameLst>
                                          <p:attrName>style.rotation</p:attrName>
                                        </p:attrNameLst>
                                      </p:cBhvr>
                                      <p:tavLst>
                                        <p:tav tm="0">
                                          <p:val>
                                            <p:fltVal val="720"/>
                                          </p:val>
                                        </p:tav>
                                        <p:tav tm="100000">
                                          <p:val>
                                            <p:fltVal val="0"/>
                                          </p:val>
                                        </p:tav>
                                      </p:tavLst>
                                    </p:anim>
                                    <p:anim calcmode="lin" valueType="num">
                                      <p:cBhvr>
                                        <p:cTn id="45" dur="120" fill="hold"/>
                                        <p:tgtEl>
                                          <p:spTgt spid="42"/>
                                        </p:tgtEl>
                                        <p:attrNameLst>
                                          <p:attrName>ppt_h</p:attrName>
                                        </p:attrNameLst>
                                      </p:cBhvr>
                                      <p:tavLst>
                                        <p:tav tm="0">
                                          <p:val>
                                            <p:fltVal val="0"/>
                                          </p:val>
                                        </p:tav>
                                        <p:tav tm="100000">
                                          <p:val>
                                            <p:strVal val="#ppt_h"/>
                                          </p:val>
                                        </p:tav>
                                      </p:tavLst>
                                    </p:anim>
                                    <p:anim calcmode="lin" valueType="num">
                                      <p:cBhvr>
                                        <p:cTn id="46" dur="120" fill="hold"/>
                                        <p:tgtEl>
                                          <p:spTgt spid="42"/>
                                        </p:tgtEl>
                                        <p:attrNameLst>
                                          <p:attrName>ppt_w</p:attrName>
                                        </p:attrNameLst>
                                      </p:cBhvr>
                                      <p:tavLst>
                                        <p:tav tm="0">
                                          <p:val>
                                            <p:fltVal val="0"/>
                                          </p:val>
                                        </p:tav>
                                        <p:tav tm="100000">
                                          <p:val>
                                            <p:strVal val="#ppt_w"/>
                                          </p:val>
                                        </p:tav>
                                      </p:tavLst>
                                    </p:anim>
                                  </p:childTnLst>
                                </p:cTn>
                              </p:par>
                            </p:childTnLst>
                          </p:cTn>
                        </p:par>
                        <p:par>
                          <p:cTn id="47" fill="hold">
                            <p:stCondLst>
                              <p:cond delay="2480"/>
                            </p:stCondLst>
                            <p:childTnLst>
                              <p:par>
                                <p:cTn id="48" presetID="35" presetClass="entr" presetSubtype="0" fill="hold" grpId="0" nodeType="afterEffect">
                                  <p:stCondLst>
                                    <p:cond delay="0"/>
                                  </p:stCondLst>
                                  <p:childTnLst>
                                    <p:set>
                                      <p:cBhvr>
                                        <p:cTn id="49" dur="1" fill="hold">
                                          <p:stCondLst>
                                            <p:cond delay="0"/>
                                          </p:stCondLst>
                                        </p:cTn>
                                        <p:tgtEl>
                                          <p:spTgt spid="43"/>
                                        </p:tgtEl>
                                        <p:attrNameLst>
                                          <p:attrName>style.visibility</p:attrName>
                                        </p:attrNameLst>
                                      </p:cBhvr>
                                      <p:to>
                                        <p:strVal val="visible"/>
                                      </p:to>
                                    </p:set>
                                    <p:animEffect transition="in" filter="fade">
                                      <p:cBhvr>
                                        <p:cTn id="50" dur="120"/>
                                        <p:tgtEl>
                                          <p:spTgt spid="43"/>
                                        </p:tgtEl>
                                      </p:cBhvr>
                                    </p:animEffect>
                                    <p:anim calcmode="lin" valueType="num">
                                      <p:cBhvr>
                                        <p:cTn id="51" dur="120" fill="hold"/>
                                        <p:tgtEl>
                                          <p:spTgt spid="43"/>
                                        </p:tgtEl>
                                        <p:attrNameLst>
                                          <p:attrName>style.rotation</p:attrName>
                                        </p:attrNameLst>
                                      </p:cBhvr>
                                      <p:tavLst>
                                        <p:tav tm="0">
                                          <p:val>
                                            <p:fltVal val="720"/>
                                          </p:val>
                                        </p:tav>
                                        <p:tav tm="100000">
                                          <p:val>
                                            <p:fltVal val="0"/>
                                          </p:val>
                                        </p:tav>
                                      </p:tavLst>
                                    </p:anim>
                                    <p:anim calcmode="lin" valueType="num">
                                      <p:cBhvr>
                                        <p:cTn id="52" dur="120" fill="hold"/>
                                        <p:tgtEl>
                                          <p:spTgt spid="43"/>
                                        </p:tgtEl>
                                        <p:attrNameLst>
                                          <p:attrName>ppt_h</p:attrName>
                                        </p:attrNameLst>
                                      </p:cBhvr>
                                      <p:tavLst>
                                        <p:tav tm="0">
                                          <p:val>
                                            <p:fltVal val="0"/>
                                          </p:val>
                                        </p:tav>
                                        <p:tav tm="100000">
                                          <p:val>
                                            <p:strVal val="#ppt_h"/>
                                          </p:val>
                                        </p:tav>
                                      </p:tavLst>
                                    </p:anim>
                                    <p:anim calcmode="lin" valueType="num">
                                      <p:cBhvr>
                                        <p:cTn id="53" dur="120" fill="hold"/>
                                        <p:tgtEl>
                                          <p:spTgt spid="43"/>
                                        </p:tgtEl>
                                        <p:attrNameLst>
                                          <p:attrName>ppt_w</p:attrName>
                                        </p:attrNameLst>
                                      </p:cBhvr>
                                      <p:tavLst>
                                        <p:tav tm="0">
                                          <p:val>
                                            <p:fltVal val="0"/>
                                          </p:val>
                                        </p:tav>
                                        <p:tav tm="100000">
                                          <p:val>
                                            <p:strVal val="#ppt_w"/>
                                          </p:val>
                                        </p:tav>
                                      </p:tavLst>
                                    </p:anim>
                                  </p:childTnLst>
                                </p:cTn>
                              </p:par>
                            </p:childTnLst>
                          </p:cTn>
                        </p:par>
                        <p:par>
                          <p:cTn id="54" fill="hold">
                            <p:stCondLst>
                              <p:cond delay="2600"/>
                            </p:stCondLst>
                            <p:childTnLst>
                              <p:par>
                                <p:cTn id="55" presetID="35" presetClass="entr" presetSubtype="0" fill="hold" nodeType="afterEffect">
                                  <p:stCondLst>
                                    <p:cond delay="0"/>
                                  </p:stCondLst>
                                  <p:childTnLst>
                                    <p:set>
                                      <p:cBhvr>
                                        <p:cTn id="56" dur="1" fill="hold">
                                          <p:stCondLst>
                                            <p:cond delay="0"/>
                                          </p:stCondLst>
                                        </p:cTn>
                                        <p:tgtEl>
                                          <p:spTgt spid="44"/>
                                        </p:tgtEl>
                                        <p:attrNameLst>
                                          <p:attrName>style.visibility</p:attrName>
                                        </p:attrNameLst>
                                      </p:cBhvr>
                                      <p:to>
                                        <p:strVal val="visible"/>
                                      </p:to>
                                    </p:set>
                                    <p:animEffect transition="in" filter="fade">
                                      <p:cBhvr>
                                        <p:cTn id="57" dur="120"/>
                                        <p:tgtEl>
                                          <p:spTgt spid="44"/>
                                        </p:tgtEl>
                                      </p:cBhvr>
                                    </p:animEffect>
                                    <p:anim calcmode="lin" valueType="num">
                                      <p:cBhvr>
                                        <p:cTn id="58" dur="120" fill="hold"/>
                                        <p:tgtEl>
                                          <p:spTgt spid="44"/>
                                        </p:tgtEl>
                                        <p:attrNameLst>
                                          <p:attrName>style.rotation</p:attrName>
                                        </p:attrNameLst>
                                      </p:cBhvr>
                                      <p:tavLst>
                                        <p:tav tm="0">
                                          <p:val>
                                            <p:fltVal val="720"/>
                                          </p:val>
                                        </p:tav>
                                        <p:tav tm="100000">
                                          <p:val>
                                            <p:fltVal val="0"/>
                                          </p:val>
                                        </p:tav>
                                      </p:tavLst>
                                    </p:anim>
                                    <p:anim calcmode="lin" valueType="num">
                                      <p:cBhvr>
                                        <p:cTn id="59" dur="120" fill="hold"/>
                                        <p:tgtEl>
                                          <p:spTgt spid="44"/>
                                        </p:tgtEl>
                                        <p:attrNameLst>
                                          <p:attrName>ppt_h</p:attrName>
                                        </p:attrNameLst>
                                      </p:cBhvr>
                                      <p:tavLst>
                                        <p:tav tm="0">
                                          <p:val>
                                            <p:fltVal val="0"/>
                                          </p:val>
                                        </p:tav>
                                        <p:tav tm="100000">
                                          <p:val>
                                            <p:strVal val="#ppt_h"/>
                                          </p:val>
                                        </p:tav>
                                      </p:tavLst>
                                    </p:anim>
                                    <p:anim calcmode="lin" valueType="num">
                                      <p:cBhvr>
                                        <p:cTn id="60" dur="120" fill="hold"/>
                                        <p:tgtEl>
                                          <p:spTgt spid="44"/>
                                        </p:tgtEl>
                                        <p:attrNameLst>
                                          <p:attrName>ppt_w</p:attrName>
                                        </p:attrNameLst>
                                      </p:cBhvr>
                                      <p:tavLst>
                                        <p:tav tm="0">
                                          <p:val>
                                            <p:fltVal val="0"/>
                                          </p:val>
                                        </p:tav>
                                        <p:tav tm="100000">
                                          <p:val>
                                            <p:strVal val="#ppt_w"/>
                                          </p:val>
                                        </p:tav>
                                      </p:tavLst>
                                    </p:anim>
                                  </p:childTnLst>
                                </p:cTn>
                              </p:par>
                            </p:childTnLst>
                          </p:cTn>
                        </p:par>
                        <p:par>
                          <p:cTn id="61" fill="hold">
                            <p:stCondLst>
                              <p:cond delay="2720"/>
                            </p:stCondLst>
                            <p:childTnLst>
                              <p:par>
                                <p:cTn id="62" presetID="35" presetClass="entr" presetSubtype="0" fill="hold" grpId="0" nodeType="afterEffect">
                                  <p:stCondLst>
                                    <p:cond delay="0"/>
                                  </p:stCondLst>
                                  <p:childTnLst>
                                    <p:set>
                                      <p:cBhvr>
                                        <p:cTn id="63" dur="1" fill="hold">
                                          <p:stCondLst>
                                            <p:cond delay="0"/>
                                          </p:stCondLst>
                                        </p:cTn>
                                        <p:tgtEl>
                                          <p:spTgt spid="48"/>
                                        </p:tgtEl>
                                        <p:attrNameLst>
                                          <p:attrName>style.visibility</p:attrName>
                                        </p:attrNameLst>
                                      </p:cBhvr>
                                      <p:to>
                                        <p:strVal val="visible"/>
                                      </p:to>
                                    </p:set>
                                    <p:animEffect transition="in" filter="fade">
                                      <p:cBhvr>
                                        <p:cTn id="64" dur="120"/>
                                        <p:tgtEl>
                                          <p:spTgt spid="48"/>
                                        </p:tgtEl>
                                      </p:cBhvr>
                                    </p:animEffect>
                                    <p:anim calcmode="lin" valueType="num">
                                      <p:cBhvr>
                                        <p:cTn id="65" dur="120" fill="hold"/>
                                        <p:tgtEl>
                                          <p:spTgt spid="48"/>
                                        </p:tgtEl>
                                        <p:attrNameLst>
                                          <p:attrName>style.rotation</p:attrName>
                                        </p:attrNameLst>
                                      </p:cBhvr>
                                      <p:tavLst>
                                        <p:tav tm="0">
                                          <p:val>
                                            <p:fltVal val="720"/>
                                          </p:val>
                                        </p:tav>
                                        <p:tav tm="100000">
                                          <p:val>
                                            <p:fltVal val="0"/>
                                          </p:val>
                                        </p:tav>
                                      </p:tavLst>
                                    </p:anim>
                                    <p:anim calcmode="lin" valueType="num">
                                      <p:cBhvr>
                                        <p:cTn id="66" dur="120" fill="hold"/>
                                        <p:tgtEl>
                                          <p:spTgt spid="48"/>
                                        </p:tgtEl>
                                        <p:attrNameLst>
                                          <p:attrName>ppt_h</p:attrName>
                                        </p:attrNameLst>
                                      </p:cBhvr>
                                      <p:tavLst>
                                        <p:tav tm="0">
                                          <p:val>
                                            <p:fltVal val="0"/>
                                          </p:val>
                                        </p:tav>
                                        <p:tav tm="100000">
                                          <p:val>
                                            <p:strVal val="#ppt_h"/>
                                          </p:val>
                                        </p:tav>
                                      </p:tavLst>
                                    </p:anim>
                                    <p:anim calcmode="lin" valueType="num">
                                      <p:cBhvr>
                                        <p:cTn id="67" dur="120" fill="hold"/>
                                        <p:tgtEl>
                                          <p:spTgt spid="48"/>
                                        </p:tgtEl>
                                        <p:attrNameLst>
                                          <p:attrName>ppt_w</p:attrName>
                                        </p:attrNameLst>
                                      </p:cBhvr>
                                      <p:tavLst>
                                        <p:tav tm="0">
                                          <p:val>
                                            <p:fltVal val="0"/>
                                          </p:val>
                                        </p:tav>
                                        <p:tav tm="100000">
                                          <p:val>
                                            <p:strVal val="#ppt_w"/>
                                          </p:val>
                                        </p:tav>
                                      </p:tavLst>
                                    </p:anim>
                                  </p:childTnLst>
                                </p:cTn>
                              </p:par>
                            </p:childTnLst>
                          </p:cTn>
                        </p:par>
                        <p:par>
                          <p:cTn id="68" fill="hold">
                            <p:stCondLst>
                              <p:cond delay="2840"/>
                            </p:stCondLst>
                            <p:childTnLst>
                              <p:par>
                                <p:cTn id="69" presetID="35" presetClass="entr" presetSubtype="0" fill="hold" nodeType="afterEffect">
                                  <p:stCondLst>
                                    <p:cond delay="0"/>
                                  </p:stCondLst>
                                  <p:childTnLst>
                                    <p:set>
                                      <p:cBhvr>
                                        <p:cTn id="70" dur="1" fill="hold">
                                          <p:stCondLst>
                                            <p:cond delay="0"/>
                                          </p:stCondLst>
                                        </p:cTn>
                                        <p:tgtEl>
                                          <p:spTgt spid="49"/>
                                        </p:tgtEl>
                                        <p:attrNameLst>
                                          <p:attrName>style.visibility</p:attrName>
                                        </p:attrNameLst>
                                      </p:cBhvr>
                                      <p:to>
                                        <p:strVal val="visible"/>
                                      </p:to>
                                    </p:set>
                                    <p:animEffect transition="in" filter="fade">
                                      <p:cBhvr>
                                        <p:cTn id="71" dur="120"/>
                                        <p:tgtEl>
                                          <p:spTgt spid="49"/>
                                        </p:tgtEl>
                                      </p:cBhvr>
                                    </p:animEffect>
                                    <p:anim calcmode="lin" valueType="num">
                                      <p:cBhvr>
                                        <p:cTn id="72" dur="120" fill="hold"/>
                                        <p:tgtEl>
                                          <p:spTgt spid="49"/>
                                        </p:tgtEl>
                                        <p:attrNameLst>
                                          <p:attrName>style.rotation</p:attrName>
                                        </p:attrNameLst>
                                      </p:cBhvr>
                                      <p:tavLst>
                                        <p:tav tm="0">
                                          <p:val>
                                            <p:fltVal val="720"/>
                                          </p:val>
                                        </p:tav>
                                        <p:tav tm="100000">
                                          <p:val>
                                            <p:fltVal val="0"/>
                                          </p:val>
                                        </p:tav>
                                      </p:tavLst>
                                    </p:anim>
                                    <p:anim calcmode="lin" valueType="num">
                                      <p:cBhvr>
                                        <p:cTn id="73" dur="120" fill="hold"/>
                                        <p:tgtEl>
                                          <p:spTgt spid="49"/>
                                        </p:tgtEl>
                                        <p:attrNameLst>
                                          <p:attrName>ppt_h</p:attrName>
                                        </p:attrNameLst>
                                      </p:cBhvr>
                                      <p:tavLst>
                                        <p:tav tm="0">
                                          <p:val>
                                            <p:fltVal val="0"/>
                                          </p:val>
                                        </p:tav>
                                        <p:tav tm="100000">
                                          <p:val>
                                            <p:strVal val="#ppt_h"/>
                                          </p:val>
                                        </p:tav>
                                      </p:tavLst>
                                    </p:anim>
                                    <p:anim calcmode="lin" valueType="num">
                                      <p:cBhvr>
                                        <p:cTn id="74" dur="120" fill="hold"/>
                                        <p:tgtEl>
                                          <p:spTgt spid="49"/>
                                        </p:tgtEl>
                                        <p:attrNameLst>
                                          <p:attrName>ppt_w</p:attrName>
                                        </p:attrNameLst>
                                      </p:cBhvr>
                                      <p:tavLst>
                                        <p:tav tm="0">
                                          <p:val>
                                            <p:fltVal val="0"/>
                                          </p:val>
                                        </p:tav>
                                        <p:tav tm="100000">
                                          <p:val>
                                            <p:strVal val="#ppt_w"/>
                                          </p:val>
                                        </p:tav>
                                      </p:tavLst>
                                    </p:anim>
                                  </p:childTnLst>
                                </p:cTn>
                              </p:par>
                            </p:childTnLst>
                          </p:cTn>
                        </p:par>
                        <p:par>
                          <p:cTn id="75" fill="hold">
                            <p:stCondLst>
                              <p:cond delay="2960"/>
                            </p:stCondLst>
                            <p:childTnLst>
                              <p:par>
                                <p:cTn id="76" presetID="35" presetClass="entr" presetSubtype="0" fill="hold" nodeType="afterEffect">
                                  <p:stCondLst>
                                    <p:cond delay="0"/>
                                  </p:stCondLst>
                                  <p:childTnLst>
                                    <p:set>
                                      <p:cBhvr>
                                        <p:cTn id="77" dur="1" fill="hold">
                                          <p:stCondLst>
                                            <p:cond delay="0"/>
                                          </p:stCondLst>
                                        </p:cTn>
                                        <p:tgtEl>
                                          <p:spTgt spid="53"/>
                                        </p:tgtEl>
                                        <p:attrNameLst>
                                          <p:attrName>style.visibility</p:attrName>
                                        </p:attrNameLst>
                                      </p:cBhvr>
                                      <p:to>
                                        <p:strVal val="visible"/>
                                      </p:to>
                                    </p:set>
                                    <p:animEffect transition="in" filter="fade">
                                      <p:cBhvr>
                                        <p:cTn id="78" dur="120"/>
                                        <p:tgtEl>
                                          <p:spTgt spid="53"/>
                                        </p:tgtEl>
                                      </p:cBhvr>
                                    </p:animEffect>
                                    <p:anim calcmode="lin" valueType="num">
                                      <p:cBhvr>
                                        <p:cTn id="79" dur="120" fill="hold"/>
                                        <p:tgtEl>
                                          <p:spTgt spid="53"/>
                                        </p:tgtEl>
                                        <p:attrNameLst>
                                          <p:attrName>style.rotation</p:attrName>
                                        </p:attrNameLst>
                                      </p:cBhvr>
                                      <p:tavLst>
                                        <p:tav tm="0">
                                          <p:val>
                                            <p:fltVal val="720"/>
                                          </p:val>
                                        </p:tav>
                                        <p:tav tm="100000">
                                          <p:val>
                                            <p:fltVal val="0"/>
                                          </p:val>
                                        </p:tav>
                                      </p:tavLst>
                                    </p:anim>
                                    <p:anim calcmode="lin" valueType="num">
                                      <p:cBhvr>
                                        <p:cTn id="80" dur="120" fill="hold"/>
                                        <p:tgtEl>
                                          <p:spTgt spid="53"/>
                                        </p:tgtEl>
                                        <p:attrNameLst>
                                          <p:attrName>ppt_h</p:attrName>
                                        </p:attrNameLst>
                                      </p:cBhvr>
                                      <p:tavLst>
                                        <p:tav tm="0">
                                          <p:val>
                                            <p:fltVal val="0"/>
                                          </p:val>
                                        </p:tav>
                                        <p:tav tm="100000">
                                          <p:val>
                                            <p:strVal val="#ppt_h"/>
                                          </p:val>
                                        </p:tav>
                                      </p:tavLst>
                                    </p:anim>
                                    <p:anim calcmode="lin" valueType="num">
                                      <p:cBhvr>
                                        <p:cTn id="81" dur="120" fill="hold"/>
                                        <p:tgtEl>
                                          <p:spTgt spid="53"/>
                                        </p:tgtEl>
                                        <p:attrNameLst>
                                          <p:attrName>ppt_w</p:attrName>
                                        </p:attrNameLst>
                                      </p:cBhvr>
                                      <p:tavLst>
                                        <p:tav tm="0">
                                          <p:val>
                                            <p:fltVal val="0"/>
                                          </p:val>
                                        </p:tav>
                                        <p:tav tm="100000">
                                          <p:val>
                                            <p:strVal val="#ppt_w"/>
                                          </p:val>
                                        </p:tav>
                                      </p:tavLst>
                                    </p:anim>
                                  </p:childTnLst>
                                </p:cTn>
                              </p:par>
                            </p:childTnLst>
                          </p:cTn>
                        </p:par>
                        <p:par>
                          <p:cTn id="82" fill="hold">
                            <p:stCondLst>
                              <p:cond delay="3080"/>
                            </p:stCondLst>
                            <p:childTnLst>
                              <p:par>
                                <p:cTn id="83" presetID="35" presetClass="entr" presetSubtype="0" fill="hold" nodeType="afterEffect">
                                  <p:stCondLst>
                                    <p:cond delay="0"/>
                                  </p:stCondLst>
                                  <p:childTnLst>
                                    <p:set>
                                      <p:cBhvr>
                                        <p:cTn id="84" dur="1" fill="hold">
                                          <p:stCondLst>
                                            <p:cond delay="0"/>
                                          </p:stCondLst>
                                        </p:cTn>
                                        <p:tgtEl>
                                          <p:spTgt spid="60"/>
                                        </p:tgtEl>
                                        <p:attrNameLst>
                                          <p:attrName>style.visibility</p:attrName>
                                        </p:attrNameLst>
                                      </p:cBhvr>
                                      <p:to>
                                        <p:strVal val="visible"/>
                                      </p:to>
                                    </p:set>
                                    <p:animEffect transition="in" filter="fade">
                                      <p:cBhvr>
                                        <p:cTn id="85" dur="120"/>
                                        <p:tgtEl>
                                          <p:spTgt spid="60"/>
                                        </p:tgtEl>
                                      </p:cBhvr>
                                    </p:animEffect>
                                    <p:anim calcmode="lin" valueType="num">
                                      <p:cBhvr>
                                        <p:cTn id="86" dur="120" fill="hold"/>
                                        <p:tgtEl>
                                          <p:spTgt spid="60"/>
                                        </p:tgtEl>
                                        <p:attrNameLst>
                                          <p:attrName>style.rotation</p:attrName>
                                        </p:attrNameLst>
                                      </p:cBhvr>
                                      <p:tavLst>
                                        <p:tav tm="0">
                                          <p:val>
                                            <p:fltVal val="720"/>
                                          </p:val>
                                        </p:tav>
                                        <p:tav tm="100000">
                                          <p:val>
                                            <p:fltVal val="0"/>
                                          </p:val>
                                        </p:tav>
                                      </p:tavLst>
                                    </p:anim>
                                    <p:anim calcmode="lin" valueType="num">
                                      <p:cBhvr>
                                        <p:cTn id="87" dur="120" fill="hold"/>
                                        <p:tgtEl>
                                          <p:spTgt spid="60"/>
                                        </p:tgtEl>
                                        <p:attrNameLst>
                                          <p:attrName>ppt_h</p:attrName>
                                        </p:attrNameLst>
                                      </p:cBhvr>
                                      <p:tavLst>
                                        <p:tav tm="0">
                                          <p:val>
                                            <p:fltVal val="0"/>
                                          </p:val>
                                        </p:tav>
                                        <p:tav tm="100000">
                                          <p:val>
                                            <p:strVal val="#ppt_h"/>
                                          </p:val>
                                        </p:tav>
                                      </p:tavLst>
                                    </p:anim>
                                    <p:anim calcmode="lin" valueType="num">
                                      <p:cBhvr>
                                        <p:cTn id="88" dur="120" fill="hold"/>
                                        <p:tgtEl>
                                          <p:spTgt spid="60"/>
                                        </p:tgtEl>
                                        <p:attrNameLst>
                                          <p:attrName>ppt_w</p:attrName>
                                        </p:attrNameLst>
                                      </p:cBhvr>
                                      <p:tavLst>
                                        <p:tav tm="0">
                                          <p:val>
                                            <p:fltVal val="0"/>
                                          </p:val>
                                        </p:tav>
                                        <p:tav tm="100000">
                                          <p:val>
                                            <p:strVal val="#ppt_w"/>
                                          </p:val>
                                        </p:tav>
                                      </p:tavLst>
                                    </p:anim>
                                  </p:childTnLst>
                                </p:cTn>
                              </p:par>
                            </p:childTnLst>
                          </p:cTn>
                        </p:par>
                        <p:par>
                          <p:cTn id="89" fill="hold">
                            <p:stCondLst>
                              <p:cond delay="3200"/>
                            </p:stCondLst>
                            <p:childTnLst>
                              <p:par>
                                <p:cTn id="90" presetID="35" presetClass="entr" presetSubtype="0" fill="hold" nodeType="afterEffect">
                                  <p:stCondLst>
                                    <p:cond delay="0"/>
                                  </p:stCondLst>
                                  <p:childTnLst>
                                    <p:set>
                                      <p:cBhvr>
                                        <p:cTn id="91" dur="1" fill="hold">
                                          <p:stCondLst>
                                            <p:cond delay="0"/>
                                          </p:stCondLst>
                                        </p:cTn>
                                        <p:tgtEl>
                                          <p:spTgt spid="67"/>
                                        </p:tgtEl>
                                        <p:attrNameLst>
                                          <p:attrName>style.visibility</p:attrName>
                                        </p:attrNameLst>
                                      </p:cBhvr>
                                      <p:to>
                                        <p:strVal val="visible"/>
                                      </p:to>
                                    </p:set>
                                    <p:animEffect transition="in" filter="fade">
                                      <p:cBhvr>
                                        <p:cTn id="92" dur="120"/>
                                        <p:tgtEl>
                                          <p:spTgt spid="67"/>
                                        </p:tgtEl>
                                      </p:cBhvr>
                                    </p:animEffect>
                                    <p:anim calcmode="lin" valueType="num">
                                      <p:cBhvr>
                                        <p:cTn id="93" dur="120" fill="hold"/>
                                        <p:tgtEl>
                                          <p:spTgt spid="67"/>
                                        </p:tgtEl>
                                        <p:attrNameLst>
                                          <p:attrName>style.rotation</p:attrName>
                                        </p:attrNameLst>
                                      </p:cBhvr>
                                      <p:tavLst>
                                        <p:tav tm="0">
                                          <p:val>
                                            <p:fltVal val="720"/>
                                          </p:val>
                                        </p:tav>
                                        <p:tav tm="100000">
                                          <p:val>
                                            <p:fltVal val="0"/>
                                          </p:val>
                                        </p:tav>
                                      </p:tavLst>
                                    </p:anim>
                                    <p:anim calcmode="lin" valueType="num">
                                      <p:cBhvr>
                                        <p:cTn id="94" dur="120" fill="hold"/>
                                        <p:tgtEl>
                                          <p:spTgt spid="67"/>
                                        </p:tgtEl>
                                        <p:attrNameLst>
                                          <p:attrName>ppt_h</p:attrName>
                                        </p:attrNameLst>
                                      </p:cBhvr>
                                      <p:tavLst>
                                        <p:tav tm="0">
                                          <p:val>
                                            <p:fltVal val="0"/>
                                          </p:val>
                                        </p:tav>
                                        <p:tav tm="100000">
                                          <p:val>
                                            <p:strVal val="#ppt_h"/>
                                          </p:val>
                                        </p:tav>
                                      </p:tavLst>
                                    </p:anim>
                                    <p:anim calcmode="lin" valueType="num">
                                      <p:cBhvr>
                                        <p:cTn id="95" dur="120" fill="hold"/>
                                        <p:tgtEl>
                                          <p:spTgt spid="67"/>
                                        </p:tgtEl>
                                        <p:attrNameLst>
                                          <p:attrName>ppt_w</p:attrName>
                                        </p:attrNameLst>
                                      </p:cBhvr>
                                      <p:tavLst>
                                        <p:tav tm="0">
                                          <p:val>
                                            <p:fltVal val="0"/>
                                          </p:val>
                                        </p:tav>
                                        <p:tav tm="100000">
                                          <p:val>
                                            <p:strVal val="#ppt_w"/>
                                          </p:val>
                                        </p:tav>
                                      </p:tavLst>
                                    </p:anim>
                                  </p:childTnLst>
                                </p:cTn>
                              </p:par>
                            </p:childTnLst>
                          </p:cTn>
                        </p:par>
                        <p:par>
                          <p:cTn id="96" fill="hold">
                            <p:stCondLst>
                              <p:cond delay="3320"/>
                            </p:stCondLst>
                            <p:childTnLst>
                              <p:par>
                                <p:cTn id="97" presetID="35" presetClass="entr" presetSubtype="0" fill="hold" grpId="0" nodeType="afterEffect">
                                  <p:stCondLst>
                                    <p:cond delay="0"/>
                                  </p:stCondLst>
                                  <p:childTnLst>
                                    <p:set>
                                      <p:cBhvr>
                                        <p:cTn id="98" dur="1" fill="hold">
                                          <p:stCondLst>
                                            <p:cond delay="0"/>
                                          </p:stCondLst>
                                        </p:cTn>
                                        <p:tgtEl>
                                          <p:spTgt spid="70"/>
                                        </p:tgtEl>
                                        <p:attrNameLst>
                                          <p:attrName>style.visibility</p:attrName>
                                        </p:attrNameLst>
                                      </p:cBhvr>
                                      <p:to>
                                        <p:strVal val="visible"/>
                                      </p:to>
                                    </p:set>
                                    <p:animEffect transition="in" filter="fade">
                                      <p:cBhvr>
                                        <p:cTn id="99" dur="120"/>
                                        <p:tgtEl>
                                          <p:spTgt spid="70"/>
                                        </p:tgtEl>
                                      </p:cBhvr>
                                    </p:animEffect>
                                    <p:anim calcmode="lin" valueType="num">
                                      <p:cBhvr>
                                        <p:cTn id="100" dur="120" fill="hold"/>
                                        <p:tgtEl>
                                          <p:spTgt spid="70"/>
                                        </p:tgtEl>
                                        <p:attrNameLst>
                                          <p:attrName>style.rotation</p:attrName>
                                        </p:attrNameLst>
                                      </p:cBhvr>
                                      <p:tavLst>
                                        <p:tav tm="0">
                                          <p:val>
                                            <p:fltVal val="720"/>
                                          </p:val>
                                        </p:tav>
                                        <p:tav tm="100000">
                                          <p:val>
                                            <p:fltVal val="0"/>
                                          </p:val>
                                        </p:tav>
                                      </p:tavLst>
                                    </p:anim>
                                    <p:anim calcmode="lin" valueType="num">
                                      <p:cBhvr>
                                        <p:cTn id="101" dur="120" fill="hold"/>
                                        <p:tgtEl>
                                          <p:spTgt spid="70"/>
                                        </p:tgtEl>
                                        <p:attrNameLst>
                                          <p:attrName>ppt_h</p:attrName>
                                        </p:attrNameLst>
                                      </p:cBhvr>
                                      <p:tavLst>
                                        <p:tav tm="0">
                                          <p:val>
                                            <p:fltVal val="0"/>
                                          </p:val>
                                        </p:tav>
                                        <p:tav tm="100000">
                                          <p:val>
                                            <p:strVal val="#ppt_h"/>
                                          </p:val>
                                        </p:tav>
                                      </p:tavLst>
                                    </p:anim>
                                    <p:anim calcmode="lin" valueType="num">
                                      <p:cBhvr>
                                        <p:cTn id="102" dur="120" fill="hold"/>
                                        <p:tgtEl>
                                          <p:spTgt spid="70"/>
                                        </p:tgtEl>
                                        <p:attrNameLst>
                                          <p:attrName>ppt_w</p:attrName>
                                        </p:attrNameLst>
                                      </p:cBhvr>
                                      <p:tavLst>
                                        <p:tav tm="0">
                                          <p:val>
                                            <p:fltVal val="0"/>
                                          </p:val>
                                        </p:tav>
                                        <p:tav tm="100000">
                                          <p:val>
                                            <p:strVal val="#ppt_w"/>
                                          </p:val>
                                        </p:tav>
                                      </p:tavLst>
                                    </p:anim>
                                  </p:childTnLst>
                                </p:cTn>
                              </p:par>
                            </p:childTnLst>
                          </p:cTn>
                        </p:par>
                        <p:par>
                          <p:cTn id="103" fill="hold">
                            <p:stCondLst>
                              <p:cond delay="3440"/>
                            </p:stCondLst>
                            <p:childTnLst>
                              <p:par>
                                <p:cTn id="104" presetID="35" presetClass="entr" presetSubtype="0" fill="hold" grpId="0" nodeType="afterEffect">
                                  <p:stCondLst>
                                    <p:cond delay="0"/>
                                  </p:stCondLst>
                                  <p:childTnLst>
                                    <p:set>
                                      <p:cBhvr>
                                        <p:cTn id="105" dur="1" fill="hold">
                                          <p:stCondLst>
                                            <p:cond delay="0"/>
                                          </p:stCondLst>
                                        </p:cTn>
                                        <p:tgtEl>
                                          <p:spTgt spid="71"/>
                                        </p:tgtEl>
                                        <p:attrNameLst>
                                          <p:attrName>style.visibility</p:attrName>
                                        </p:attrNameLst>
                                      </p:cBhvr>
                                      <p:to>
                                        <p:strVal val="visible"/>
                                      </p:to>
                                    </p:set>
                                    <p:animEffect transition="in" filter="fade">
                                      <p:cBhvr>
                                        <p:cTn id="106" dur="120"/>
                                        <p:tgtEl>
                                          <p:spTgt spid="71"/>
                                        </p:tgtEl>
                                      </p:cBhvr>
                                    </p:animEffect>
                                    <p:anim calcmode="lin" valueType="num">
                                      <p:cBhvr>
                                        <p:cTn id="107" dur="120" fill="hold"/>
                                        <p:tgtEl>
                                          <p:spTgt spid="71"/>
                                        </p:tgtEl>
                                        <p:attrNameLst>
                                          <p:attrName>style.rotation</p:attrName>
                                        </p:attrNameLst>
                                      </p:cBhvr>
                                      <p:tavLst>
                                        <p:tav tm="0">
                                          <p:val>
                                            <p:fltVal val="720"/>
                                          </p:val>
                                        </p:tav>
                                        <p:tav tm="100000">
                                          <p:val>
                                            <p:fltVal val="0"/>
                                          </p:val>
                                        </p:tav>
                                      </p:tavLst>
                                    </p:anim>
                                    <p:anim calcmode="lin" valueType="num">
                                      <p:cBhvr>
                                        <p:cTn id="108" dur="120" fill="hold"/>
                                        <p:tgtEl>
                                          <p:spTgt spid="71"/>
                                        </p:tgtEl>
                                        <p:attrNameLst>
                                          <p:attrName>ppt_h</p:attrName>
                                        </p:attrNameLst>
                                      </p:cBhvr>
                                      <p:tavLst>
                                        <p:tav tm="0">
                                          <p:val>
                                            <p:fltVal val="0"/>
                                          </p:val>
                                        </p:tav>
                                        <p:tav tm="100000">
                                          <p:val>
                                            <p:strVal val="#ppt_h"/>
                                          </p:val>
                                        </p:tav>
                                      </p:tavLst>
                                    </p:anim>
                                    <p:anim calcmode="lin" valueType="num">
                                      <p:cBhvr>
                                        <p:cTn id="109" dur="120" fill="hold"/>
                                        <p:tgtEl>
                                          <p:spTgt spid="71"/>
                                        </p:tgtEl>
                                        <p:attrNameLst>
                                          <p:attrName>ppt_w</p:attrName>
                                        </p:attrNameLst>
                                      </p:cBhvr>
                                      <p:tavLst>
                                        <p:tav tm="0">
                                          <p:val>
                                            <p:fltVal val="0"/>
                                          </p:val>
                                        </p:tav>
                                        <p:tav tm="100000">
                                          <p:val>
                                            <p:strVal val="#ppt_w"/>
                                          </p:val>
                                        </p:tav>
                                      </p:tavLst>
                                    </p:anim>
                                  </p:childTnLst>
                                </p:cTn>
                              </p:par>
                            </p:childTnLst>
                          </p:cTn>
                        </p:par>
                        <p:par>
                          <p:cTn id="110" fill="hold">
                            <p:stCondLst>
                              <p:cond delay="3560"/>
                            </p:stCondLst>
                            <p:childTnLst>
                              <p:par>
                                <p:cTn id="111" presetID="35" presetClass="entr" presetSubtype="0" fill="hold" grpId="0" nodeType="afterEffect">
                                  <p:stCondLst>
                                    <p:cond delay="0"/>
                                  </p:stCondLst>
                                  <p:childTnLst>
                                    <p:set>
                                      <p:cBhvr>
                                        <p:cTn id="112" dur="1" fill="hold">
                                          <p:stCondLst>
                                            <p:cond delay="0"/>
                                          </p:stCondLst>
                                        </p:cTn>
                                        <p:tgtEl>
                                          <p:spTgt spid="72"/>
                                        </p:tgtEl>
                                        <p:attrNameLst>
                                          <p:attrName>style.visibility</p:attrName>
                                        </p:attrNameLst>
                                      </p:cBhvr>
                                      <p:to>
                                        <p:strVal val="visible"/>
                                      </p:to>
                                    </p:set>
                                    <p:animEffect transition="in" filter="fade">
                                      <p:cBhvr>
                                        <p:cTn id="113" dur="120"/>
                                        <p:tgtEl>
                                          <p:spTgt spid="72"/>
                                        </p:tgtEl>
                                      </p:cBhvr>
                                    </p:animEffect>
                                    <p:anim calcmode="lin" valueType="num">
                                      <p:cBhvr>
                                        <p:cTn id="114" dur="120" fill="hold"/>
                                        <p:tgtEl>
                                          <p:spTgt spid="72"/>
                                        </p:tgtEl>
                                        <p:attrNameLst>
                                          <p:attrName>style.rotation</p:attrName>
                                        </p:attrNameLst>
                                      </p:cBhvr>
                                      <p:tavLst>
                                        <p:tav tm="0">
                                          <p:val>
                                            <p:fltVal val="720"/>
                                          </p:val>
                                        </p:tav>
                                        <p:tav tm="100000">
                                          <p:val>
                                            <p:fltVal val="0"/>
                                          </p:val>
                                        </p:tav>
                                      </p:tavLst>
                                    </p:anim>
                                    <p:anim calcmode="lin" valueType="num">
                                      <p:cBhvr>
                                        <p:cTn id="115" dur="120" fill="hold"/>
                                        <p:tgtEl>
                                          <p:spTgt spid="72"/>
                                        </p:tgtEl>
                                        <p:attrNameLst>
                                          <p:attrName>ppt_h</p:attrName>
                                        </p:attrNameLst>
                                      </p:cBhvr>
                                      <p:tavLst>
                                        <p:tav tm="0">
                                          <p:val>
                                            <p:fltVal val="0"/>
                                          </p:val>
                                        </p:tav>
                                        <p:tav tm="100000">
                                          <p:val>
                                            <p:strVal val="#ppt_h"/>
                                          </p:val>
                                        </p:tav>
                                      </p:tavLst>
                                    </p:anim>
                                    <p:anim calcmode="lin" valueType="num">
                                      <p:cBhvr>
                                        <p:cTn id="116" dur="120" fill="hold"/>
                                        <p:tgtEl>
                                          <p:spTgt spid="72"/>
                                        </p:tgtEl>
                                        <p:attrNameLst>
                                          <p:attrName>ppt_w</p:attrName>
                                        </p:attrNameLst>
                                      </p:cBhvr>
                                      <p:tavLst>
                                        <p:tav tm="0">
                                          <p:val>
                                            <p:fltVal val="0"/>
                                          </p:val>
                                        </p:tav>
                                        <p:tav tm="100000">
                                          <p:val>
                                            <p:strVal val="#ppt_w"/>
                                          </p:val>
                                        </p:tav>
                                      </p:tavLst>
                                    </p:anim>
                                  </p:childTnLst>
                                </p:cTn>
                              </p:par>
                            </p:childTnLst>
                          </p:cTn>
                        </p:par>
                        <p:par>
                          <p:cTn id="117" fill="hold">
                            <p:stCondLst>
                              <p:cond delay="3680"/>
                            </p:stCondLst>
                            <p:childTnLst>
                              <p:par>
                                <p:cTn id="118" presetID="35" presetClass="entr" presetSubtype="0" fill="hold" grpId="0" nodeType="afterEffect">
                                  <p:stCondLst>
                                    <p:cond delay="0"/>
                                  </p:stCondLst>
                                  <p:childTnLst>
                                    <p:set>
                                      <p:cBhvr>
                                        <p:cTn id="119" dur="1" fill="hold">
                                          <p:stCondLst>
                                            <p:cond delay="0"/>
                                          </p:stCondLst>
                                        </p:cTn>
                                        <p:tgtEl>
                                          <p:spTgt spid="73"/>
                                        </p:tgtEl>
                                        <p:attrNameLst>
                                          <p:attrName>style.visibility</p:attrName>
                                        </p:attrNameLst>
                                      </p:cBhvr>
                                      <p:to>
                                        <p:strVal val="visible"/>
                                      </p:to>
                                    </p:set>
                                    <p:animEffect transition="in" filter="fade">
                                      <p:cBhvr>
                                        <p:cTn id="120" dur="120"/>
                                        <p:tgtEl>
                                          <p:spTgt spid="73"/>
                                        </p:tgtEl>
                                      </p:cBhvr>
                                    </p:animEffect>
                                    <p:anim calcmode="lin" valueType="num">
                                      <p:cBhvr>
                                        <p:cTn id="121" dur="120" fill="hold"/>
                                        <p:tgtEl>
                                          <p:spTgt spid="73"/>
                                        </p:tgtEl>
                                        <p:attrNameLst>
                                          <p:attrName>style.rotation</p:attrName>
                                        </p:attrNameLst>
                                      </p:cBhvr>
                                      <p:tavLst>
                                        <p:tav tm="0">
                                          <p:val>
                                            <p:fltVal val="720"/>
                                          </p:val>
                                        </p:tav>
                                        <p:tav tm="100000">
                                          <p:val>
                                            <p:fltVal val="0"/>
                                          </p:val>
                                        </p:tav>
                                      </p:tavLst>
                                    </p:anim>
                                    <p:anim calcmode="lin" valueType="num">
                                      <p:cBhvr>
                                        <p:cTn id="122" dur="120" fill="hold"/>
                                        <p:tgtEl>
                                          <p:spTgt spid="73"/>
                                        </p:tgtEl>
                                        <p:attrNameLst>
                                          <p:attrName>ppt_h</p:attrName>
                                        </p:attrNameLst>
                                      </p:cBhvr>
                                      <p:tavLst>
                                        <p:tav tm="0">
                                          <p:val>
                                            <p:fltVal val="0"/>
                                          </p:val>
                                        </p:tav>
                                        <p:tav tm="100000">
                                          <p:val>
                                            <p:strVal val="#ppt_h"/>
                                          </p:val>
                                        </p:tav>
                                      </p:tavLst>
                                    </p:anim>
                                    <p:anim calcmode="lin" valueType="num">
                                      <p:cBhvr>
                                        <p:cTn id="123" dur="120" fill="hold"/>
                                        <p:tgtEl>
                                          <p:spTgt spid="73"/>
                                        </p:tgtEl>
                                        <p:attrNameLst>
                                          <p:attrName>ppt_w</p:attrName>
                                        </p:attrNameLst>
                                      </p:cBhvr>
                                      <p:tavLst>
                                        <p:tav tm="0">
                                          <p:val>
                                            <p:fltVal val="0"/>
                                          </p:val>
                                        </p:tav>
                                        <p:tav tm="100000">
                                          <p:val>
                                            <p:strVal val="#ppt_w"/>
                                          </p:val>
                                        </p:tav>
                                      </p:tavLst>
                                    </p:anim>
                                  </p:childTnLst>
                                </p:cTn>
                              </p:par>
                            </p:childTnLst>
                          </p:cTn>
                        </p:par>
                        <p:par>
                          <p:cTn id="124" fill="hold">
                            <p:stCondLst>
                              <p:cond delay="3800"/>
                            </p:stCondLst>
                            <p:childTnLst>
                              <p:par>
                                <p:cTn id="125" presetID="35" presetClass="entr" presetSubtype="0" fill="hold" grpId="0" nodeType="afterEffect">
                                  <p:stCondLst>
                                    <p:cond delay="0"/>
                                  </p:stCondLst>
                                  <p:childTnLst>
                                    <p:set>
                                      <p:cBhvr>
                                        <p:cTn id="126" dur="1" fill="hold">
                                          <p:stCondLst>
                                            <p:cond delay="0"/>
                                          </p:stCondLst>
                                        </p:cTn>
                                        <p:tgtEl>
                                          <p:spTgt spid="74"/>
                                        </p:tgtEl>
                                        <p:attrNameLst>
                                          <p:attrName>style.visibility</p:attrName>
                                        </p:attrNameLst>
                                      </p:cBhvr>
                                      <p:to>
                                        <p:strVal val="visible"/>
                                      </p:to>
                                    </p:set>
                                    <p:animEffect transition="in" filter="fade">
                                      <p:cBhvr>
                                        <p:cTn id="127" dur="120"/>
                                        <p:tgtEl>
                                          <p:spTgt spid="74"/>
                                        </p:tgtEl>
                                      </p:cBhvr>
                                    </p:animEffect>
                                    <p:anim calcmode="lin" valueType="num">
                                      <p:cBhvr>
                                        <p:cTn id="128" dur="120" fill="hold"/>
                                        <p:tgtEl>
                                          <p:spTgt spid="74"/>
                                        </p:tgtEl>
                                        <p:attrNameLst>
                                          <p:attrName>style.rotation</p:attrName>
                                        </p:attrNameLst>
                                      </p:cBhvr>
                                      <p:tavLst>
                                        <p:tav tm="0">
                                          <p:val>
                                            <p:fltVal val="720"/>
                                          </p:val>
                                        </p:tav>
                                        <p:tav tm="100000">
                                          <p:val>
                                            <p:fltVal val="0"/>
                                          </p:val>
                                        </p:tav>
                                      </p:tavLst>
                                    </p:anim>
                                    <p:anim calcmode="lin" valueType="num">
                                      <p:cBhvr>
                                        <p:cTn id="129" dur="120" fill="hold"/>
                                        <p:tgtEl>
                                          <p:spTgt spid="74"/>
                                        </p:tgtEl>
                                        <p:attrNameLst>
                                          <p:attrName>ppt_h</p:attrName>
                                        </p:attrNameLst>
                                      </p:cBhvr>
                                      <p:tavLst>
                                        <p:tav tm="0">
                                          <p:val>
                                            <p:fltVal val="0"/>
                                          </p:val>
                                        </p:tav>
                                        <p:tav tm="100000">
                                          <p:val>
                                            <p:strVal val="#ppt_h"/>
                                          </p:val>
                                        </p:tav>
                                      </p:tavLst>
                                    </p:anim>
                                    <p:anim calcmode="lin" valueType="num">
                                      <p:cBhvr>
                                        <p:cTn id="130" dur="120" fill="hold"/>
                                        <p:tgtEl>
                                          <p:spTgt spid="74"/>
                                        </p:tgtEl>
                                        <p:attrNameLst>
                                          <p:attrName>ppt_w</p:attrName>
                                        </p:attrNameLst>
                                      </p:cBhvr>
                                      <p:tavLst>
                                        <p:tav tm="0">
                                          <p:val>
                                            <p:fltVal val="0"/>
                                          </p:val>
                                        </p:tav>
                                        <p:tav tm="100000">
                                          <p:val>
                                            <p:strVal val="#ppt_w"/>
                                          </p:val>
                                        </p:tav>
                                      </p:tavLst>
                                    </p:anim>
                                  </p:childTnLst>
                                </p:cTn>
                              </p:par>
                            </p:childTnLst>
                          </p:cTn>
                        </p:par>
                        <p:par>
                          <p:cTn id="131" fill="hold">
                            <p:stCondLst>
                              <p:cond delay="3920"/>
                            </p:stCondLst>
                            <p:childTnLst>
                              <p:par>
                                <p:cTn id="132" presetID="35" presetClass="entr" presetSubtype="0" fill="hold" nodeType="afterEffect">
                                  <p:stCondLst>
                                    <p:cond delay="0"/>
                                  </p:stCondLst>
                                  <p:childTnLst>
                                    <p:set>
                                      <p:cBhvr>
                                        <p:cTn id="133" dur="1" fill="hold">
                                          <p:stCondLst>
                                            <p:cond delay="0"/>
                                          </p:stCondLst>
                                        </p:cTn>
                                        <p:tgtEl>
                                          <p:spTgt spid="75"/>
                                        </p:tgtEl>
                                        <p:attrNameLst>
                                          <p:attrName>style.visibility</p:attrName>
                                        </p:attrNameLst>
                                      </p:cBhvr>
                                      <p:to>
                                        <p:strVal val="visible"/>
                                      </p:to>
                                    </p:set>
                                    <p:animEffect transition="in" filter="fade">
                                      <p:cBhvr>
                                        <p:cTn id="134" dur="120"/>
                                        <p:tgtEl>
                                          <p:spTgt spid="75"/>
                                        </p:tgtEl>
                                      </p:cBhvr>
                                    </p:animEffect>
                                    <p:anim calcmode="lin" valueType="num">
                                      <p:cBhvr>
                                        <p:cTn id="135" dur="120" fill="hold"/>
                                        <p:tgtEl>
                                          <p:spTgt spid="75"/>
                                        </p:tgtEl>
                                        <p:attrNameLst>
                                          <p:attrName>style.rotation</p:attrName>
                                        </p:attrNameLst>
                                      </p:cBhvr>
                                      <p:tavLst>
                                        <p:tav tm="0">
                                          <p:val>
                                            <p:fltVal val="720"/>
                                          </p:val>
                                        </p:tav>
                                        <p:tav tm="100000">
                                          <p:val>
                                            <p:fltVal val="0"/>
                                          </p:val>
                                        </p:tav>
                                      </p:tavLst>
                                    </p:anim>
                                    <p:anim calcmode="lin" valueType="num">
                                      <p:cBhvr>
                                        <p:cTn id="136" dur="120" fill="hold"/>
                                        <p:tgtEl>
                                          <p:spTgt spid="75"/>
                                        </p:tgtEl>
                                        <p:attrNameLst>
                                          <p:attrName>ppt_h</p:attrName>
                                        </p:attrNameLst>
                                      </p:cBhvr>
                                      <p:tavLst>
                                        <p:tav tm="0">
                                          <p:val>
                                            <p:fltVal val="0"/>
                                          </p:val>
                                        </p:tav>
                                        <p:tav tm="100000">
                                          <p:val>
                                            <p:strVal val="#ppt_h"/>
                                          </p:val>
                                        </p:tav>
                                      </p:tavLst>
                                    </p:anim>
                                    <p:anim calcmode="lin" valueType="num">
                                      <p:cBhvr>
                                        <p:cTn id="137" dur="120" fill="hold"/>
                                        <p:tgtEl>
                                          <p:spTgt spid="75"/>
                                        </p:tgtEl>
                                        <p:attrNameLst>
                                          <p:attrName>ppt_w</p:attrName>
                                        </p:attrNameLst>
                                      </p:cBhvr>
                                      <p:tavLst>
                                        <p:tav tm="0">
                                          <p:val>
                                            <p:fltVal val="0"/>
                                          </p:val>
                                        </p:tav>
                                        <p:tav tm="100000">
                                          <p:val>
                                            <p:strVal val="#ppt_w"/>
                                          </p:val>
                                        </p:tav>
                                      </p:tavLst>
                                    </p:anim>
                                  </p:childTnLst>
                                </p:cTn>
                              </p:par>
                            </p:childTnLst>
                          </p:cTn>
                        </p:par>
                        <p:par>
                          <p:cTn id="138" fill="hold">
                            <p:stCondLst>
                              <p:cond delay="4040"/>
                            </p:stCondLst>
                            <p:childTnLst>
                              <p:par>
                                <p:cTn id="139" presetID="35" presetClass="entr" presetSubtype="0" fill="hold" nodeType="afterEffect">
                                  <p:stCondLst>
                                    <p:cond delay="0"/>
                                  </p:stCondLst>
                                  <p:childTnLst>
                                    <p:set>
                                      <p:cBhvr>
                                        <p:cTn id="140" dur="1" fill="hold">
                                          <p:stCondLst>
                                            <p:cond delay="0"/>
                                          </p:stCondLst>
                                        </p:cTn>
                                        <p:tgtEl>
                                          <p:spTgt spid="78"/>
                                        </p:tgtEl>
                                        <p:attrNameLst>
                                          <p:attrName>style.visibility</p:attrName>
                                        </p:attrNameLst>
                                      </p:cBhvr>
                                      <p:to>
                                        <p:strVal val="visible"/>
                                      </p:to>
                                    </p:set>
                                    <p:animEffect transition="in" filter="fade">
                                      <p:cBhvr>
                                        <p:cTn id="141" dur="120"/>
                                        <p:tgtEl>
                                          <p:spTgt spid="78"/>
                                        </p:tgtEl>
                                      </p:cBhvr>
                                    </p:animEffect>
                                    <p:anim calcmode="lin" valueType="num">
                                      <p:cBhvr>
                                        <p:cTn id="142" dur="120" fill="hold"/>
                                        <p:tgtEl>
                                          <p:spTgt spid="78"/>
                                        </p:tgtEl>
                                        <p:attrNameLst>
                                          <p:attrName>style.rotation</p:attrName>
                                        </p:attrNameLst>
                                      </p:cBhvr>
                                      <p:tavLst>
                                        <p:tav tm="0">
                                          <p:val>
                                            <p:fltVal val="720"/>
                                          </p:val>
                                        </p:tav>
                                        <p:tav tm="100000">
                                          <p:val>
                                            <p:fltVal val="0"/>
                                          </p:val>
                                        </p:tav>
                                      </p:tavLst>
                                    </p:anim>
                                    <p:anim calcmode="lin" valueType="num">
                                      <p:cBhvr>
                                        <p:cTn id="143" dur="120" fill="hold"/>
                                        <p:tgtEl>
                                          <p:spTgt spid="78"/>
                                        </p:tgtEl>
                                        <p:attrNameLst>
                                          <p:attrName>ppt_h</p:attrName>
                                        </p:attrNameLst>
                                      </p:cBhvr>
                                      <p:tavLst>
                                        <p:tav tm="0">
                                          <p:val>
                                            <p:fltVal val="0"/>
                                          </p:val>
                                        </p:tav>
                                        <p:tav tm="100000">
                                          <p:val>
                                            <p:strVal val="#ppt_h"/>
                                          </p:val>
                                        </p:tav>
                                      </p:tavLst>
                                    </p:anim>
                                    <p:anim calcmode="lin" valueType="num">
                                      <p:cBhvr>
                                        <p:cTn id="144" dur="120" fill="hold"/>
                                        <p:tgtEl>
                                          <p:spTgt spid="78"/>
                                        </p:tgtEl>
                                        <p:attrNameLst>
                                          <p:attrName>ppt_w</p:attrName>
                                        </p:attrNameLst>
                                      </p:cBhvr>
                                      <p:tavLst>
                                        <p:tav tm="0">
                                          <p:val>
                                            <p:fltVal val="0"/>
                                          </p:val>
                                        </p:tav>
                                        <p:tav tm="100000">
                                          <p:val>
                                            <p:strVal val="#ppt_w"/>
                                          </p:val>
                                        </p:tav>
                                      </p:tavLst>
                                    </p:anim>
                                  </p:childTnLst>
                                </p:cTn>
                              </p:par>
                            </p:childTnLst>
                          </p:cTn>
                        </p:par>
                        <p:par>
                          <p:cTn id="145" fill="hold">
                            <p:stCondLst>
                              <p:cond delay="4160"/>
                            </p:stCondLst>
                            <p:childTnLst>
                              <p:par>
                                <p:cTn id="146" presetID="53" presetClass="entr" presetSubtype="16" fill="hold" grpId="0" nodeType="afterEffect">
                                  <p:stCondLst>
                                    <p:cond delay="0"/>
                                  </p:stCondLst>
                                  <p:childTnLst>
                                    <p:set>
                                      <p:cBhvr>
                                        <p:cTn id="147" dur="1" fill="hold">
                                          <p:stCondLst>
                                            <p:cond delay="0"/>
                                          </p:stCondLst>
                                        </p:cTn>
                                        <p:tgtEl>
                                          <p:spTgt spid="8"/>
                                        </p:tgtEl>
                                        <p:attrNameLst>
                                          <p:attrName>style.visibility</p:attrName>
                                        </p:attrNameLst>
                                      </p:cBhvr>
                                      <p:to>
                                        <p:strVal val="visible"/>
                                      </p:to>
                                    </p:set>
                                    <p:anim calcmode="lin" valueType="num">
                                      <p:cBhvr>
                                        <p:cTn id="148" dur="500" fill="hold"/>
                                        <p:tgtEl>
                                          <p:spTgt spid="8"/>
                                        </p:tgtEl>
                                        <p:attrNameLst>
                                          <p:attrName>ppt_w</p:attrName>
                                        </p:attrNameLst>
                                      </p:cBhvr>
                                      <p:tavLst>
                                        <p:tav tm="0">
                                          <p:val>
                                            <p:fltVal val="0"/>
                                          </p:val>
                                        </p:tav>
                                        <p:tav tm="100000">
                                          <p:val>
                                            <p:strVal val="#ppt_w"/>
                                          </p:val>
                                        </p:tav>
                                      </p:tavLst>
                                    </p:anim>
                                    <p:anim calcmode="lin" valueType="num">
                                      <p:cBhvr>
                                        <p:cTn id="149" dur="500" fill="hold"/>
                                        <p:tgtEl>
                                          <p:spTgt spid="8"/>
                                        </p:tgtEl>
                                        <p:attrNameLst>
                                          <p:attrName>ppt_h</p:attrName>
                                        </p:attrNameLst>
                                      </p:cBhvr>
                                      <p:tavLst>
                                        <p:tav tm="0">
                                          <p:val>
                                            <p:fltVal val="0"/>
                                          </p:val>
                                        </p:tav>
                                        <p:tav tm="100000">
                                          <p:val>
                                            <p:strVal val="#ppt_h"/>
                                          </p:val>
                                        </p:tav>
                                      </p:tavLst>
                                    </p:anim>
                                    <p:animEffect transition="in" filter="fade">
                                      <p:cBhvr>
                                        <p:cTn id="150" dur="500"/>
                                        <p:tgtEl>
                                          <p:spTgt spid="8"/>
                                        </p:tgtEl>
                                      </p:cBhvr>
                                    </p:animEffect>
                                  </p:childTnLst>
                                </p:cTn>
                              </p:par>
                            </p:childTnLst>
                          </p:cTn>
                        </p:par>
                        <p:par>
                          <p:cTn id="151" fill="hold">
                            <p:stCondLst>
                              <p:cond delay="4660"/>
                            </p:stCondLst>
                            <p:childTnLst>
                              <p:par>
                                <p:cTn id="152" presetID="35" presetClass="entr" presetSubtype="0" fill="hold" nodeType="afterEffect">
                                  <p:stCondLst>
                                    <p:cond delay="0"/>
                                  </p:stCondLst>
                                  <p:childTnLst>
                                    <p:set>
                                      <p:cBhvr>
                                        <p:cTn id="153" dur="1" fill="hold">
                                          <p:stCondLst>
                                            <p:cond delay="0"/>
                                          </p:stCondLst>
                                        </p:cTn>
                                        <p:tgtEl>
                                          <p:spTgt spid="81"/>
                                        </p:tgtEl>
                                        <p:attrNameLst>
                                          <p:attrName>style.visibility</p:attrName>
                                        </p:attrNameLst>
                                      </p:cBhvr>
                                      <p:to>
                                        <p:strVal val="visible"/>
                                      </p:to>
                                    </p:set>
                                    <p:animEffect transition="in" filter="fade">
                                      <p:cBhvr>
                                        <p:cTn id="154" dur="120"/>
                                        <p:tgtEl>
                                          <p:spTgt spid="81"/>
                                        </p:tgtEl>
                                      </p:cBhvr>
                                    </p:animEffect>
                                    <p:anim calcmode="lin" valueType="num">
                                      <p:cBhvr>
                                        <p:cTn id="155" dur="120" fill="hold"/>
                                        <p:tgtEl>
                                          <p:spTgt spid="81"/>
                                        </p:tgtEl>
                                        <p:attrNameLst>
                                          <p:attrName>style.rotation</p:attrName>
                                        </p:attrNameLst>
                                      </p:cBhvr>
                                      <p:tavLst>
                                        <p:tav tm="0">
                                          <p:val>
                                            <p:fltVal val="720"/>
                                          </p:val>
                                        </p:tav>
                                        <p:tav tm="100000">
                                          <p:val>
                                            <p:fltVal val="0"/>
                                          </p:val>
                                        </p:tav>
                                      </p:tavLst>
                                    </p:anim>
                                    <p:anim calcmode="lin" valueType="num">
                                      <p:cBhvr>
                                        <p:cTn id="156" dur="120" fill="hold"/>
                                        <p:tgtEl>
                                          <p:spTgt spid="81"/>
                                        </p:tgtEl>
                                        <p:attrNameLst>
                                          <p:attrName>ppt_h</p:attrName>
                                        </p:attrNameLst>
                                      </p:cBhvr>
                                      <p:tavLst>
                                        <p:tav tm="0">
                                          <p:val>
                                            <p:fltVal val="0"/>
                                          </p:val>
                                        </p:tav>
                                        <p:tav tm="100000">
                                          <p:val>
                                            <p:strVal val="#ppt_h"/>
                                          </p:val>
                                        </p:tav>
                                      </p:tavLst>
                                    </p:anim>
                                    <p:anim calcmode="lin" valueType="num">
                                      <p:cBhvr>
                                        <p:cTn id="157" dur="120" fill="hold"/>
                                        <p:tgtEl>
                                          <p:spTgt spid="81"/>
                                        </p:tgtEl>
                                        <p:attrNameLst>
                                          <p:attrName>ppt_w</p:attrName>
                                        </p:attrNameLst>
                                      </p:cBhvr>
                                      <p:tavLst>
                                        <p:tav tm="0">
                                          <p:val>
                                            <p:fltVal val="0"/>
                                          </p:val>
                                        </p:tav>
                                        <p:tav tm="100000">
                                          <p:val>
                                            <p:strVal val="#ppt_w"/>
                                          </p:val>
                                        </p:tav>
                                      </p:tavLst>
                                    </p:anim>
                                  </p:childTnLst>
                                </p:cTn>
                              </p:par>
                            </p:childTnLst>
                          </p:cTn>
                        </p:par>
                        <p:par>
                          <p:cTn id="158" fill="hold">
                            <p:stCondLst>
                              <p:cond delay="4780"/>
                            </p:stCondLst>
                            <p:childTnLst>
                              <p:par>
                                <p:cTn id="159" presetID="35" presetClass="entr" presetSubtype="0" fill="hold" nodeType="afterEffect">
                                  <p:stCondLst>
                                    <p:cond delay="0"/>
                                  </p:stCondLst>
                                  <p:childTnLst>
                                    <p:set>
                                      <p:cBhvr>
                                        <p:cTn id="160" dur="1" fill="hold">
                                          <p:stCondLst>
                                            <p:cond delay="0"/>
                                          </p:stCondLst>
                                        </p:cTn>
                                        <p:tgtEl>
                                          <p:spTgt spid="84"/>
                                        </p:tgtEl>
                                        <p:attrNameLst>
                                          <p:attrName>style.visibility</p:attrName>
                                        </p:attrNameLst>
                                      </p:cBhvr>
                                      <p:to>
                                        <p:strVal val="visible"/>
                                      </p:to>
                                    </p:set>
                                    <p:animEffect transition="in" filter="fade">
                                      <p:cBhvr>
                                        <p:cTn id="161" dur="120"/>
                                        <p:tgtEl>
                                          <p:spTgt spid="84"/>
                                        </p:tgtEl>
                                      </p:cBhvr>
                                    </p:animEffect>
                                    <p:anim calcmode="lin" valueType="num">
                                      <p:cBhvr>
                                        <p:cTn id="162" dur="120" fill="hold"/>
                                        <p:tgtEl>
                                          <p:spTgt spid="84"/>
                                        </p:tgtEl>
                                        <p:attrNameLst>
                                          <p:attrName>style.rotation</p:attrName>
                                        </p:attrNameLst>
                                      </p:cBhvr>
                                      <p:tavLst>
                                        <p:tav tm="0">
                                          <p:val>
                                            <p:fltVal val="720"/>
                                          </p:val>
                                        </p:tav>
                                        <p:tav tm="100000">
                                          <p:val>
                                            <p:fltVal val="0"/>
                                          </p:val>
                                        </p:tav>
                                      </p:tavLst>
                                    </p:anim>
                                    <p:anim calcmode="lin" valueType="num">
                                      <p:cBhvr>
                                        <p:cTn id="163" dur="120" fill="hold"/>
                                        <p:tgtEl>
                                          <p:spTgt spid="84"/>
                                        </p:tgtEl>
                                        <p:attrNameLst>
                                          <p:attrName>ppt_h</p:attrName>
                                        </p:attrNameLst>
                                      </p:cBhvr>
                                      <p:tavLst>
                                        <p:tav tm="0">
                                          <p:val>
                                            <p:fltVal val="0"/>
                                          </p:val>
                                        </p:tav>
                                        <p:tav tm="100000">
                                          <p:val>
                                            <p:strVal val="#ppt_h"/>
                                          </p:val>
                                        </p:tav>
                                      </p:tavLst>
                                    </p:anim>
                                    <p:anim calcmode="lin" valueType="num">
                                      <p:cBhvr>
                                        <p:cTn id="164" dur="120" fill="hold"/>
                                        <p:tgtEl>
                                          <p:spTgt spid="84"/>
                                        </p:tgtEl>
                                        <p:attrNameLst>
                                          <p:attrName>ppt_w</p:attrName>
                                        </p:attrNameLst>
                                      </p:cBhvr>
                                      <p:tavLst>
                                        <p:tav tm="0">
                                          <p:val>
                                            <p:fltVal val="0"/>
                                          </p:val>
                                        </p:tav>
                                        <p:tav tm="100000">
                                          <p:val>
                                            <p:strVal val="#ppt_w"/>
                                          </p:val>
                                        </p:tav>
                                      </p:tavLst>
                                    </p:anim>
                                  </p:childTnLst>
                                </p:cTn>
                              </p:par>
                            </p:childTnLst>
                          </p:cTn>
                        </p:par>
                        <p:par>
                          <p:cTn id="165" fill="hold">
                            <p:stCondLst>
                              <p:cond delay="4900"/>
                            </p:stCondLst>
                            <p:childTnLst>
                              <p:par>
                                <p:cTn id="166" presetID="35" presetClass="entr" presetSubtype="0" fill="hold" nodeType="afterEffect">
                                  <p:stCondLst>
                                    <p:cond delay="0"/>
                                  </p:stCondLst>
                                  <p:childTnLst>
                                    <p:set>
                                      <p:cBhvr>
                                        <p:cTn id="167" dur="1" fill="hold">
                                          <p:stCondLst>
                                            <p:cond delay="0"/>
                                          </p:stCondLst>
                                        </p:cTn>
                                        <p:tgtEl>
                                          <p:spTgt spid="88"/>
                                        </p:tgtEl>
                                        <p:attrNameLst>
                                          <p:attrName>style.visibility</p:attrName>
                                        </p:attrNameLst>
                                      </p:cBhvr>
                                      <p:to>
                                        <p:strVal val="visible"/>
                                      </p:to>
                                    </p:set>
                                    <p:animEffect transition="in" filter="fade">
                                      <p:cBhvr>
                                        <p:cTn id="168" dur="120"/>
                                        <p:tgtEl>
                                          <p:spTgt spid="88"/>
                                        </p:tgtEl>
                                      </p:cBhvr>
                                    </p:animEffect>
                                    <p:anim calcmode="lin" valueType="num">
                                      <p:cBhvr>
                                        <p:cTn id="169" dur="120" fill="hold"/>
                                        <p:tgtEl>
                                          <p:spTgt spid="88"/>
                                        </p:tgtEl>
                                        <p:attrNameLst>
                                          <p:attrName>style.rotation</p:attrName>
                                        </p:attrNameLst>
                                      </p:cBhvr>
                                      <p:tavLst>
                                        <p:tav tm="0">
                                          <p:val>
                                            <p:fltVal val="720"/>
                                          </p:val>
                                        </p:tav>
                                        <p:tav tm="100000">
                                          <p:val>
                                            <p:fltVal val="0"/>
                                          </p:val>
                                        </p:tav>
                                      </p:tavLst>
                                    </p:anim>
                                    <p:anim calcmode="lin" valueType="num">
                                      <p:cBhvr>
                                        <p:cTn id="170" dur="120" fill="hold"/>
                                        <p:tgtEl>
                                          <p:spTgt spid="88"/>
                                        </p:tgtEl>
                                        <p:attrNameLst>
                                          <p:attrName>ppt_h</p:attrName>
                                        </p:attrNameLst>
                                      </p:cBhvr>
                                      <p:tavLst>
                                        <p:tav tm="0">
                                          <p:val>
                                            <p:fltVal val="0"/>
                                          </p:val>
                                        </p:tav>
                                        <p:tav tm="100000">
                                          <p:val>
                                            <p:strVal val="#ppt_h"/>
                                          </p:val>
                                        </p:tav>
                                      </p:tavLst>
                                    </p:anim>
                                    <p:anim calcmode="lin" valueType="num">
                                      <p:cBhvr>
                                        <p:cTn id="171" dur="120" fill="hold"/>
                                        <p:tgtEl>
                                          <p:spTgt spid="88"/>
                                        </p:tgtEl>
                                        <p:attrNameLst>
                                          <p:attrName>ppt_w</p:attrName>
                                        </p:attrNameLst>
                                      </p:cBhvr>
                                      <p:tavLst>
                                        <p:tav tm="0">
                                          <p:val>
                                            <p:fltVal val="0"/>
                                          </p:val>
                                        </p:tav>
                                        <p:tav tm="100000">
                                          <p:val>
                                            <p:strVal val="#ppt_w"/>
                                          </p:val>
                                        </p:tav>
                                      </p:tavLst>
                                    </p:anim>
                                  </p:childTnLst>
                                </p:cTn>
                              </p:par>
                            </p:childTnLst>
                          </p:cTn>
                        </p:par>
                        <p:par>
                          <p:cTn id="172" fill="hold">
                            <p:stCondLst>
                              <p:cond delay="5020"/>
                            </p:stCondLst>
                            <p:childTnLst>
                              <p:par>
                                <p:cTn id="173" presetID="35" presetClass="entr" presetSubtype="0" fill="hold" nodeType="afterEffect">
                                  <p:stCondLst>
                                    <p:cond delay="0"/>
                                  </p:stCondLst>
                                  <p:childTnLst>
                                    <p:set>
                                      <p:cBhvr>
                                        <p:cTn id="174" dur="1" fill="hold">
                                          <p:stCondLst>
                                            <p:cond delay="0"/>
                                          </p:stCondLst>
                                        </p:cTn>
                                        <p:tgtEl>
                                          <p:spTgt spid="92"/>
                                        </p:tgtEl>
                                        <p:attrNameLst>
                                          <p:attrName>style.visibility</p:attrName>
                                        </p:attrNameLst>
                                      </p:cBhvr>
                                      <p:to>
                                        <p:strVal val="visible"/>
                                      </p:to>
                                    </p:set>
                                    <p:animEffect transition="in" filter="fade">
                                      <p:cBhvr>
                                        <p:cTn id="175" dur="120"/>
                                        <p:tgtEl>
                                          <p:spTgt spid="92"/>
                                        </p:tgtEl>
                                      </p:cBhvr>
                                    </p:animEffect>
                                    <p:anim calcmode="lin" valueType="num">
                                      <p:cBhvr>
                                        <p:cTn id="176" dur="120" fill="hold"/>
                                        <p:tgtEl>
                                          <p:spTgt spid="92"/>
                                        </p:tgtEl>
                                        <p:attrNameLst>
                                          <p:attrName>style.rotation</p:attrName>
                                        </p:attrNameLst>
                                      </p:cBhvr>
                                      <p:tavLst>
                                        <p:tav tm="0">
                                          <p:val>
                                            <p:fltVal val="720"/>
                                          </p:val>
                                        </p:tav>
                                        <p:tav tm="100000">
                                          <p:val>
                                            <p:fltVal val="0"/>
                                          </p:val>
                                        </p:tav>
                                      </p:tavLst>
                                    </p:anim>
                                    <p:anim calcmode="lin" valueType="num">
                                      <p:cBhvr>
                                        <p:cTn id="177" dur="120" fill="hold"/>
                                        <p:tgtEl>
                                          <p:spTgt spid="92"/>
                                        </p:tgtEl>
                                        <p:attrNameLst>
                                          <p:attrName>ppt_h</p:attrName>
                                        </p:attrNameLst>
                                      </p:cBhvr>
                                      <p:tavLst>
                                        <p:tav tm="0">
                                          <p:val>
                                            <p:fltVal val="0"/>
                                          </p:val>
                                        </p:tav>
                                        <p:tav tm="100000">
                                          <p:val>
                                            <p:strVal val="#ppt_h"/>
                                          </p:val>
                                        </p:tav>
                                      </p:tavLst>
                                    </p:anim>
                                    <p:anim calcmode="lin" valueType="num">
                                      <p:cBhvr>
                                        <p:cTn id="178" dur="120" fill="hold"/>
                                        <p:tgtEl>
                                          <p:spTgt spid="92"/>
                                        </p:tgtEl>
                                        <p:attrNameLst>
                                          <p:attrName>ppt_w</p:attrName>
                                        </p:attrNameLst>
                                      </p:cBhvr>
                                      <p:tavLst>
                                        <p:tav tm="0">
                                          <p:val>
                                            <p:fltVal val="0"/>
                                          </p:val>
                                        </p:tav>
                                        <p:tav tm="100000">
                                          <p:val>
                                            <p:strVal val="#ppt_w"/>
                                          </p:val>
                                        </p:tav>
                                      </p:tavLst>
                                    </p:anim>
                                  </p:childTnLst>
                                </p:cTn>
                              </p:par>
                            </p:childTnLst>
                          </p:cTn>
                        </p:par>
                        <p:par>
                          <p:cTn id="179" fill="hold">
                            <p:stCondLst>
                              <p:cond delay="5140"/>
                            </p:stCondLst>
                            <p:childTnLst>
                              <p:par>
                                <p:cTn id="180" presetID="35" presetClass="entr" presetSubtype="0" fill="hold" nodeType="afterEffect">
                                  <p:stCondLst>
                                    <p:cond delay="0"/>
                                  </p:stCondLst>
                                  <p:childTnLst>
                                    <p:set>
                                      <p:cBhvr>
                                        <p:cTn id="181" dur="1" fill="hold">
                                          <p:stCondLst>
                                            <p:cond delay="0"/>
                                          </p:stCondLst>
                                        </p:cTn>
                                        <p:tgtEl>
                                          <p:spTgt spid="99"/>
                                        </p:tgtEl>
                                        <p:attrNameLst>
                                          <p:attrName>style.visibility</p:attrName>
                                        </p:attrNameLst>
                                      </p:cBhvr>
                                      <p:to>
                                        <p:strVal val="visible"/>
                                      </p:to>
                                    </p:set>
                                    <p:animEffect transition="in" filter="fade">
                                      <p:cBhvr>
                                        <p:cTn id="182" dur="120"/>
                                        <p:tgtEl>
                                          <p:spTgt spid="99"/>
                                        </p:tgtEl>
                                      </p:cBhvr>
                                    </p:animEffect>
                                    <p:anim calcmode="lin" valueType="num">
                                      <p:cBhvr>
                                        <p:cTn id="183" dur="120" fill="hold"/>
                                        <p:tgtEl>
                                          <p:spTgt spid="99"/>
                                        </p:tgtEl>
                                        <p:attrNameLst>
                                          <p:attrName>style.rotation</p:attrName>
                                        </p:attrNameLst>
                                      </p:cBhvr>
                                      <p:tavLst>
                                        <p:tav tm="0">
                                          <p:val>
                                            <p:fltVal val="720"/>
                                          </p:val>
                                        </p:tav>
                                        <p:tav tm="100000">
                                          <p:val>
                                            <p:fltVal val="0"/>
                                          </p:val>
                                        </p:tav>
                                      </p:tavLst>
                                    </p:anim>
                                    <p:anim calcmode="lin" valueType="num">
                                      <p:cBhvr>
                                        <p:cTn id="184" dur="120" fill="hold"/>
                                        <p:tgtEl>
                                          <p:spTgt spid="99"/>
                                        </p:tgtEl>
                                        <p:attrNameLst>
                                          <p:attrName>ppt_h</p:attrName>
                                        </p:attrNameLst>
                                      </p:cBhvr>
                                      <p:tavLst>
                                        <p:tav tm="0">
                                          <p:val>
                                            <p:fltVal val="0"/>
                                          </p:val>
                                        </p:tav>
                                        <p:tav tm="100000">
                                          <p:val>
                                            <p:strVal val="#ppt_h"/>
                                          </p:val>
                                        </p:tav>
                                      </p:tavLst>
                                    </p:anim>
                                    <p:anim calcmode="lin" valueType="num">
                                      <p:cBhvr>
                                        <p:cTn id="185" dur="120" fill="hold"/>
                                        <p:tgtEl>
                                          <p:spTgt spid="99"/>
                                        </p:tgtEl>
                                        <p:attrNameLst>
                                          <p:attrName>ppt_w</p:attrName>
                                        </p:attrNameLst>
                                      </p:cBhvr>
                                      <p:tavLst>
                                        <p:tav tm="0">
                                          <p:val>
                                            <p:fltVal val="0"/>
                                          </p:val>
                                        </p:tav>
                                        <p:tav tm="100000">
                                          <p:val>
                                            <p:strVal val="#ppt_w"/>
                                          </p:val>
                                        </p:tav>
                                      </p:tavLst>
                                    </p:anim>
                                  </p:childTnLst>
                                </p:cTn>
                              </p:par>
                            </p:childTnLst>
                          </p:cTn>
                        </p:par>
                        <p:par>
                          <p:cTn id="186" fill="hold">
                            <p:stCondLst>
                              <p:cond delay="5260"/>
                            </p:stCondLst>
                            <p:childTnLst>
                              <p:par>
                                <p:cTn id="187" presetID="35" presetClass="entr" presetSubtype="0" fill="hold" nodeType="afterEffect">
                                  <p:stCondLst>
                                    <p:cond delay="0"/>
                                  </p:stCondLst>
                                  <p:childTnLst>
                                    <p:set>
                                      <p:cBhvr>
                                        <p:cTn id="188" dur="1" fill="hold">
                                          <p:stCondLst>
                                            <p:cond delay="0"/>
                                          </p:stCondLst>
                                        </p:cTn>
                                        <p:tgtEl>
                                          <p:spTgt spid="102"/>
                                        </p:tgtEl>
                                        <p:attrNameLst>
                                          <p:attrName>style.visibility</p:attrName>
                                        </p:attrNameLst>
                                      </p:cBhvr>
                                      <p:to>
                                        <p:strVal val="visible"/>
                                      </p:to>
                                    </p:set>
                                    <p:animEffect transition="in" filter="fade">
                                      <p:cBhvr>
                                        <p:cTn id="189" dur="120"/>
                                        <p:tgtEl>
                                          <p:spTgt spid="102"/>
                                        </p:tgtEl>
                                      </p:cBhvr>
                                    </p:animEffect>
                                    <p:anim calcmode="lin" valueType="num">
                                      <p:cBhvr>
                                        <p:cTn id="190" dur="120" fill="hold"/>
                                        <p:tgtEl>
                                          <p:spTgt spid="102"/>
                                        </p:tgtEl>
                                        <p:attrNameLst>
                                          <p:attrName>style.rotation</p:attrName>
                                        </p:attrNameLst>
                                      </p:cBhvr>
                                      <p:tavLst>
                                        <p:tav tm="0">
                                          <p:val>
                                            <p:fltVal val="720"/>
                                          </p:val>
                                        </p:tav>
                                        <p:tav tm="100000">
                                          <p:val>
                                            <p:fltVal val="0"/>
                                          </p:val>
                                        </p:tav>
                                      </p:tavLst>
                                    </p:anim>
                                    <p:anim calcmode="lin" valueType="num">
                                      <p:cBhvr>
                                        <p:cTn id="191" dur="120" fill="hold"/>
                                        <p:tgtEl>
                                          <p:spTgt spid="102"/>
                                        </p:tgtEl>
                                        <p:attrNameLst>
                                          <p:attrName>ppt_h</p:attrName>
                                        </p:attrNameLst>
                                      </p:cBhvr>
                                      <p:tavLst>
                                        <p:tav tm="0">
                                          <p:val>
                                            <p:fltVal val="0"/>
                                          </p:val>
                                        </p:tav>
                                        <p:tav tm="100000">
                                          <p:val>
                                            <p:strVal val="#ppt_h"/>
                                          </p:val>
                                        </p:tav>
                                      </p:tavLst>
                                    </p:anim>
                                    <p:anim calcmode="lin" valueType="num">
                                      <p:cBhvr>
                                        <p:cTn id="192" dur="120" fill="hold"/>
                                        <p:tgtEl>
                                          <p:spTgt spid="102"/>
                                        </p:tgtEl>
                                        <p:attrNameLst>
                                          <p:attrName>ppt_w</p:attrName>
                                        </p:attrNameLst>
                                      </p:cBhvr>
                                      <p:tavLst>
                                        <p:tav tm="0">
                                          <p:val>
                                            <p:fltVal val="0"/>
                                          </p:val>
                                        </p:tav>
                                        <p:tav tm="100000">
                                          <p:val>
                                            <p:strVal val="#ppt_w"/>
                                          </p:val>
                                        </p:tav>
                                      </p:tavLst>
                                    </p:anim>
                                  </p:childTnLst>
                                </p:cTn>
                              </p:par>
                            </p:childTnLst>
                          </p:cTn>
                        </p:par>
                        <p:par>
                          <p:cTn id="193" fill="hold">
                            <p:stCondLst>
                              <p:cond delay="5380"/>
                            </p:stCondLst>
                            <p:childTnLst>
                              <p:par>
                                <p:cTn id="194" presetID="35" presetClass="entr" presetSubtype="0" fill="hold" grpId="0" nodeType="afterEffect">
                                  <p:stCondLst>
                                    <p:cond delay="0"/>
                                  </p:stCondLst>
                                  <p:childTnLst>
                                    <p:set>
                                      <p:cBhvr>
                                        <p:cTn id="195" dur="1" fill="hold">
                                          <p:stCondLst>
                                            <p:cond delay="0"/>
                                          </p:stCondLst>
                                        </p:cTn>
                                        <p:tgtEl>
                                          <p:spTgt spid="105"/>
                                        </p:tgtEl>
                                        <p:attrNameLst>
                                          <p:attrName>style.visibility</p:attrName>
                                        </p:attrNameLst>
                                      </p:cBhvr>
                                      <p:to>
                                        <p:strVal val="visible"/>
                                      </p:to>
                                    </p:set>
                                    <p:animEffect transition="in" filter="fade">
                                      <p:cBhvr>
                                        <p:cTn id="196" dur="120"/>
                                        <p:tgtEl>
                                          <p:spTgt spid="105"/>
                                        </p:tgtEl>
                                      </p:cBhvr>
                                    </p:animEffect>
                                    <p:anim calcmode="lin" valueType="num">
                                      <p:cBhvr>
                                        <p:cTn id="197" dur="120" fill="hold"/>
                                        <p:tgtEl>
                                          <p:spTgt spid="105"/>
                                        </p:tgtEl>
                                        <p:attrNameLst>
                                          <p:attrName>style.rotation</p:attrName>
                                        </p:attrNameLst>
                                      </p:cBhvr>
                                      <p:tavLst>
                                        <p:tav tm="0">
                                          <p:val>
                                            <p:fltVal val="720"/>
                                          </p:val>
                                        </p:tav>
                                        <p:tav tm="100000">
                                          <p:val>
                                            <p:fltVal val="0"/>
                                          </p:val>
                                        </p:tav>
                                      </p:tavLst>
                                    </p:anim>
                                    <p:anim calcmode="lin" valueType="num">
                                      <p:cBhvr>
                                        <p:cTn id="198" dur="120" fill="hold"/>
                                        <p:tgtEl>
                                          <p:spTgt spid="105"/>
                                        </p:tgtEl>
                                        <p:attrNameLst>
                                          <p:attrName>ppt_h</p:attrName>
                                        </p:attrNameLst>
                                      </p:cBhvr>
                                      <p:tavLst>
                                        <p:tav tm="0">
                                          <p:val>
                                            <p:fltVal val="0"/>
                                          </p:val>
                                        </p:tav>
                                        <p:tav tm="100000">
                                          <p:val>
                                            <p:strVal val="#ppt_h"/>
                                          </p:val>
                                        </p:tav>
                                      </p:tavLst>
                                    </p:anim>
                                    <p:anim calcmode="lin" valueType="num">
                                      <p:cBhvr>
                                        <p:cTn id="199" dur="120" fill="hold"/>
                                        <p:tgtEl>
                                          <p:spTgt spid="105"/>
                                        </p:tgtEl>
                                        <p:attrNameLst>
                                          <p:attrName>ppt_w</p:attrName>
                                        </p:attrNameLst>
                                      </p:cBhvr>
                                      <p:tavLst>
                                        <p:tav tm="0">
                                          <p:val>
                                            <p:fltVal val="0"/>
                                          </p:val>
                                        </p:tav>
                                        <p:tav tm="100000">
                                          <p:val>
                                            <p:strVal val="#ppt_w"/>
                                          </p:val>
                                        </p:tav>
                                      </p:tavLst>
                                    </p:anim>
                                  </p:childTnLst>
                                </p:cTn>
                              </p:par>
                            </p:childTnLst>
                          </p:cTn>
                        </p:par>
                        <p:par>
                          <p:cTn id="200" fill="hold">
                            <p:stCondLst>
                              <p:cond delay="5500"/>
                            </p:stCondLst>
                            <p:childTnLst>
                              <p:par>
                                <p:cTn id="201" presetID="35" presetClass="entr" presetSubtype="0" fill="hold" grpId="0" nodeType="afterEffect">
                                  <p:stCondLst>
                                    <p:cond delay="0"/>
                                  </p:stCondLst>
                                  <p:childTnLst>
                                    <p:set>
                                      <p:cBhvr>
                                        <p:cTn id="202" dur="1" fill="hold">
                                          <p:stCondLst>
                                            <p:cond delay="0"/>
                                          </p:stCondLst>
                                        </p:cTn>
                                        <p:tgtEl>
                                          <p:spTgt spid="106"/>
                                        </p:tgtEl>
                                        <p:attrNameLst>
                                          <p:attrName>style.visibility</p:attrName>
                                        </p:attrNameLst>
                                      </p:cBhvr>
                                      <p:to>
                                        <p:strVal val="visible"/>
                                      </p:to>
                                    </p:set>
                                    <p:animEffect transition="in" filter="fade">
                                      <p:cBhvr>
                                        <p:cTn id="203" dur="120"/>
                                        <p:tgtEl>
                                          <p:spTgt spid="106"/>
                                        </p:tgtEl>
                                      </p:cBhvr>
                                    </p:animEffect>
                                    <p:anim calcmode="lin" valueType="num">
                                      <p:cBhvr>
                                        <p:cTn id="204" dur="120" fill="hold"/>
                                        <p:tgtEl>
                                          <p:spTgt spid="106"/>
                                        </p:tgtEl>
                                        <p:attrNameLst>
                                          <p:attrName>style.rotation</p:attrName>
                                        </p:attrNameLst>
                                      </p:cBhvr>
                                      <p:tavLst>
                                        <p:tav tm="0">
                                          <p:val>
                                            <p:fltVal val="720"/>
                                          </p:val>
                                        </p:tav>
                                        <p:tav tm="100000">
                                          <p:val>
                                            <p:fltVal val="0"/>
                                          </p:val>
                                        </p:tav>
                                      </p:tavLst>
                                    </p:anim>
                                    <p:anim calcmode="lin" valueType="num">
                                      <p:cBhvr>
                                        <p:cTn id="205" dur="120" fill="hold"/>
                                        <p:tgtEl>
                                          <p:spTgt spid="106"/>
                                        </p:tgtEl>
                                        <p:attrNameLst>
                                          <p:attrName>ppt_h</p:attrName>
                                        </p:attrNameLst>
                                      </p:cBhvr>
                                      <p:tavLst>
                                        <p:tav tm="0">
                                          <p:val>
                                            <p:fltVal val="0"/>
                                          </p:val>
                                        </p:tav>
                                        <p:tav tm="100000">
                                          <p:val>
                                            <p:strVal val="#ppt_h"/>
                                          </p:val>
                                        </p:tav>
                                      </p:tavLst>
                                    </p:anim>
                                    <p:anim calcmode="lin" valueType="num">
                                      <p:cBhvr>
                                        <p:cTn id="206" dur="120" fill="hold"/>
                                        <p:tgtEl>
                                          <p:spTgt spid="106"/>
                                        </p:tgtEl>
                                        <p:attrNameLst>
                                          <p:attrName>ppt_w</p:attrName>
                                        </p:attrNameLst>
                                      </p:cBhvr>
                                      <p:tavLst>
                                        <p:tav tm="0">
                                          <p:val>
                                            <p:fltVal val="0"/>
                                          </p:val>
                                        </p:tav>
                                        <p:tav tm="100000">
                                          <p:val>
                                            <p:strVal val="#ppt_w"/>
                                          </p:val>
                                        </p:tav>
                                      </p:tavLst>
                                    </p:anim>
                                  </p:childTnLst>
                                </p:cTn>
                              </p:par>
                            </p:childTnLst>
                          </p:cTn>
                        </p:par>
                        <p:par>
                          <p:cTn id="207" fill="hold">
                            <p:stCondLst>
                              <p:cond delay="5620"/>
                            </p:stCondLst>
                            <p:childTnLst>
                              <p:par>
                                <p:cTn id="208" presetID="35" presetClass="entr" presetSubtype="0" fill="hold" grpId="0" nodeType="afterEffect">
                                  <p:stCondLst>
                                    <p:cond delay="0"/>
                                  </p:stCondLst>
                                  <p:childTnLst>
                                    <p:set>
                                      <p:cBhvr>
                                        <p:cTn id="209" dur="1" fill="hold">
                                          <p:stCondLst>
                                            <p:cond delay="0"/>
                                          </p:stCondLst>
                                        </p:cTn>
                                        <p:tgtEl>
                                          <p:spTgt spid="107"/>
                                        </p:tgtEl>
                                        <p:attrNameLst>
                                          <p:attrName>style.visibility</p:attrName>
                                        </p:attrNameLst>
                                      </p:cBhvr>
                                      <p:to>
                                        <p:strVal val="visible"/>
                                      </p:to>
                                    </p:set>
                                    <p:animEffect transition="in" filter="fade">
                                      <p:cBhvr>
                                        <p:cTn id="210" dur="120"/>
                                        <p:tgtEl>
                                          <p:spTgt spid="107"/>
                                        </p:tgtEl>
                                      </p:cBhvr>
                                    </p:animEffect>
                                    <p:anim calcmode="lin" valueType="num">
                                      <p:cBhvr>
                                        <p:cTn id="211" dur="120" fill="hold"/>
                                        <p:tgtEl>
                                          <p:spTgt spid="107"/>
                                        </p:tgtEl>
                                        <p:attrNameLst>
                                          <p:attrName>style.rotation</p:attrName>
                                        </p:attrNameLst>
                                      </p:cBhvr>
                                      <p:tavLst>
                                        <p:tav tm="0">
                                          <p:val>
                                            <p:fltVal val="720"/>
                                          </p:val>
                                        </p:tav>
                                        <p:tav tm="100000">
                                          <p:val>
                                            <p:fltVal val="0"/>
                                          </p:val>
                                        </p:tav>
                                      </p:tavLst>
                                    </p:anim>
                                    <p:anim calcmode="lin" valueType="num">
                                      <p:cBhvr>
                                        <p:cTn id="212" dur="120" fill="hold"/>
                                        <p:tgtEl>
                                          <p:spTgt spid="107"/>
                                        </p:tgtEl>
                                        <p:attrNameLst>
                                          <p:attrName>ppt_h</p:attrName>
                                        </p:attrNameLst>
                                      </p:cBhvr>
                                      <p:tavLst>
                                        <p:tav tm="0">
                                          <p:val>
                                            <p:fltVal val="0"/>
                                          </p:val>
                                        </p:tav>
                                        <p:tav tm="100000">
                                          <p:val>
                                            <p:strVal val="#ppt_h"/>
                                          </p:val>
                                        </p:tav>
                                      </p:tavLst>
                                    </p:anim>
                                    <p:anim calcmode="lin" valueType="num">
                                      <p:cBhvr>
                                        <p:cTn id="213" dur="120" fill="hold"/>
                                        <p:tgtEl>
                                          <p:spTgt spid="107"/>
                                        </p:tgtEl>
                                        <p:attrNameLst>
                                          <p:attrName>ppt_w</p:attrName>
                                        </p:attrNameLst>
                                      </p:cBhvr>
                                      <p:tavLst>
                                        <p:tav tm="0">
                                          <p:val>
                                            <p:fltVal val="0"/>
                                          </p:val>
                                        </p:tav>
                                        <p:tav tm="100000">
                                          <p:val>
                                            <p:strVal val="#ppt_w"/>
                                          </p:val>
                                        </p:tav>
                                      </p:tavLst>
                                    </p:anim>
                                  </p:childTnLst>
                                </p:cTn>
                              </p:par>
                            </p:childTnLst>
                          </p:cTn>
                        </p:par>
                        <p:par>
                          <p:cTn id="214" fill="hold">
                            <p:stCondLst>
                              <p:cond delay="5740"/>
                            </p:stCondLst>
                            <p:childTnLst>
                              <p:par>
                                <p:cTn id="215" presetID="35" presetClass="entr" presetSubtype="0" fill="hold" nodeType="afterEffect">
                                  <p:stCondLst>
                                    <p:cond delay="0"/>
                                  </p:stCondLst>
                                  <p:childTnLst>
                                    <p:set>
                                      <p:cBhvr>
                                        <p:cTn id="216" dur="1" fill="hold">
                                          <p:stCondLst>
                                            <p:cond delay="0"/>
                                          </p:stCondLst>
                                        </p:cTn>
                                        <p:tgtEl>
                                          <p:spTgt spid="108"/>
                                        </p:tgtEl>
                                        <p:attrNameLst>
                                          <p:attrName>style.visibility</p:attrName>
                                        </p:attrNameLst>
                                      </p:cBhvr>
                                      <p:to>
                                        <p:strVal val="visible"/>
                                      </p:to>
                                    </p:set>
                                    <p:animEffect transition="in" filter="fade">
                                      <p:cBhvr>
                                        <p:cTn id="217" dur="120"/>
                                        <p:tgtEl>
                                          <p:spTgt spid="108"/>
                                        </p:tgtEl>
                                      </p:cBhvr>
                                    </p:animEffect>
                                    <p:anim calcmode="lin" valueType="num">
                                      <p:cBhvr>
                                        <p:cTn id="218" dur="120" fill="hold"/>
                                        <p:tgtEl>
                                          <p:spTgt spid="108"/>
                                        </p:tgtEl>
                                        <p:attrNameLst>
                                          <p:attrName>style.rotation</p:attrName>
                                        </p:attrNameLst>
                                      </p:cBhvr>
                                      <p:tavLst>
                                        <p:tav tm="0">
                                          <p:val>
                                            <p:fltVal val="720"/>
                                          </p:val>
                                        </p:tav>
                                        <p:tav tm="100000">
                                          <p:val>
                                            <p:fltVal val="0"/>
                                          </p:val>
                                        </p:tav>
                                      </p:tavLst>
                                    </p:anim>
                                    <p:anim calcmode="lin" valueType="num">
                                      <p:cBhvr>
                                        <p:cTn id="219" dur="120" fill="hold"/>
                                        <p:tgtEl>
                                          <p:spTgt spid="108"/>
                                        </p:tgtEl>
                                        <p:attrNameLst>
                                          <p:attrName>ppt_h</p:attrName>
                                        </p:attrNameLst>
                                      </p:cBhvr>
                                      <p:tavLst>
                                        <p:tav tm="0">
                                          <p:val>
                                            <p:fltVal val="0"/>
                                          </p:val>
                                        </p:tav>
                                        <p:tav tm="100000">
                                          <p:val>
                                            <p:strVal val="#ppt_h"/>
                                          </p:val>
                                        </p:tav>
                                      </p:tavLst>
                                    </p:anim>
                                    <p:anim calcmode="lin" valueType="num">
                                      <p:cBhvr>
                                        <p:cTn id="220" dur="120" fill="hold"/>
                                        <p:tgtEl>
                                          <p:spTgt spid="108"/>
                                        </p:tgtEl>
                                        <p:attrNameLst>
                                          <p:attrName>ppt_w</p:attrName>
                                        </p:attrNameLst>
                                      </p:cBhvr>
                                      <p:tavLst>
                                        <p:tav tm="0">
                                          <p:val>
                                            <p:fltVal val="0"/>
                                          </p:val>
                                        </p:tav>
                                        <p:tav tm="100000">
                                          <p:val>
                                            <p:strVal val="#ppt_w"/>
                                          </p:val>
                                        </p:tav>
                                      </p:tavLst>
                                    </p:anim>
                                  </p:childTnLst>
                                </p:cTn>
                              </p:par>
                            </p:childTnLst>
                          </p:cTn>
                        </p:par>
                        <p:par>
                          <p:cTn id="221" fill="hold">
                            <p:stCondLst>
                              <p:cond delay="5860"/>
                            </p:stCondLst>
                            <p:childTnLst>
                              <p:par>
                                <p:cTn id="222" presetID="35" presetClass="entr" presetSubtype="0" fill="hold" nodeType="afterEffect">
                                  <p:stCondLst>
                                    <p:cond delay="0"/>
                                  </p:stCondLst>
                                  <p:childTnLst>
                                    <p:set>
                                      <p:cBhvr>
                                        <p:cTn id="223" dur="1" fill="hold">
                                          <p:stCondLst>
                                            <p:cond delay="0"/>
                                          </p:stCondLst>
                                        </p:cTn>
                                        <p:tgtEl>
                                          <p:spTgt spid="111"/>
                                        </p:tgtEl>
                                        <p:attrNameLst>
                                          <p:attrName>style.visibility</p:attrName>
                                        </p:attrNameLst>
                                      </p:cBhvr>
                                      <p:to>
                                        <p:strVal val="visible"/>
                                      </p:to>
                                    </p:set>
                                    <p:animEffect transition="in" filter="fade">
                                      <p:cBhvr>
                                        <p:cTn id="224" dur="120"/>
                                        <p:tgtEl>
                                          <p:spTgt spid="111"/>
                                        </p:tgtEl>
                                      </p:cBhvr>
                                    </p:animEffect>
                                    <p:anim calcmode="lin" valueType="num">
                                      <p:cBhvr>
                                        <p:cTn id="225" dur="120" fill="hold"/>
                                        <p:tgtEl>
                                          <p:spTgt spid="111"/>
                                        </p:tgtEl>
                                        <p:attrNameLst>
                                          <p:attrName>style.rotation</p:attrName>
                                        </p:attrNameLst>
                                      </p:cBhvr>
                                      <p:tavLst>
                                        <p:tav tm="0">
                                          <p:val>
                                            <p:fltVal val="720"/>
                                          </p:val>
                                        </p:tav>
                                        <p:tav tm="100000">
                                          <p:val>
                                            <p:fltVal val="0"/>
                                          </p:val>
                                        </p:tav>
                                      </p:tavLst>
                                    </p:anim>
                                    <p:anim calcmode="lin" valueType="num">
                                      <p:cBhvr>
                                        <p:cTn id="226" dur="120" fill="hold"/>
                                        <p:tgtEl>
                                          <p:spTgt spid="111"/>
                                        </p:tgtEl>
                                        <p:attrNameLst>
                                          <p:attrName>ppt_h</p:attrName>
                                        </p:attrNameLst>
                                      </p:cBhvr>
                                      <p:tavLst>
                                        <p:tav tm="0">
                                          <p:val>
                                            <p:fltVal val="0"/>
                                          </p:val>
                                        </p:tav>
                                        <p:tav tm="100000">
                                          <p:val>
                                            <p:strVal val="#ppt_h"/>
                                          </p:val>
                                        </p:tav>
                                      </p:tavLst>
                                    </p:anim>
                                    <p:anim calcmode="lin" valueType="num">
                                      <p:cBhvr>
                                        <p:cTn id="227" dur="120" fill="hold"/>
                                        <p:tgtEl>
                                          <p:spTgt spid="111"/>
                                        </p:tgtEl>
                                        <p:attrNameLst>
                                          <p:attrName>ppt_w</p:attrName>
                                        </p:attrNameLst>
                                      </p:cBhvr>
                                      <p:tavLst>
                                        <p:tav tm="0">
                                          <p:val>
                                            <p:fltVal val="0"/>
                                          </p:val>
                                        </p:tav>
                                        <p:tav tm="100000">
                                          <p:val>
                                            <p:strVal val="#ppt_w"/>
                                          </p:val>
                                        </p:tav>
                                      </p:tavLst>
                                    </p:anim>
                                  </p:childTnLst>
                                </p:cTn>
                              </p:par>
                            </p:childTnLst>
                          </p:cTn>
                        </p:par>
                        <p:par>
                          <p:cTn id="228" fill="hold">
                            <p:stCondLst>
                              <p:cond delay="5980"/>
                            </p:stCondLst>
                            <p:childTnLst>
                              <p:par>
                                <p:cTn id="229" presetID="35" presetClass="entr" presetSubtype="0" fill="hold" nodeType="afterEffect">
                                  <p:stCondLst>
                                    <p:cond delay="0"/>
                                  </p:stCondLst>
                                  <p:childTnLst>
                                    <p:set>
                                      <p:cBhvr>
                                        <p:cTn id="230" dur="1" fill="hold">
                                          <p:stCondLst>
                                            <p:cond delay="0"/>
                                          </p:stCondLst>
                                        </p:cTn>
                                        <p:tgtEl>
                                          <p:spTgt spid="114"/>
                                        </p:tgtEl>
                                        <p:attrNameLst>
                                          <p:attrName>style.visibility</p:attrName>
                                        </p:attrNameLst>
                                      </p:cBhvr>
                                      <p:to>
                                        <p:strVal val="visible"/>
                                      </p:to>
                                    </p:set>
                                    <p:animEffect transition="in" filter="fade">
                                      <p:cBhvr>
                                        <p:cTn id="231" dur="120"/>
                                        <p:tgtEl>
                                          <p:spTgt spid="114"/>
                                        </p:tgtEl>
                                      </p:cBhvr>
                                    </p:animEffect>
                                    <p:anim calcmode="lin" valueType="num">
                                      <p:cBhvr>
                                        <p:cTn id="232" dur="120" fill="hold"/>
                                        <p:tgtEl>
                                          <p:spTgt spid="114"/>
                                        </p:tgtEl>
                                        <p:attrNameLst>
                                          <p:attrName>style.rotation</p:attrName>
                                        </p:attrNameLst>
                                      </p:cBhvr>
                                      <p:tavLst>
                                        <p:tav tm="0">
                                          <p:val>
                                            <p:fltVal val="720"/>
                                          </p:val>
                                        </p:tav>
                                        <p:tav tm="100000">
                                          <p:val>
                                            <p:fltVal val="0"/>
                                          </p:val>
                                        </p:tav>
                                      </p:tavLst>
                                    </p:anim>
                                    <p:anim calcmode="lin" valueType="num">
                                      <p:cBhvr>
                                        <p:cTn id="233" dur="120" fill="hold"/>
                                        <p:tgtEl>
                                          <p:spTgt spid="114"/>
                                        </p:tgtEl>
                                        <p:attrNameLst>
                                          <p:attrName>ppt_h</p:attrName>
                                        </p:attrNameLst>
                                      </p:cBhvr>
                                      <p:tavLst>
                                        <p:tav tm="0">
                                          <p:val>
                                            <p:fltVal val="0"/>
                                          </p:val>
                                        </p:tav>
                                        <p:tav tm="100000">
                                          <p:val>
                                            <p:strVal val="#ppt_h"/>
                                          </p:val>
                                        </p:tav>
                                      </p:tavLst>
                                    </p:anim>
                                    <p:anim calcmode="lin" valueType="num">
                                      <p:cBhvr>
                                        <p:cTn id="234" dur="120" fill="hold"/>
                                        <p:tgtEl>
                                          <p:spTgt spid="114"/>
                                        </p:tgtEl>
                                        <p:attrNameLst>
                                          <p:attrName>ppt_w</p:attrName>
                                        </p:attrNameLst>
                                      </p:cBhvr>
                                      <p:tavLst>
                                        <p:tav tm="0">
                                          <p:val>
                                            <p:fltVal val="0"/>
                                          </p:val>
                                        </p:tav>
                                        <p:tav tm="100000">
                                          <p:val>
                                            <p:strVal val="#ppt_w"/>
                                          </p:val>
                                        </p:tav>
                                      </p:tavLst>
                                    </p:anim>
                                  </p:childTnLst>
                                </p:cTn>
                              </p:par>
                            </p:childTnLst>
                          </p:cTn>
                        </p:par>
                        <p:par>
                          <p:cTn id="235" fill="hold">
                            <p:stCondLst>
                              <p:cond delay="6100"/>
                            </p:stCondLst>
                            <p:childTnLst>
                              <p:par>
                                <p:cTn id="236" presetID="35" presetClass="entr" presetSubtype="0" fill="hold" nodeType="afterEffect">
                                  <p:stCondLst>
                                    <p:cond delay="0"/>
                                  </p:stCondLst>
                                  <p:childTnLst>
                                    <p:set>
                                      <p:cBhvr>
                                        <p:cTn id="237" dur="1" fill="hold">
                                          <p:stCondLst>
                                            <p:cond delay="0"/>
                                          </p:stCondLst>
                                        </p:cTn>
                                        <p:tgtEl>
                                          <p:spTgt spid="117"/>
                                        </p:tgtEl>
                                        <p:attrNameLst>
                                          <p:attrName>style.visibility</p:attrName>
                                        </p:attrNameLst>
                                      </p:cBhvr>
                                      <p:to>
                                        <p:strVal val="visible"/>
                                      </p:to>
                                    </p:set>
                                    <p:animEffect transition="in" filter="fade">
                                      <p:cBhvr>
                                        <p:cTn id="238" dur="120"/>
                                        <p:tgtEl>
                                          <p:spTgt spid="117"/>
                                        </p:tgtEl>
                                      </p:cBhvr>
                                    </p:animEffect>
                                    <p:anim calcmode="lin" valueType="num">
                                      <p:cBhvr>
                                        <p:cTn id="239" dur="120" fill="hold"/>
                                        <p:tgtEl>
                                          <p:spTgt spid="117"/>
                                        </p:tgtEl>
                                        <p:attrNameLst>
                                          <p:attrName>style.rotation</p:attrName>
                                        </p:attrNameLst>
                                      </p:cBhvr>
                                      <p:tavLst>
                                        <p:tav tm="0">
                                          <p:val>
                                            <p:fltVal val="720"/>
                                          </p:val>
                                        </p:tav>
                                        <p:tav tm="100000">
                                          <p:val>
                                            <p:fltVal val="0"/>
                                          </p:val>
                                        </p:tav>
                                      </p:tavLst>
                                    </p:anim>
                                    <p:anim calcmode="lin" valueType="num">
                                      <p:cBhvr>
                                        <p:cTn id="240" dur="120" fill="hold"/>
                                        <p:tgtEl>
                                          <p:spTgt spid="117"/>
                                        </p:tgtEl>
                                        <p:attrNameLst>
                                          <p:attrName>ppt_h</p:attrName>
                                        </p:attrNameLst>
                                      </p:cBhvr>
                                      <p:tavLst>
                                        <p:tav tm="0">
                                          <p:val>
                                            <p:fltVal val="0"/>
                                          </p:val>
                                        </p:tav>
                                        <p:tav tm="100000">
                                          <p:val>
                                            <p:strVal val="#ppt_h"/>
                                          </p:val>
                                        </p:tav>
                                      </p:tavLst>
                                    </p:anim>
                                    <p:anim calcmode="lin" valueType="num">
                                      <p:cBhvr>
                                        <p:cTn id="241" dur="120" fill="hold"/>
                                        <p:tgtEl>
                                          <p:spTgt spid="117"/>
                                        </p:tgtEl>
                                        <p:attrNameLst>
                                          <p:attrName>ppt_w</p:attrName>
                                        </p:attrNameLst>
                                      </p:cBhvr>
                                      <p:tavLst>
                                        <p:tav tm="0">
                                          <p:val>
                                            <p:fltVal val="0"/>
                                          </p:val>
                                        </p:tav>
                                        <p:tav tm="100000">
                                          <p:val>
                                            <p:strVal val="#ppt_w"/>
                                          </p:val>
                                        </p:tav>
                                      </p:tavLst>
                                    </p:anim>
                                  </p:childTnLst>
                                </p:cTn>
                              </p:par>
                            </p:childTnLst>
                          </p:cTn>
                        </p:par>
                        <p:par>
                          <p:cTn id="242" fill="hold">
                            <p:stCondLst>
                              <p:cond delay="6220"/>
                            </p:stCondLst>
                            <p:childTnLst>
                              <p:par>
                                <p:cTn id="243" presetID="35" presetClass="entr" presetSubtype="0" fill="hold" nodeType="afterEffect">
                                  <p:stCondLst>
                                    <p:cond delay="0"/>
                                  </p:stCondLst>
                                  <p:childTnLst>
                                    <p:set>
                                      <p:cBhvr>
                                        <p:cTn id="244" dur="1" fill="hold">
                                          <p:stCondLst>
                                            <p:cond delay="0"/>
                                          </p:stCondLst>
                                        </p:cTn>
                                        <p:tgtEl>
                                          <p:spTgt spid="120"/>
                                        </p:tgtEl>
                                        <p:attrNameLst>
                                          <p:attrName>style.visibility</p:attrName>
                                        </p:attrNameLst>
                                      </p:cBhvr>
                                      <p:to>
                                        <p:strVal val="visible"/>
                                      </p:to>
                                    </p:set>
                                    <p:animEffect transition="in" filter="fade">
                                      <p:cBhvr>
                                        <p:cTn id="245" dur="120"/>
                                        <p:tgtEl>
                                          <p:spTgt spid="120"/>
                                        </p:tgtEl>
                                      </p:cBhvr>
                                    </p:animEffect>
                                    <p:anim calcmode="lin" valueType="num">
                                      <p:cBhvr>
                                        <p:cTn id="246" dur="120" fill="hold"/>
                                        <p:tgtEl>
                                          <p:spTgt spid="120"/>
                                        </p:tgtEl>
                                        <p:attrNameLst>
                                          <p:attrName>style.rotation</p:attrName>
                                        </p:attrNameLst>
                                      </p:cBhvr>
                                      <p:tavLst>
                                        <p:tav tm="0">
                                          <p:val>
                                            <p:fltVal val="720"/>
                                          </p:val>
                                        </p:tav>
                                        <p:tav tm="100000">
                                          <p:val>
                                            <p:fltVal val="0"/>
                                          </p:val>
                                        </p:tav>
                                      </p:tavLst>
                                    </p:anim>
                                    <p:anim calcmode="lin" valueType="num">
                                      <p:cBhvr>
                                        <p:cTn id="247" dur="120" fill="hold"/>
                                        <p:tgtEl>
                                          <p:spTgt spid="120"/>
                                        </p:tgtEl>
                                        <p:attrNameLst>
                                          <p:attrName>ppt_h</p:attrName>
                                        </p:attrNameLst>
                                      </p:cBhvr>
                                      <p:tavLst>
                                        <p:tav tm="0">
                                          <p:val>
                                            <p:fltVal val="0"/>
                                          </p:val>
                                        </p:tav>
                                        <p:tav tm="100000">
                                          <p:val>
                                            <p:strVal val="#ppt_h"/>
                                          </p:val>
                                        </p:tav>
                                      </p:tavLst>
                                    </p:anim>
                                    <p:anim calcmode="lin" valueType="num">
                                      <p:cBhvr>
                                        <p:cTn id="248" dur="120" fill="hold"/>
                                        <p:tgtEl>
                                          <p:spTgt spid="120"/>
                                        </p:tgtEl>
                                        <p:attrNameLst>
                                          <p:attrName>ppt_w</p:attrName>
                                        </p:attrNameLst>
                                      </p:cBhvr>
                                      <p:tavLst>
                                        <p:tav tm="0">
                                          <p:val>
                                            <p:fltVal val="0"/>
                                          </p:val>
                                        </p:tav>
                                        <p:tav tm="100000">
                                          <p:val>
                                            <p:strVal val="#ppt_w"/>
                                          </p:val>
                                        </p:tav>
                                      </p:tavLst>
                                    </p:anim>
                                  </p:childTnLst>
                                </p:cTn>
                              </p:par>
                            </p:childTnLst>
                          </p:cTn>
                        </p:par>
                        <p:par>
                          <p:cTn id="249" fill="hold">
                            <p:stCondLst>
                              <p:cond delay="6340"/>
                            </p:stCondLst>
                            <p:childTnLst>
                              <p:par>
                                <p:cTn id="250" presetID="35" presetClass="entr" presetSubtype="0" fill="hold" nodeType="afterEffect">
                                  <p:stCondLst>
                                    <p:cond delay="0"/>
                                  </p:stCondLst>
                                  <p:childTnLst>
                                    <p:set>
                                      <p:cBhvr>
                                        <p:cTn id="251" dur="1" fill="hold">
                                          <p:stCondLst>
                                            <p:cond delay="0"/>
                                          </p:stCondLst>
                                        </p:cTn>
                                        <p:tgtEl>
                                          <p:spTgt spid="123"/>
                                        </p:tgtEl>
                                        <p:attrNameLst>
                                          <p:attrName>style.visibility</p:attrName>
                                        </p:attrNameLst>
                                      </p:cBhvr>
                                      <p:to>
                                        <p:strVal val="visible"/>
                                      </p:to>
                                    </p:set>
                                    <p:animEffect transition="in" filter="fade">
                                      <p:cBhvr>
                                        <p:cTn id="252" dur="120"/>
                                        <p:tgtEl>
                                          <p:spTgt spid="123"/>
                                        </p:tgtEl>
                                      </p:cBhvr>
                                    </p:animEffect>
                                    <p:anim calcmode="lin" valueType="num">
                                      <p:cBhvr>
                                        <p:cTn id="253" dur="120" fill="hold"/>
                                        <p:tgtEl>
                                          <p:spTgt spid="123"/>
                                        </p:tgtEl>
                                        <p:attrNameLst>
                                          <p:attrName>style.rotation</p:attrName>
                                        </p:attrNameLst>
                                      </p:cBhvr>
                                      <p:tavLst>
                                        <p:tav tm="0">
                                          <p:val>
                                            <p:fltVal val="720"/>
                                          </p:val>
                                        </p:tav>
                                        <p:tav tm="100000">
                                          <p:val>
                                            <p:fltVal val="0"/>
                                          </p:val>
                                        </p:tav>
                                      </p:tavLst>
                                    </p:anim>
                                    <p:anim calcmode="lin" valueType="num">
                                      <p:cBhvr>
                                        <p:cTn id="254" dur="120" fill="hold"/>
                                        <p:tgtEl>
                                          <p:spTgt spid="123"/>
                                        </p:tgtEl>
                                        <p:attrNameLst>
                                          <p:attrName>ppt_h</p:attrName>
                                        </p:attrNameLst>
                                      </p:cBhvr>
                                      <p:tavLst>
                                        <p:tav tm="0">
                                          <p:val>
                                            <p:fltVal val="0"/>
                                          </p:val>
                                        </p:tav>
                                        <p:tav tm="100000">
                                          <p:val>
                                            <p:strVal val="#ppt_h"/>
                                          </p:val>
                                        </p:tav>
                                      </p:tavLst>
                                    </p:anim>
                                    <p:anim calcmode="lin" valueType="num">
                                      <p:cBhvr>
                                        <p:cTn id="255" dur="120" fill="hold"/>
                                        <p:tgtEl>
                                          <p:spTgt spid="123"/>
                                        </p:tgtEl>
                                        <p:attrNameLst>
                                          <p:attrName>ppt_w</p:attrName>
                                        </p:attrNameLst>
                                      </p:cBhvr>
                                      <p:tavLst>
                                        <p:tav tm="0">
                                          <p:val>
                                            <p:fltVal val="0"/>
                                          </p:val>
                                        </p:tav>
                                        <p:tav tm="100000">
                                          <p:val>
                                            <p:strVal val="#ppt_w"/>
                                          </p:val>
                                        </p:tav>
                                      </p:tavLst>
                                    </p:anim>
                                  </p:childTnLst>
                                </p:cTn>
                              </p:par>
                            </p:childTnLst>
                          </p:cTn>
                        </p:par>
                        <p:par>
                          <p:cTn id="256" fill="hold">
                            <p:stCondLst>
                              <p:cond delay="6460"/>
                            </p:stCondLst>
                            <p:childTnLst>
                              <p:par>
                                <p:cTn id="257" presetID="53" presetClass="entr" presetSubtype="16" fill="hold" grpId="0" nodeType="afterEffect">
                                  <p:stCondLst>
                                    <p:cond delay="0"/>
                                  </p:stCondLst>
                                  <p:childTnLst>
                                    <p:set>
                                      <p:cBhvr>
                                        <p:cTn id="258" dur="1" fill="hold">
                                          <p:stCondLst>
                                            <p:cond delay="0"/>
                                          </p:stCondLst>
                                        </p:cTn>
                                        <p:tgtEl>
                                          <p:spTgt spid="14"/>
                                        </p:tgtEl>
                                        <p:attrNameLst>
                                          <p:attrName>style.visibility</p:attrName>
                                        </p:attrNameLst>
                                      </p:cBhvr>
                                      <p:to>
                                        <p:strVal val="visible"/>
                                      </p:to>
                                    </p:set>
                                    <p:anim calcmode="lin" valueType="num">
                                      <p:cBhvr>
                                        <p:cTn id="259" dur="500" fill="hold"/>
                                        <p:tgtEl>
                                          <p:spTgt spid="14"/>
                                        </p:tgtEl>
                                        <p:attrNameLst>
                                          <p:attrName>ppt_w</p:attrName>
                                        </p:attrNameLst>
                                      </p:cBhvr>
                                      <p:tavLst>
                                        <p:tav tm="0">
                                          <p:val>
                                            <p:fltVal val="0"/>
                                          </p:val>
                                        </p:tav>
                                        <p:tav tm="100000">
                                          <p:val>
                                            <p:strVal val="#ppt_w"/>
                                          </p:val>
                                        </p:tav>
                                      </p:tavLst>
                                    </p:anim>
                                    <p:anim calcmode="lin" valueType="num">
                                      <p:cBhvr>
                                        <p:cTn id="260" dur="500" fill="hold"/>
                                        <p:tgtEl>
                                          <p:spTgt spid="14"/>
                                        </p:tgtEl>
                                        <p:attrNameLst>
                                          <p:attrName>ppt_h</p:attrName>
                                        </p:attrNameLst>
                                      </p:cBhvr>
                                      <p:tavLst>
                                        <p:tav tm="0">
                                          <p:val>
                                            <p:fltVal val="0"/>
                                          </p:val>
                                        </p:tav>
                                        <p:tav tm="100000">
                                          <p:val>
                                            <p:strVal val="#ppt_h"/>
                                          </p:val>
                                        </p:tav>
                                      </p:tavLst>
                                    </p:anim>
                                    <p:animEffect transition="in" filter="fade">
                                      <p:cBhvr>
                                        <p:cTn id="261" dur="500"/>
                                        <p:tgtEl>
                                          <p:spTgt spid="14"/>
                                        </p:tgtEl>
                                      </p:cBhvr>
                                    </p:animEffect>
                                  </p:childTnLst>
                                </p:cTn>
                              </p:par>
                            </p:childTnLst>
                          </p:cTn>
                        </p:par>
                        <p:par>
                          <p:cTn id="262" fill="hold">
                            <p:stCondLst>
                              <p:cond delay="6960"/>
                            </p:stCondLst>
                            <p:childTnLst>
                              <p:par>
                                <p:cTn id="263" presetID="35" presetClass="entr" presetSubtype="0" fill="hold" nodeType="afterEffect">
                                  <p:stCondLst>
                                    <p:cond delay="0"/>
                                  </p:stCondLst>
                                  <p:childTnLst>
                                    <p:set>
                                      <p:cBhvr>
                                        <p:cTn id="264" dur="1" fill="hold">
                                          <p:stCondLst>
                                            <p:cond delay="0"/>
                                          </p:stCondLst>
                                        </p:cTn>
                                        <p:tgtEl>
                                          <p:spTgt spid="126"/>
                                        </p:tgtEl>
                                        <p:attrNameLst>
                                          <p:attrName>style.visibility</p:attrName>
                                        </p:attrNameLst>
                                      </p:cBhvr>
                                      <p:to>
                                        <p:strVal val="visible"/>
                                      </p:to>
                                    </p:set>
                                    <p:animEffect transition="in" filter="fade">
                                      <p:cBhvr>
                                        <p:cTn id="265" dur="120"/>
                                        <p:tgtEl>
                                          <p:spTgt spid="126"/>
                                        </p:tgtEl>
                                      </p:cBhvr>
                                    </p:animEffect>
                                    <p:anim calcmode="lin" valueType="num">
                                      <p:cBhvr>
                                        <p:cTn id="266" dur="120" fill="hold"/>
                                        <p:tgtEl>
                                          <p:spTgt spid="126"/>
                                        </p:tgtEl>
                                        <p:attrNameLst>
                                          <p:attrName>style.rotation</p:attrName>
                                        </p:attrNameLst>
                                      </p:cBhvr>
                                      <p:tavLst>
                                        <p:tav tm="0">
                                          <p:val>
                                            <p:fltVal val="720"/>
                                          </p:val>
                                        </p:tav>
                                        <p:tav tm="100000">
                                          <p:val>
                                            <p:fltVal val="0"/>
                                          </p:val>
                                        </p:tav>
                                      </p:tavLst>
                                    </p:anim>
                                    <p:anim calcmode="lin" valueType="num">
                                      <p:cBhvr>
                                        <p:cTn id="267" dur="120" fill="hold"/>
                                        <p:tgtEl>
                                          <p:spTgt spid="126"/>
                                        </p:tgtEl>
                                        <p:attrNameLst>
                                          <p:attrName>ppt_h</p:attrName>
                                        </p:attrNameLst>
                                      </p:cBhvr>
                                      <p:tavLst>
                                        <p:tav tm="0">
                                          <p:val>
                                            <p:fltVal val="0"/>
                                          </p:val>
                                        </p:tav>
                                        <p:tav tm="100000">
                                          <p:val>
                                            <p:strVal val="#ppt_h"/>
                                          </p:val>
                                        </p:tav>
                                      </p:tavLst>
                                    </p:anim>
                                    <p:anim calcmode="lin" valueType="num">
                                      <p:cBhvr>
                                        <p:cTn id="268" dur="120" fill="hold"/>
                                        <p:tgtEl>
                                          <p:spTgt spid="126"/>
                                        </p:tgtEl>
                                        <p:attrNameLst>
                                          <p:attrName>ppt_w</p:attrName>
                                        </p:attrNameLst>
                                      </p:cBhvr>
                                      <p:tavLst>
                                        <p:tav tm="0">
                                          <p:val>
                                            <p:fltVal val="0"/>
                                          </p:val>
                                        </p:tav>
                                        <p:tav tm="100000">
                                          <p:val>
                                            <p:strVal val="#ppt_w"/>
                                          </p:val>
                                        </p:tav>
                                      </p:tavLst>
                                    </p:anim>
                                  </p:childTnLst>
                                </p:cTn>
                              </p:par>
                            </p:childTnLst>
                          </p:cTn>
                        </p:par>
                        <p:par>
                          <p:cTn id="269" fill="hold">
                            <p:stCondLst>
                              <p:cond delay="7080"/>
                            </p:stCondLst>
                            <p:childTnLst>
                              <p:par>
                                <p:cTn id="270" presetID="35" presetClass="entr" presetSubtype="0" fill="hold" grpId="0" nodeType="afterEffect">
                                  <p:stCondLst>
                                    <p:cond delay="0"/>
                                  </p:stCondLst>
                                  <p:childTnLst>
                                    <p:set>
                                      <p:cBhvr>
                                        <p:cTn id="271" dur="1" fill="hold">
                                          <p:stCondLst>
                                            <p:cond delay="0"/>
                                          </p:stCondLst>
                                        </p:cTn>
                                        <p:tgtEl>
                                          <p:spTgt spid="129"/>
                                        </p:tgtEl>
                                        <p:attrNameLst>
                                          <p:attrName>style.visibility</p:attrName>
                                        </p:attrNameLst>
                                      </p:cBhvr>
                                      <p:to>
                                        <p:strVal val="visible"/>
                                      </p:to>
                                    </p:set>
                                    <p:animEffect transition="in" filter="fade">
                                      <p:cBhvr>
                                        <p:cTn id="272" dur="120"/>
                                        <p:tgtEl>
                                          <p:spTgt spid="129"/>
                                        </p:tgtEl>
                                      </p:cBhvr>
                                    </p:animEffect>
                                    <p:anim calcmode="lin" valueType="num">
                                      <p:cBhvr>
                                        <p:cTn id="273" dur="120" fill="hold"/>
                                        <p:tgtEl>
                                          <p:spTgt spid="129"/>
                                        </p:tgtEl>
                                        <p:attrNameLst>
                                          <p:attrName>style.rotation</p:attrName>
                                        </p:attrNameLst>
                                      </p:cBhvr>
                                      <p:tavLst>
                                        <p:tav tm="0">
                                          <p:val>
                                            <p:fltVal val="720"/>
                                          </p:val>
                                        </p:tav>
                                        <p:tav tm="100000">
                                          <p:val>
                                            <p:fltVal val="0"/>
                                          </p:val>
                                        </p:tav>
                                      </p:tavLst>
                                    </p:anim>
                                    <p:anim calcmode="lin" valueType="num">
                                      <p:cBhvr>
                                        <p:cTn id="274" dur="120" fill="hold"/>
                                        <p:tgtEl>
                                          <p:spTgt spid="129"/>
                                        </p:tgtEl>
                                        <p:attrNameLst>
                                          <p:attrName>ppt_h</p:attrName>
                                        </p:attrNameLst>
                                      </p:cBhvr>
                                      <p:tavLst>
                                        <p:tav tm="0">
                                          <p:val>
                                            <p:fltVal val="0"/>
                                          </p:val>
                                        </p:tav>
                                        <p:tav tm="100000">
                                          <p:val>
                                            <p:strVal val="#ppt_h"/>
                                          </p:val>
                                        </p:tav>
                                      </p:tavLst>
                                    </p:anim>
                                    <p:anim calcmode="lin" valueType="num">
                                      <p:cBhvr>
                                        <p:cTn id="275" dur="120" fill="hold"/>
                                        <p:tgtEl>
                                          <p:spTgt spid="129"/>
                                        </p:tgtEl>
                                        <p:attrNameLst>
                                          <p:attrName>ppt_w</p:attrName>
                                        </p:attrNameLst>
                                      </p:cBhvr>
                                      <p:tavLst>
                                        <p:tav tm="0">
                                          <p:val>
                                            <p:fltVal val="0"/>
                                          </p:val>
                                        </p:tav>
                                        <p:tav tm="100000">
                                          <p:val>
                                            <p:strVal val="#ppt_w"/>
                                          </p:val>
                                        </p:tav>
                                      </p:tavLst>
                                    </p:anim>
                                  </p:childTnLst>
                                </p:cTn>
                              </p:par>
                            </p:childTnLst>
                          </p:cTn>
                        </p:par>
                        <p:par>
                          <p:cTn id="276" fill="hold">
                            <p:stCondLst>
                              <p:cond delay="7200"/>
                            </p:stCondLst>
                            <p:childTnLst>
                              <p:par>
                                <p:cTn id="277" presetID="35" presetClass="entr" presetSubtype="0" fill="hold" grpId="0" nodeType="afterEffect">
                                  <p:stCondLst>
                                    <p:cond delay="0"/>
                                  </p:stCondLst>
                                  <p:childTnLst>
                                    <p:set>
                                      <p:cBhvr>
                                        <p:cTn id="278" dur="1" fill="hold">
                                          <p:stCondLst>
                                            <p:cond delay="0"/>
                                          </p:stCondLst>
                                        </p:cTn>
                                        <p:tgtEl>
                                          <p:spTgt spid="130"/>
                                        </p:tgtEl>
                                        <p:attrNameLst>
                                          <p:attrName>style.visibility</p:attrName>
                                        </p:attrNameLst>
                                      </p:cBhvr>
                                      <p:to>
                                        <p:strVal val="visible"/>
                                      </p:to>
                                    </p:set>
                                    <p:animEffect transition="in" filter="fade">
                                      <p:cBhvr>
                                        <p:cTn id="279" dur="120"/>
                                        <p:tgtEl>
                                          <p:spTgt spid="130"/>
                                        </p:tgtEl>
                                      </p:cBhvr>
                                    </p:animEffect>
                                    <p:anim calcmode="lin" valueType="num">
                                      <p:cBhvr>
                                        <p:cTn id="280" dur="120" fill="hold"/>
                                        <p:tgtEl>
                                          <p:spTgt spid="130"/>
                                        </p:tgtEl>
                                        <p:attrNameLst>
                                          <p:attrName>style.rotation</p:attrName>
                                        </p:attrNameLst>
                                      </p:cBhvr>
                                      <p:tavLst>
                                        <p:tav tm="0">
                                          <p:val>
                                            <p:fltVal val="720"/>
                                          </p:val>
                                        </p:tav>
                                        <p:tav tm="100000">
                                          <p:val>
                                            <p:fltVal val="0"/>
                                          </p:val>
                                        </p:tav>
                                      </p:tavLst>
                                    </p:anim>
                                    <p:anim calcmode="lin" valueType="num">
                                      <p:cBhvr>
                                        <p:cTn id="281" dur="120" fill="hold"/>
                                        <p:tgtEl>
                                          <p:spTgt spid="130"/>
                                        </p:tgtEl>
                                        <p:attrNameLst>
                                          <p:attrName>ppt_h</p:attrName>
                                        </p:attrNameLst>
                                      </p:cBhvr>
                                      <p:tavLst>
                                        <p:tav tm="0">
                                          <p:val>
                                            <p:fltVal val="0"/>
                                          </p:val>
                                        </p:tav>
                                        <p:tav tm="100000">
                                          <p:val>
                                            <p:strVal val="#ppt_h"/>
                                          </p:val>
                                        </p:tav>
                                      </p:tavLst>
                                    </p:anim>
                                    <p:anim calcmode="lin" valueType="num">
                                      <p:cBhvr>
                                        <p:cTn id="282" dur="120" fill="hold"/>
                                        <p:tgtEl>
                                          <p:spTgt spid="130"/>
                                        </p:tgtEl>
                                        <p:attrNameLst>
                                          <p:attrName>ppt_w</p:attrName>
                                        </p:attrNameLst>
                                      </p:cBhvr>
                                      <p:tavLst>
                                        <p:tav tm="0">
                                          <p:val>
                                            <p:fltVal val="0"/>
                                          </p:val>
                                        </p:tav>
                                        <p:tav tm="100000">
                                          <p:val>
                                            <p:strVal val="#ppt_w"/>
                                          </p:val>
                                        </p:tav>
                                      </p:tavLst>
                                    </p:anim>
                                  </p:childTnLst>
                                </p:cTn>
                              </p:par>
                            </p:childTnLst>
                          </p:cTn>
                        </p:par>
                        <p:par>
                          <p:cTn id="283" fill="hold">
                            <p:stCondLst>
                              <p:cond delay="7320"/>
                            </p:stCondLst>
                            <p:childTnLst>
                              <p:par>
                                <p:cTn id="284" presetID="35" presetClass="entr" presetSubtype="0" fill="hold" nodeType="afterEffect">
                                  <p:stCondLst>
                                    <p:cond delay="0"/>
                                  </p:stCondLst>
                                  <p:childTnLst>
                                    <p:set>
                                      <p:cBhvr>
                                        <p:cTn id="285" dur="1" fill="hold">
                                          <p:stCondLst>
                                            <p:cond delay="0"/>
                                          </p:stCondLst>
                                        </p:cTn>
                                        <p:tgtEl>
                                          <p:spTgt spid="131"/>
                                        </p:tgtEl>
                                        <p:attrNameLst>
                                          <p:attrName>style.visibility</p:attrName>
                                        </p:attrNameLst>
                                      </p:cBhvr>
                                      <p:to>
                                        <p:strVal val="visible"/>
                                      </p:to>
                                    </p:set>
                                    <p:animEffect transition="in" filter="fade">
                                      <p:cBhvr>
                                        <p:cTn id="286" dur="120"/>
                                        <p:tgtEl>
                                          <p:spTgt spid="131"/>
                                        </p:tgtEl>
                                      </p:cBhvr>
                                    </p:animEffect>
                                    <p:anim calcmode="lin" valueType="num">
                                      <p:cBhvr>
                                        <p:cTn id="287" dur="120" fill="hold"/>
                                        <p:tgtEl>
                                          <p:spTgt spid="131"/>
                                        </p:tgtEl>
                                        <p:attrNameLst>
                                          <p:attrName>style.rotation</p:attrName>
                                        </p:attrNameLst>
                                      </p:cBhvr>
                                      <p:tavLst>
                                        <p:tav tm="0">
                                          <p:val>
                                            <p:fltVal val="720"/>
                                          </p:val>
                                        </p:tav>
                                        <p:tav tm="100000">
                                          <p:val>
                                            <p:fltVal val="0"/>
                                          </p:val>
                                        </p:tav>
                                      </p:tavLst>
                                    </p:anim>
                                    <p:anim calcmode="lin" valueType="num">
                                      <p:cBhvr>
                                        <p:cTn id="288" dur="120" fill="hold"/>
                                        <p:tgtEl>
                                          <p:spTgt spid="131"/>
                                        </p:tgtEl>
                                        <p:attrNameLst>
                                          <p:attrName>ppt_h</p:attrName>
                                        </p:attrNameLst>
                                      </p:cBhvr>
                                      <p:tavLst>
                                        <p:tav tm="0">
                                          <p:val>
                                            <p:fltVal val="0"/>
                                          </p:val>
                                        </p:tav>
                                        <p:tav tm="100000">
                                          <p:val>
                                            <p:strVal val="#ppt_h"/>
                                          </p:val>
                                        </p:tav>
                                      </p:tavLst>
                                    </p:anim>
                                    <p:anim calcmode="lin" valueType="num">
                                      <p:cBhvr>
                                        <p:cTn id="289" dur="120" fill="hold"/>
                                        <p:tgtEl>
                                          <p:spTgt spid="131"/>
                                        </p:tgtEl>
                                        <p:attrNameLst>
                                          <p:attrName>ppt_w</p:attrName>
                                        </p:attrNameLst>
                                      </p:cBhvr>
                                      <p:tavLst>
                                        <p:tav tm="0">
                                          <p:val>
                                            <p:fltVal val="0"/>
                                          </p:val>
                                        </p:tav>
                                        <p:tav tm="100000">
                                          <p:val>
                                            <p:strVal val="#ppt_w"/>
                                          </p:val>
                                        </p:tav>
                                      </p:tavLst>
                                    </p:anim>
                                  </p:childTnLst>
                                </p:cTn>
                              </p:par>
                            </p:childTnLst>
                          </p:cTn>
                        </p:par>
                        <p:par>
                          <p:cTn id="290" fill="hold">
                            <p:stCondLst>
                              <p:cond delay="7440"/>
                            </p:stCondLst>
                            <p:childTnLst>
                              <p:par>
                                <p:cTn id="291" presetID="35" presetClass="entr" presetSubtype="0" fill="hold" nodeType="afterEffect">
                                  <p:stCondLst>
                                    <p:cond delay="0"/>
                                  </p:stCondLst>
                                  <p:childTnLst>
                                    <p:set>
                                      <p:cBhvr>
                                        <p:cTn id="292" dur="1" fill="hold">
                                          <p:stCondLst>
                                            <p:cond delay="0"/>
                                          </p:stCondLst>
                                        </p:cTn>
                                        <p:tgtEl>
                                          <p:spTgt spid="135"/>
                                        </p:tgtEl>
                                        <p:attrNameLst>
                                          <p:attrName>style.visibility</p:attrName>
                                        </p:attrNameLst>
                                      </p:cBhvr>
                                      <p:to>
                                        <p:strVal val="visible"/>
                                      </p:to>
                                    </p:set>
                                    <p:animEffect transition="in" filter="fade">
                                      <p:cBhvr>
                                        <p:cTn id="293" dur="120"/>
                                        <p:tgtEl>
                                          <p:spTgt spid="135"/>
                                        </p:tgtEl>
                                      </p:cBhvr>
                                    </p:animEffect>
                                    <p:anim calcmode="lin" valueType="num">
                                      <p:cBhvr>
                                        <p:cTn id="294" dur="120" fill="hold"/>
                                        <p:tgtEl>
                                          <p:spTgt spid="135"/>
                                        </p:tgtEl>
                                        <p:attrNameLst>
                                          <p:attrName>style.rotation</p:attrName>
                                        </p:attrNameLst>
                                      </p:cBhvr>
                                      <p:tavLst>
                                        <p:tav tm="0">
                                          <p:val>
                                            <p:fltVal val="720"/>
                                          </p:val>
                                        </p:tav>
                                        <p:tav tm="100000">
                                          <p:val>
                                            <p:fltVal val="0"/>
                                          </p:val>
                                        </p:tav>
                                      </p:tavLst>
                                    </p:anim>
                                    <p:anim calcmode="lin" valueType="num">
                                      <p:cBhvr>
                                        <p:cTn id="295" dur="120" fill="hold"/>
                                        <p:tgtEl>
                                          <p:spTgt spid="135"/>
                                        </p:tgtEl>
                                        <p:attrNameLst>
                                          <p:attrName>ppt_h</p:attrName>
                                        </p:attrNameLst>
                                      </p:cBhvr>
                                      <p:tavLst>
                                        <p:tav tm="0">
                                          <p:val>
                                            <p:fltVal val="0"/>
                                          </p:val>
                                        </p:tav>
                                        <p:tav tm="100000">
                                          <p:val>
                                            <p:strVal val="#ppt_h"/>
                                          </p:val>
                                        </p:tav>
                                      </p:tavLst>
                                    </p:anim>
                                    <p:anim calcmode="lin" valueType="num">
                                      <p:cBhvr>
                                        <p:cTn id="296" dur="120" fill="hold"/>
                                        <p:tgtEl>
                                          <p:spTgt spid="135"/>
                                        </p:tgtEl>
                                        <p:attrNameLst>
                                          <p:attrName>ppt_w</p:attrName>
                                        </p:attrNameLst>
                                      </p:cBhvr>
                                      <p:tavLst>
                                        <p:tav tm="0">
                                          <p:val>
                                            <p:fltVal val="0"/>
                                          </p:val>
                                        </p:tav>
                                        <p:tav tm="100000">
                                          <p:val>
                                            <p:strVal val="#ppt_w"/>
                                          </p:val>
                                        </p:tav>
                                      </p:tavLst>
                                    </p:anim>
                                  </p:childTnLst>
                                </p:cTn>
                              </p:par>
                            </p:childTnLst>
                          </p:cTn>
                        </p:par>
                        <p:par>
                          <p:cTn id="297" fill="hold">
                            <p:stCondLst>
                              <p:cond delay="7560"/>
                            </p:stCondLst>
                            <p:childTnLst>
                              <p:par>
                                <p:cTn id="298" presetID="35" presetClass="entr" presetSubtype="0" fill="hold" nodeType="afterEffect">
                                  <p:stCondLst>
                                    <p:cond delay="0"/>
                                  </p:stCondLst>
                                  <p:childTnLst>
                                    <p:set>
                                      <p:cBhvr>
                                        <p:cTn id="299" dur="1" fill="hold">
                                          <p:stCondLst>
                                            <p:cond delay="0"/>
                                          </p:stCondLst>
                                        </p:cTn>
                                        <p:tgtEl>
                                          <p:spTgt spid="139"/>
                                        </p:tgtEl>
                                        <p:attrNameLst>
                                          <p:attrName>style.visibility</p:attrName>
                                        </p:attrNameLst>
                                      </p:cBhvr>
                                      <p:to>
                                        <p:strVal val="visible"/>
                                      </p:to>
                                    </p:set>
                                    <p:animEffect transition="in" filter="fade">
                                      <p:cBhvr>
                                        <p:cTn id="300" dur="120"/>
                                        <p:tgtEl>
                                          <p:spTgt spid="139"/>
                                        </p:tgtEl>
                                      </p:cBhvr>
                                    </p:animEffect>
                                    <p:anim calcmode="lin" valueType="num">
                                      <p:cBhvr>
                                        <p:cTn id="301" dur="120" fill="hold"/>
                                        <p:tgtEl>
                                          <p:spTgt spid="139"/>
                                        </p:tgtEl>
                                        <p:attrNameLst>
                                          <p:attrName>style.rotation</p:attrName>
                                        </p:attrNameLst>
                                      </p:cBhvr>
                                      <p:tavLst>
                                        <p:tav tm="0">
                                          <p:val>
                                            <p:fltVal val="720"/>
                                          </p:val>
                                        </p:tav>
                                        <p:tav tm="100000">
                                          <p:val>
                                            <p:fltVal val="0"/>
                                          </p:val>
                                        </p:tav>
                                      </p:tavLst>
                                    </p:anim>
                                    <p:anim calcmode="lin" valueType="num">
                                      <p:cBhvr>
                                        <p:cTn id="302" dur="120" fill="hold"/>
                                        <p:tgtEl>
                                          <p:spTgt spid="139"/>
                                        </p:tgtEl>
                                        <p:attrNameLst>
                                          <p:attrName>ppt_h</p:attrName>
                                        </p:attrNameLst>
                                      </p:cBhvr>
                                      <p:tavLst>
                                        <p:tav tm="0">
                                          <p:val>
                                            <p:fltVal val="0"/>
                                          </p:val>
                                        </p:tav>
                                        <p:tav tm="100000">
                                          <p:val>
                                            <p:strVal val="#ppt_h"/>
                                          </p:val>
                                        </p:tav>
                                      </p:tavLst>
                                    </p:anim>
                                    <p:anim calcmode="lin" valueType="num">
                                      <p:cBhvr>
                                        <p:cTn id="303" dur="120" fill="hold"/>
                                        <p:tgtEl>
                                          <p:spTgt spid="139"/>
                                        </p:tgtEl>
                                        <p:attrNameLst>
                                          <p:attrName>ppt_w</p:attrName>
                                        </p:attrNameLst>
                                      </p:cBhvr>
                                      <p:tavLst>
                                        <p:tav tm="0">
                                          <p:val>
                                            <p:fltVal val="0"/>
                                          </p:val>
                                        </p:tav>
                                        <p:tav tm="100000">
                                          <p:val>
                                            <p:strVal val="#ppt_w"/>
                                          </p:val>
                                        </p:tav>
                                      </p:tavLst>
                                    </p:anim>
                                  </p:childTnLst>
                                </p:cTn>
                              </p:par>
                            </p:childTnLst>
                          </p:cTn>
                        </p:par>
                        <p:par>
                          <p:cTn id="304" fill="hold">
                            <p:stCondLst>
                              <p:cond delay="7680"/>
                            </p:stCondLst>
                            <p:childTnLst>
                              <p:par>
                                <p:cTn id="305" presetID="35" presetClass="entr" presetSubtype="0" fill="hold" grpId="0" nodeType="afterEffect">
                                  <p:stCondLst>
                                    <p:cond delay="0"/>
                                  </p:stCondLst>
                                  <p:childTnLst>
                                    <p:set>
                                      <p:cBhvr>
                                        <p:cTn id="306" dur="1" fill="hold">
                                          <p:stCondLst>
                                            <p:cond delay="0"/>
                                          </p:stCondLst>
                                        </p:cTn>
                                        <p:tgtEl>
                                          <p:spTgt spid="143"/>
                                        </p:tgtEl>
                                        <p:attrNameLst>
                                          <p:attrName>style.visibility</p:attrName>
                                        </p:attrNameLst>
                                      </p:cBhvr>
                                      <p:to>
                                        <p:strVal val="visible"/>
                                      </p:to>
                                    </p:set>
                                    <p:animEffect transition="in" filter="fade">
                                      <p:cBhvr>
                                        <p:cTn id="307" dur="120"/>
                                        <p:tgtEl>
                                          <p:spTgt spid="143"/>
                                        </p:tgtEl>
                                      </p:cBhvr>
                                    </p:animEffect>
                                    <p:anim calcmode="lin" valueType="num">
                                      <p:cBhvr>
                                        <p:cTn id="308" dur="120" fill="hold"/>
                                        <p:tgtEl>
                                          <p:spTgt spid="143"/>
                                        </p:tgtEl>
                                        <p:attrNameLst>
                                          <p:attrName>style.rotation</p:attrName>
                                        </p:attrNameLst>
                                      </p:cBhvr>
                                      <p:tavLst>
                                        <p:tav tm="0">
                                          <p:val>
                                            <p:fltVal val="720"/>
                                          </p:val>
                                        </p:tav>
                                        <p:tav tm="100000">
                                          <p:val>
                                            <p:fltVal val="0"/>
                                          </p:val>
                                        </p:tav>
                                      </p:tavLst>
                                    </p:anim>
                                    <p:anim calcmode="lin" valueType="num">
                                      <p:cBhvr>
                                        <p:cTn id="309" dur="120" fill="hold"/>
                                        <p:tgtEl>
                                          <p:spTgt spid="143"/>
                                        </p:tgtEl>
                                        <p:attrNameLst>
                                          <p:attrName>ppt_h</p:attrName>
                                        </p:attrNameLst>
                                      </p:cBhvr>
                                      <p:tavLst>
                                        <p:tav tm="0">
                                          <p:val>
                                            <p:fltVal val="0"/>
                                          </p:val>
                                        </p:tav>
                                        <p:tav tm="100000">
                                          <p:val>
                                            <p:strVal val="#ppt_h"/>
                                          </p:val>
                                        </p:tav>
                                      </p:tavLst>
                                    </p:anim>
                                    <p:anim calcmode="lin" valueType="num">
                                      <p:cBhvr>
                                        <p:cTn id="310" dur="120" fill="hold"/>
                                        <p:tgtEl>
                                          <p:spTgt spid="143"/>
                                        </p:tgtEl>
                                        <p:attrNameLst>
                                          <p:attrName>ppt_w</p:attrName>
                                        </p:attrNameLst>
                                      </p:cBhvr>
                                      <p:tavLst>
                                        <p:tav tm="0">
                                          <p:val>
                                            <p:fltVal val="0"/>
                                          </p:val>
                                        </p:tav>
                                        <p:tav tm="100000">
                                          <p:val>
                                            <p:strVal val="#ppt_w"/>
                                          </p:val>
                                        </p:tav>
                                      </p:tavLst>
                                    </p:anim>
                                  </p:childTnLst>
                                </p:cTn>
                              </p:par>
                            </p:childTnLst>
                          </p:cTn>
                        </p:par>
                        <p:par>
                          <p:cTn id="311" fill="hold">
                            <p:stCondLst>
                              <p:cond delay="7800"/>
                            </p:stCondLst>
                            <p:childTnLst>
                              <p:par>
                                <p:cTn id="312" presetID="35" presetClass="entr" presetSubtype="0" fill="hold" nodeType="afterEffect">
                                  <p:stCondLst>
                                    <p:cond delay="0"/>
                                  </p:stCondLst>
                                  <p:childTnLst>
                                    <p:set>
                                      <p:cBhvr>
                                        <p:cTn id="313" dur="1" fill="hold">
                                          <p:stCondLst>
                                            <p:cond delay="0"/>
                                          </p:stCondLst>
                                        </p:cTn>
                                        <p:tgtEl>
                                          <p:spTgt spid="144"/>
                                        </p:tgtEl>
                                        <p:attrNameLst>
                                          <p:attrName>style.visibility</p:attrName>
                                        </p:attrNameLst>
                                      </p:cBhvr>
                                      <p:to>
                                        <p:strVal val="visible"/>
                                      </p:to>
                                    </p:set>
                                    <p:animEffect transition="in" filter="fade">
                                      <p:cBhvr>
                                        <p:cTn id="314" dur="120"/>
                                        <p:tgtEl>
                                          <p:spTgt spid="144"/>
                                        </p:tgtEl>
                                      </p:cBhvr>
                                    </p:animEffect>
                                    <p:anim calcmode="lin" valueType="num">
                                      <p:cBhvr>
                                        <p:cTn id="315" dur="120" fill="hold"/>
                                        <p:tgtEl>
                                          <p:spTgt spid="144"/>
                                        </p:tgtEl>
                                        <p:attrNameLst>
                                          <p:attrName>style.rotation</p:attrName>
                                        </p:attrNameLst>
                                      </p:cBhvr>
                                      <p:tavLst>
                                        <p:tav tm="0">
                                          <p:val>
                                            <p:fltVal val="720"/>
                                          </p:val>
                                        </p:tav>
                                        <p:tav tm="100000">
                                          <p:val>
                                            <p:fltVal val="0"/>
                                          </p:val>
                                        </p:tav>
                                      </p:tavLst>
                                    </p:anim>
                                    <p:anim calcmode="lin" valueType="num">
                                      <p:cBhvr>
                                        <p:cTn id="316" dur="120" fill="hold"/>
                                        <p:tgtEl>
                                          <p:spTgt spid="144"/>
                                        </p:tgtEl>
                                        <p:attrNameLst>
                                          <p:attrName>ppt_h</p:attrName>
                                        </p:attrNameLst>
                                      </p:cBhvr>
                                      <p:tavLst>
                                        <p:tav tm="0">
                                          <p:val>
                                            <p:fltVal val="0"/>
                                          </p:val>
                                        </p:tav>
                                        <p:tav tm="100000">
                                          <p:val>
                                            <p:strVal val="#ppt_h"/>
                                          </p:val>
                                        </p:tav>
                                      </p:tavLst>
                                    </p:anim>
                                    <p:anim calcmode="lin" valueType="num">
                                      <p:cBhvr>
                                        <p:cTn id="317" dur="120" fill="hold"/>
                                        <p:tgtEl>
                                          <p:spTgt spid="144"/>
                                        </p:tgtEl>
                                        <p:attrNameLst>
                                          <p:attrName>ppt_w</p:attrName>
                                        </p:attrNameLst>
                                      </p:cBhvr>
                                      <p:tavLst>
                                        <p:tav tm="0">
                                          <p:val>
                                            <p:fltVal val="0"/>
                                          </p:val>
                                        </p:tav>
                                        <p:tav tm="100000">
                                          <p:val>
                                            <p:strVal val="#ppt_w"/>
                                          </p:val>
                                        </p:tav>
                                      </p:tavLst>
                                    </p:anim>
                                  </p:childTnLst>
                                </p:cTn>
                              </p:par>
                            </p:childTnLst>
                          </p:cTn>
                        </p:par>
                        <p:par>
                          <p:cTn id="318" fill="hold">
                            <p:stCondLst>
                              <p:cond delay="7920"/>
                            </p:stCondLst>
                            <p:childTnLst>
                              <p:par>
                                <p:cTn id="319" presetID="35" presetClass="entr" presetSubtype="0" fill="hold" nodeType="afterEffect">
                                  <p:stCondLst>
                                    <p:cond delay="0"/>
                                  </p:stCondLst>
                                  <p:childTnLst>
                                    <p:set>
                                      <p:cBhvr>
                                        <p:cTn id="320" dur="1" fill="hold">
                                          <p:stCondLst>
                                            <p:cond delay="0"/>
                                          </p:stCondLst>
                                        </p:cTn>
                                        <p:tgtEl>
                                          <p:spTgt spid="151"/>
                                        </p:tgtEl>
                                        <p:attrNameLst>
                                          <p:attrName>style.visibility</p:attrName>
                                        </p:attrNameLst>
                                      </p:cBhvr>
                                      <p:to>
                                        <p:strVal val="visible"/>
                                      </p:to>
                                    </p:set>
                                    <p:animEffect transition="in" filter="fade">
                                      <p:cBhvr>
                                        <p:cTn id="321" dur="120"/>
                                        <p:tgtEl>
                                          <p:spTgt spid="151"/>
                                        </p:tgtEl>
                                      </p:cBhvr>
                                    </p:animEffect>
                                    <p:anim calcmode="lin" valueType="num">
                                      <p:cBhvr>
                                        <p:cTn id="322" dur="120" fill="hold"/>
                                        <p:tgtEl>
                                          <p:spTgt spid="151"/>
                                        </p:tgtEl>
                                        <p:attrNameLst>
                                          <p:attrName>style.rotation</p:attrName>
                                        </p:attrNameLst>
                                      </p:cBhvr>
                                      <p:tavLst>
                                        <p:tav tm="0">
                                          <p:val>
                                            <p:fltVal val="720"/>
                                          </p:val>
                                        </p:tav>
                                        <p:tav tm="100000">
                                          <p:val>
                                            <p:fltVal val="0"/>
                                          </p:val>
                                        </p:tav>
                                      </p:tavLst>
                                    </p:anim>
                                    <p:anim calcmode="lin" valueType="num">
                                      <p:cBhvr>
                                        <p:cTn id="323" dur="120" fill="hold"/>
                                        <p:tgtEl>
                                          <p:spTgt spid="151"/>
                                        </p:tgtEl>
                                        <p:attrNameLst>
                                          <p:attrName>ppt_h</p:attrName>
                                        </p:attrNameLst>
                                      </p:cBhvr>
                                      <p:tavLst>
                                        <p:tav tm="0">
                                          <p:val>
                                            <p:fltVal val="0"/>
                                          </p:val>
                                        </p:tav>
                                        <p:tav tm="100000">
                                          <p:val>
                                            <p:strVal val="#ppt_h"/>
                                          </p:val>
                                        </p:tav>
                                      </p:tavLst>
                                    </p:anim>
                                    <p:anim calcmode="lin" valueType="num">
                                      <p:cBhvr>
                                        <p:cTn id="324" dur="120" fill="hold"/>
                                        <p:tgtEl>
                                          <p:spTgt spid="151"/>
                                        </p:tgtEl>
                                        <p:attrNameLst>
                                          <p:attrName>ppt_w</p:attrName>
                                        </p:attrNameLst>
                                      </p:cBhvr>
                                      <p:tavLst>
                                        <p:tav tm="0">
                                          <p:val>
                                            <p:fltVal val="0"/>
                                          </p:val>
                                        </p:tav>
                                        <p:tav tm="100000">
                                          <p:val>
                                            <p:strVal val="#ppt_w"/>
                                          </p:val>
                                        </p:tav>
                                      </p:tavLst>
                                    </p:anim>
                                  </p:childTnLst>
                                </p:cTn>
                              </p:par>
                            </p:childTnLst>
                          </p:cTn>
                        </p:par>
                        <p:par>
                          <p:cTn id="325" fill="hold">
                            <p:stCondLst>
                              <p:cond delay="8040"/>
                            </p:stCondLst>
                            <p:childTnLst>
                              <p:par>
                                <p:cTn id="326" presetID="35" presetClass="entr" presetSubtype="0" fill="hold" grpId="0" nodeType="afterEffect">
                                  <p:stCondLst>
                                    <p:cond delay="0"/>
                                  </p:stCondLst>
                                  <p:childTnLst>
                                    <p:set>
                                      <p:cBhvr>
                                        <p:cTn id="327" dur="1" fill="hold">
                                          <p:stCondLst>
                                            <p:cond delay="0"/>
                                          </p:stCondLst>
                                        </p:cTn>
                                        <p:tgtEl>
                                          <p:spTgt spid="154"/>
                                        </p:tgtEl>
                                        <p:attrNameLst>
                                          <p:attrName>style.visibility</p:attrName>
                                        </p:attrNameLst>
                                      </p:cBhvr>
                                      <p:to>
                                        <p:strVal val="visible"/>
                                      </p:to>
                                    </p:set>
                                    <p:animEffect transition="in" filter="fade">
                                      <p:cBhvr>
                                        <p:cTn id="328" dur="120"/>
                                        <p:tgtEl>
                                          <p:spTgt spid="154"/>
                                        </p:tgtEl>
                                      </p:cBhvr>
                                    </p:animEffect>
                                    <p:anim calcmode="lin" valueType="num">
                                      <p:cBhvr>
                                        <p:cTn id="329" dur="120" fill="hold"/>
                                        <p:tgtEl>
                                          <p:spTgt spid="154"/>
                                        </p:tgtEl>
                                        <p:attrNameLst>
                                          <p:attrName>style.rotation</p:attrName>
                                        </p:attrNameLst>
                                      </p:cBhvr>
                                      <p:tavLst>
                                        <p:tav tm="0">
                                          <p:val>
                                            <p:fltVal val="720"/>
                                          </p:val>
                                        </p:tav>
                                        <p:tav tm="100000">
                                          <p:val>
                                            <p:fltVal val="0"/>
                                          </p:val>
                                        </p:tav>
                                      </p:tavLst>
                                    </p:anim>
                                    <p:anim calcmode="lin" valueType="num">
                                      <p:cBhvr>
                                        <p:cTn id="330" dur="120" fill="hold"/>
                                        <p:tgtEl>
                                          <p:spTgt spid="154"/>
                                        </p:tgtEl>
                                        <p:attrNameLst>
                                          <p:attrName>ppt_h</p:attrName>
                                        </p:attrNameLst>
                                      </p:cBhvr>
                                      <p:tavLst>
                                        <p:tav tm="0">
                                          <p:val>
                                            <p:fltVal val="0"/>
                                          </p:val>
                                        </p:tav>
                                        <p:tav tm="100000">
                                          <p:val>
                                            <p:strVal val="#ppt_h"/>
                                          </p:val>
                                        </p:tav>
                                      </p:tavLst>
                                    </p:anim>
                                    <p:anim calcmode="lin" valueType="num">
                                      <p:cBhvr>
                                        <p:cTn id="331" dur="120" fill="hold"/>
                                        <p:tgtEl>
                                          <p:spTgt spid="154"/>
                                        </p:tgtEl>
                                        <p:attrNameLst>
                                          <p:attrName>ppt_w</p:attrName>
                                        </p:attrNameLst>
                                      </p:cBhvr>
                                      <p:tavLst>
                                        <p:tav tm="0">
                                          <p:val>
                                            <p:fltVal val="0"/>
                                          </p:val>
                                        </p:tav>
                                        <p:tav tm="100000">
                                          <p:val>
                                            <p:strVal val="#ppt_w"/>
                                          </p:val>
                                        </p:tav>
                                      </p:tavLst>
                                    </p:anim>
                                  </p:childTnLst>
                                </p:cTn>
                              </p:par>
                            </p:childTnLst>
                          </p:cTn>
                        </p:par>
                        <p:par>
                          <p:cTn id="332" fill="hold">
                            <p:stCondLst>
                              <p:cond delay="8160"/>
                            </p:stCondLst>
                            <p:childTnLst>
                              <p:par>
                                <p:cTn id="333" presetID="35" presetClass="entr" presetSubtype="0" fill="hold" nodeType="afterEffect">
                                  <p:stCondLst>
                                    <p:cond delay="0"/>
                                  </p:stCondLst>
                                  <p:childTnLst>
                                    <p:set>
                                      <p:cBhvr>
                                        <p:cTn id="334" dur="1" fill="hold">
                                          <p:stCondLst>
                                            <p:cond delay="0"/>
                                          </p:stCondLst>
                                        </p:cTn>
                                        <p:tgtEl>
                                          <p:spTgt spid="155"/>
                                        </p:tgtEl>
                                        <p:attrNameLst>
                                          <p:attrName>style.visibility</p:attrName>
                                        </p:attrNameLst>
                                      </p:cBhvr>
                                      <p:to>
                                        <p:strVal val="visible"/>
                                      </p:to>
                                    </p:set>
                                    <p:animEffect transition="in" filter="fade">
                                      <p:cBhvr>
                                        <p:cTn id="335" dur="120"/>
                                        <p:tgtEl>
                                          <p:spTgt spid="155"/>
                                        </p:tgtEl>
                                      </p:cBhvr>
                                    </p:animEffect>
                                    <p:anim calcmode="lin" valueType="num">
                                      <p:cBhvr>
                                        <p:cTn id="336" dur="120" fill="hold"/>
                                        <p:tgtEl>
                                          <p:spTgt spid="155"/>
                                        </p:tgtEl>
                                        <p:attrNameLst>
                                          <p:attrName>style.rotation</p:attrName>
                                        </p:attrNameLst>
                                      </p:cBhvr>
                                      <p:tavLst>
                                        <p:tav tm="0">
                                          <p:val>
                                            <p:fltVal val="720"/>
                                          </p:val>
                                        </p:tav>
                                        <p:tav tm="100000">
                                          <p:val>
                                            <p:fltVal val="0"/>
                                          </p:val>
                                        </p:tav>
                                      </p:tavLst>
                                    </p:anim>
                                    <p:anim calcmode="lin" valueType="num">
                                      <p:cBhvr>
                                        <p:cTn id="337" dur="120" fill="hold"/>
                                        <p:tgtEl>
                                          <p:spTgt spid="155"/>
                                        </p:tgtEl>
                                        <p:attrNameLst>
                                          <p:attrName>ppt_h</p:attrName>
                                        </p:attrNameLst>
                                      </p:cBhvr>
                                      <p:tavLst>
                                        <p:tav tm="0">
                                          <p:val>
                                            <p:fltVal val="0"/>
                                          </p:val>
                                        </p:tav>
                                        <p:tav tm="100000">
                                          <p:val>
                                            <p:strVal val="#ppt_h"/>
                                          </p:val>
                                        </p:tav>
                                      </p:tavLst>
                                    </p:anim>
                                    <p:anim calcmode="lin" valueType="num">
                                      <p:cBhvr>
                                        <p:cTn id="338" dur="120" fill="hold"/>
                                        <p:tgtEl>
                                          <p:spTgt spid="155"/>
                                        </p:tgtEl>
                                        <p:attrNameLst>
                                          <p:attrName>ppt_w</p:attrName>
                                        </p:attrNameLst>
                                      </p:cBhvr>
                                      <p:tavLst>
                                        <p:tav tm="0">
                                          <p:val>
                                            <p:fltVal val="0"/>
                                          </p:val>
                                        </p:tav>
                                        <p:tav tm="100000">
                                          <p:val>
                                            <p:strVal val="#ppt_w"/>
                                          </p:val>
                                        </p:tav>
                                      </p:tavLst>
                                    </p:anim>
                                  </p:childTnLst>
                                </p:cTn>
                              </p:par>
                            </p:childTnLst>
                          </p:cTn>
                        </p:par>
                        <p:par>
                          <p:cTn id="339" fill="hold">
                            <p:stCondLst>
                              <p:cond delay="8280"/>
                            </p:stCondLst>
                            <p:childTnLst>
                              <p:par>
                                <p:cTn id="340" presetID="35" presetClass="entr" presetSubtype="0" fill="hold" nodeType="afterEffect">
                                  <p:stCondLst>
                                    <p:cond delay="0"/>
                                  </p:stCondLst>
                                  <p:childTnLst>
                                    <p:set>
                                      <p:cBhvr>
                                        <p:cTn id="341" dur="1" fill="hold">
                                          <p:stCondLst>
                                            <p:cond delay="0"/>
                                          </p:stCondLst>
                                        </p:cTn>
                                        <p:tgtEl>
                                          <p:spTgt spid="158"/>
                                        </p:tgtEl>
                                        <p:attrNameLst>
                                          <p:attrName>style.visibility</p:attrName>
                                        </p:attrNameLst>
                                      </p:cBhvr>
                                      <p:to>
                                        <p:strVal val="visible"/>
                                      </p:to>
                                    </p:set>
                                    <p:animEffect transition="in" filter="fade">
                                      <p:cBhvr>
                                        <p:cTn id="342" dur="120"/>
                                        <p:tgtEl>
                                          <p:spTgt spid="158"/>
                                        </p:tgtEl>
                                      </p:cBhvr>
                                    </p:animEffect>
                                    <p:anim calcmode="lin" valueType="num">
                                      <p:cBhvr>
                                        <p:cTn id="343" dur="120" fill="hold"/>
                                        <p:tgtEl>
                                          <p:spTgt spid="158"/>
                                        </p:tgtEl>
                                        <p:attrNameLst>
                                          <p:attrName>style.rotation</p:attrName>
                                        </p:attrNameLst>
                                      </p:cBhvr>
                                      <p:tavLst>
                                        <p:tav tm="0">
                                          <p:val>
                                            <p:fltVal val="720"/>
                                          </p:val>
                                        </p:tav>
                                        <p:tav tm="100000">
                                          <p:val>
                                            <p:fltVal val="0"/>
                                          </p:val>
                                        </p:tav>
                                      </p:tavLst>
                                    </p:anim>
                                    <p:anim calcmode="lin" valueType="num">
                                      <p:cBhvr>
                                        <p:cTn id="344" dur="120" fill="hold"/>
                                        <p:tgtEl>
                                          <p:spTgt spid="158"/>
                                        </p:tgtEl>
                                        <p:attrNameLst>
                                          <p:attrName>ppt_h</p:attrName>
                                        </p:attrNameLst>
                                      </p:cBhvr>
                                      <p:tavLst>
                                        <p:tav tm="0">
                                          <p:val>
                                            <p:fltVal val="0"/>
                                          </p:val>
                                        </p:tav>
                                        <p:tav tm="100000">
                                          <p:val>
                                            <p:strVal val="#ppt_h"/>
                                          </p:val>
                                        </p:tav>
                                      </p:tavLst>
                                    </p:anim>
                                    <p:anim calcmode="lin" valueType="num">
                                      <p:cBhvr>
                                        <p:cTn id="345" dur="120" fill="hold"/>
                                        <p:tgtEl>
                                          <p:spTgt spid="158"/>
                                        </p:tgtEl>
                                        <p:attrNameLst>
                                          <p:attrName>ppt_w</p:attrName>
                                        </p:attrNameLst>
                                      </p:cBhvr>
                                      <p:tavLst>
                                        <p:tav tm="0">
                                          <p:val>
                                            <p:fltVal val="0"/>
                                          </p:val>
                                        </p:tav>
                                        <p:tav tm="100000">
                                          <p:val>
                                            <p:strVal val="#ppt_w"/>
                                          </p:val>
                                        </p:tav>
                                      </p:tavLst>
                                    </p:anim>
                                  </p:childTnLst>
                                </p:cTn>
                              </p:par>
                            </p:childTnLst>
                          </p:cTn>
                        </p:par>
                        <p:par>
                          <p:cTn id="346" fill="hold">
                            <p:stCondLst>
                              <p:cond delay="8400"/>
                            </p:stCondLst>
                            <p:childTnLst>
                              <p:par>
                                <p:cTn id="347" presetID="53" presetClass="entr" presetSubtype="16" fill="hold" grpId="0" nodeType="afterEffect">
                                  <p:stCondLst>
                                    <p:cond delay="0"/>
                                  </p:stCondLst>
                                  <p:childTnLst>
                                    <p:set>
                                      <p:cBhvr>
                                        <p:cTn id="348" dur="1" fill="hold">
                                          <p:stCondLst>
                                            <p:cond delay="0"/>
                                          </p:stCondLst>
                                        </p:cTn>
                                        <p:tgtEl>
                                          <p:spTgt spid="7"/>
                                        </p:tgtEl>
                                        <p:attrNameLst>
                                          <p:attrName>style.visibility</p:attrName>
                                        </p:attrNameLst>
                                      </p:cBhvr>
                                      <p:to>
                                        <p:strVal val="visible"/>
                                      </p:to>
                                    </p:set>
                                    <p:anim calcmode="lin" valueType="num">
                                      <p:cBhvr>
                                        <p:cTn id="349" dur="500" fill="hold"/>
                                        <p:tgtEl>
                                          <p:spTgt spid="7"/>
                                        </p:tgtEl>
                                        <p:attrNameLst>
                                          <p:attrName>ppt_w</p:attrName>
                                        </p:attrNameLst>
                                      </p:cBhvr>
                                      <p:tavLst>
                                        <p:tav tm="0">
                                          <p:val>
                                            <p:fltVal val="0"/>
                                          </p:val>
                                        </p:tav>
                                        <p:tav tm="100000">
                                          <p:val>
                                            <p:strVal val="#ppt_w"/>
                                          </p:val>
                                        </p:tav>
                                      </p:tavLst>
                                    </p:anim>
                                    <p:anim calcmode="lin" valueType="num">
                                      <p:cBhvr>
                                        <p:cTn id="350" dur="500" fill="hold"/>
                                        <p:tgtEl>
                                          <p:spTgt spid="7"/>
                                        </p:tgtEl>
                                        <p:attrNameLst>
                                          <p:attrName>ppt_h</p:attrName>
                                        </p:attrNameLst>
                                      </p:cBhvr>
                                      <p:tavLst>
                                        <p:tav tm="0">
                                          <p:val>
                                            <p:fltVal val="0"/>
                                          </p:val>
                                        </p:tav>
                                        <p:tav tm="100000">
                                          <p:val>
                                            <p:strVal val="#ppt_h"/>
                                          </p:val>
                                        </p:tav>
                                      </p:tavLst>
                                    </p:anim>
                                    <p:animEffect transition="in" filter="fade">
                                      <p:cBhvr>
                                        <p:cTn id="351" dur="500"/>
                                        <p:tgtEl>
                                          <p:spTgt spid="7"/>
                                        </p:tgtEl>
                                      </p:cBhvr>
                                    </p:animEffect>
                                  </p:childTnLst>
                                </p:cTn>
                              </p:par>
                            </p:childTnLst>
                          </p:cTn>
                        </p:par>
                        <p:par>
                          <p:cTn id="352" fill="hold">
                            <p:stCondLst>
                              <p:cond delay="8900"/>
                            </p:stCondLst>
                            <p:childTnLst>
                              <p:par>
                                <p:cTn id="353" presetID="35" presetClass="entr" presetSubtype="0" fill="hold" nodeType="afterEffect">
                                  <p:stCondLst>
                                    <p:cond delay="0"/>
                                  </p:stCondLst>
                                  <p:childTnLst>
                                    <p:set>
                                      <p:cBhvr>
                                        <p:cTn id="354" dur="1" fill="hold">
                                          <p:stCondLst>
                                            <p:cond delay="0"/>
                                          </p:stCondLst>
                                        </p:cTn>
                                        <p:tgtEl>
                                          <p:spTgt spid="161"/>
                                        </p:tgtEl>
                                        <p:attrNameLst>
                                          <p:attrName>style.visibility</p:attrName>
                                        </p:attrNameLst>
                                      </p:cBhvr>
                                      <p:to>
                                        <p:strVal val="visible"/>
                                      </p:to>
                                    </p:set>
                                    <p:animEffect transition="in" filter="fade">
                                      <p:cBhvr>
                                        <p:cTn id="355" dur="120"/>
                                        <p:tgtEl>
                                          <p:spTgt spid="161"/>
                                        </p:tgtEl>
                                      </p:cBhvr>
                                    </p:animEffect>
                                    <p:anim calcmode="lin" valueType="num">
                                      <p:cBhvr>
                                        <p:cTn id="356" dur="120" fill="hold"/>
                                        <p:tgtEl>
                                          <p:spTgt spid="161"/>
                                        </p:tgtEl>
                                        <p:attrNameLst>
                                          <p:attrName>style.rotation</p:attrName>
                                        </p:attrNameLst>
                                      </p:cBhvr>
                                      <p:tavLst>
                                        <p:tav tm="0">
                                          <p:val>
                                            <p:fltVal val="720"/>
                                          </p:val>
                                        </p:tav>
                                        <p:tav tm="100000">
                                          <p:val>
                                            <p:fltVal val="0"/>
                                          </p:val>
                                        </p:tav>
                                      </p:tavLst>
                                    </p:anim>
                                    <p:anim calcmode="lin" valueType="num">
                                      <p:cBhvr>
                                        <p:cTn id="357" dur="120" fill="hold"/>
                                        <p:tgtEl>
                                          <p:spTgt spid="161"/>
                                        </p:tgtEl>
                                        <p:attrNameLst>
                                          <p:attrName>ppt_h</p:attrName>
                                        </p:attrNameLst>
                                      </p:cBhvr>
                                      <p:tavLst>
                                        <p:tav tm="0">
                                          <p:val>
                                            <p:fltVal val="0"/>
                                          </p:val>
                                        </p:tav>
                                        <p:tav tm="100000">
                                          <p:val>
                                            <p:strVal val="#ppt_h"/>
                                          </p:val>
                                        </p:tav>
                                      </p:tavLst>
                                    </p:anim>
                                    <p:anim calcmode="lin" valueType="num">
                                      <p:cBhvr>
                                        <p:cTn id="358" dur="120" fill="hold"/>
                                        <p:tgtEl>
                                          <p:spTgt spid="161"/>
                                        </p:tgtEl>
                                        <p:attrNameLst>
                                          <p:attrName>ppt_w</p:attrName>
                                        </p:attrNameLst>
                                      </p:cBhvr>
                                      <p:tavLst>
                                        <p:tav tm="0">
                                          <p:val>
                                            <p:fltVal val="0"/>
                                          </p:val>
                                        </p:tav>
                                        <p:tav tm="100000">
                                          <p:val>
                                            <p:strVal val="#ppt_w"/>
                                          </p:val>
                                        </p:tav>
                                      </p:tavLst>
                                    </p:anim>
                                  </p:childTnLst>
                                </p:cTn>
                              </p:par>
                            </p:childTnLst>
                          </p:cTn>
                        </p:par>
                        <p:par>
                          <p:cTn id="359" fill="hold">
                            <p:stCondLst>
                              <p:cond delay="9020"/>
                            </p:stCondLst>
                            <p:childTnLst>
                              <p:par>
                                <p:cTn id="360" presetID="35" presetClass="entr" presetSubtype="0" fill="hold" nodeType="afterEffect">
                                  <p:stCondLst>
                                    <p:cond delay="0"/>
                                  </p:stCondLst>
                                  <p:childTnLst>
                                    <p:set>
                                      <p:cBhvr>
                                        <p:cTn id="361" dur="1" fill="hold">
                                          <p:stCondLst>
                                            <p:cond delay="0"/>
                                          </p:stCondLst>
                                        </p:cTn>
                                        <p:tgtEl>
                                          <p:spTgt spid="168"/>
                                        </p:tgtEl>
                                        <p:attrNameLst>
                                          <p:attrName>style.visibility</p:attrName>
                                        </p:attrNameLst>
                                      </p:cBhvr>
                                      <p:to>
                                        <p:strVal val="visible"/>
                                      </p:to>
                                    </p:set>
                                    <p:animEffect transition="in" filter="fade">
                                      <p:cBhvr>
                                        <p:cTn id="362" dur="120"/>
                                        <p:tgtEl>
                                          <p:spTgt spid="168"/>
                                        </p:tgtEl>
                                      </p:cBhvr>
                                    </p:animEffect>
                                    <p:anim calcmode="lin" valueType="num">
                                      <p:cBhvr>
                                        <p:cTn id="363" dur="120" fill="hold"/>
                                        <p:tgtEl>
                                          <p:spTgt spid="168"/>
                                        </p:tgtEl>
                                        <p:attrNameLst>
                                          <p:attrName>style.rotation</p:attrName>
                                        </p:attrNameLst>
                                      </p:cBhvr>
                                      <p:tavLst>
                                        <p:tav tm="0">
                                          <p:val>
                                            <p:fltVal val="720"/>
                                          </p:val>
                                        </p:tav>
                                        <p:tav tm="100000">
                                          <p:val>
                                            <p:fltVal val="0"/>
                                          </p:val>
                                        </p:tav>
                                      </p:tavLst>
                                    </p:anim>
                                    <p:anim calcmode="lin" valueType="num">
                                      <p:cBhvr>
                                        <p:cTn id="364" dur="120" fill="hold"/>
                                        <p:tgtEl>
                                          <p:spTgt spid="168"/>
                                        </p:tgtEl>
                                        <p:attrNameLst>
                                          <p:attrName>ppt_h</p:attrName>
                                        </p:attrNameLst>
                                      </p:cBhvr>
                                      <p:tavLst>
                                        <p:tav tm="0">
                                          <p:val>
                                            <p:fltVal val="0"/>
                                          </p:val>
                                        </p:tav>
                                        <p:tav tm="100000">
                                          <p:val>
                                            <p:strVal val="#ppt_h"/>
                                          </p:val>
                                        </p:tav>
                                      </p:tavLst>
                                    </p:anim>
                                    <p:anim calcmode="lin" valueType="num">
                                      <p:cBhvr>
                                        <p:cTn id="365" dur="120" fill="hold"/>
                                        <p:tgtEl>
                                          <p:spTgt spid="168"/>
                                        </p:tgtEl>
                                        <p:attrNameLst>
                                          <p:attrName>ppt_w</p:attrName>
                                        </p:attrNameLst>
                                      </p:cBhvr>
                                      <p:tavLst>
                                        <p:tav tm="0">
                                          <p:val>
                                            <p:fltVal val="0"/>
                                          </p:val>
                                        </p:tav>
                                        <p:tav tm="100000">
                                          <p:val>
                                            <p:strVal val="#ppt_w"/>
                                          </p:val>
                                        </p:tav>
                                      </p:tavLst>
                                    </p:anim>
                                  </p:childTnLst>
                                </p:cTn>
                              </p:par>
                            </p:childTnLst>
                          </p:cTn>
                        </p:par>
                        <p:par>
                          <p:cTn id="366" fill="hold">
                            <p:stCondLst>
                              <p:cond delay="9140"/>
                            </p:stCondLst>
                            <p:childTnLst>
                              <p:par>
                                <p:cTn id="367" presetID="35" presetClass="entr" presetSubtype="0" fill="hold" nodeType="afterEffect">
                                  <p:stCondLst>
                                    <p:cond delay="0"/>
                                  </p:stCondLst>
                                  <p:childTnLst>
                                    <p:set>
                                      <p:cBhvr>
                                        <p:cTn id="368" dur="1" fill="hold">
                                          <p:stCondLst>
                                            <p:cond delay="0"/>
                                          </p:stCondLst>
                                        </p:cTn>
                                        <p:tgtEl>
                                          <p:spTgt spid="183"/>
                                        </p:tgtEl>
                                        <p:attrNameLst>
                                          <p:attrName>style.visibility</p:attrName>
                                        </p:attrNameLst>
                                      </p:cBhvr>
                                      <p:to>
                                        <p:strVal val="visible"/>
                                      </p:to>
                                    </p:set>
                                    <p:animEffect transition="in" filter="fade">
                                      <p:cBhvr>
                                        <p:cTn id="369" dur="120"/>
                                        <p:tgtEl>
                                          <p:spTgt spid="183"/>
                                        </p:tgtEl>
                                      </p:cBhvr>
                                    </p:animEffect>
                                    <p:anim calcmode="lin" valueType="num">
                                      <p:cBhvr>
                                        <p:cTn id="370" dur="120" fill="hold"/>
                                        <p:tgtEl>
                                          <p:spTgt spid="183"/>
                                        </p:tgtEl>
                                        <p:attrNameLst>
                                          <p:attrName>style.rotation</p:attrName>
                                        </p:attrNameLst>
                                      </p:cBhvr>
                                      <p:tavLst>
                                        <p:tav tm="0">
                                          <p:val>
                                            <p:fltVal val="720"/>
                                          </p:val>
                                        </p:tav>
                                        <p:tav tm="100000">
                                          <p:val>
                                            <p:fltVal val="0"/>
                                          </p:val>
                                        </p:tav>
                                      </p:tavLst>
                                    </p:anim>
                                    <p:anim calcmode="lin" valueType="num">
                                      <p:cBhvr>
                                        <p:cTn id="371" dur="120" fill="hold"/>
                                        <p:tgtEl>
                                          <p:spTgt spid="183"/>
                                        </p:tgtEl>
                                        <p:attrNameLst>
                                          <p:attrName>ppt_h</p:attrName>
                                        </p:attrNameLst>
                                      </p:cBhvr>
                                      <p:tavLst>
                                        <p:tav tm="0">
                                          <p:val>
                                            <p:fltVal val="0"/>
                                          </p:val>
                                        </p:tav>
                                        <p:tav tm="100000">
                                          <p:val>
                                            <p:strVal val="#ppt_h"/>
                                          </p:val>
                                        </p:tav>
                                      </p:tavLst>
                                    </p:anim>
                                    <p:anim calcmode="lin" valueType="num">
                                      <p:cBhvr>
                                        <p:cTn id="372" dur="120" fill="hold"/>
                                        <p:tgtEl>
                                          <p:spTgt spid="183"/>
                                        </p:tgtEl>
                                        <p:attrNameLst>
                                          <p:attrName>ppt_w</p:attrName>
                                        </p:attrNameLst>
                                      </p:cBhvr>
                                      <p:tavLst>
                                        <p:tav tm="0">
                                          <p:val>
                                            <p:fltVal val="0"/>
                                          </p:val>
                                        </p:tav>
                                        <p:tav tm="100000">
                                          <p:val>
                                            <p:strVal val="#ppt_w"/>
                                          </p:val>
                                        </p:tav>
                                      </p:tavLst>
                                    </p:anim>
                                  </p:childTnLst>
                                </p:cTn>
                              </p:par>
                            </p:childTnLst>
                          </p:cTn>
                        </p:par>
                        <p:par>
                          <p:cTn id="373" fill="hold">
                            <p:stCondLst>
                              <p:cond delay="9260"/>
                            </p:stCondLst>
                            <p:childTnLst>
                              <p:par>
                                <p:cTn id="374" presetID="35" presetClass="entr" presetSubtype="0" fill="hold" nodeType="afterEffect">
                                  <p:stCondLst>
                                    <p:cond delay="0"/>
                                  </p:stCondLst>
                                  <p:childTnLst>
                                    <p:set>
                                      <p:cBhvr>
                                        <p:cTn id="375" dur="1" fill="hold">
                                          <p:stCondLst>
                                            <p:cond delay="0"/>
                                          </p:stCondLst>
                                        </p:cTn>
                                        <p:tgtEl>
                                          <p:spTgt spid="186"/>
                                        </p:tgtEl>
                                        <p:attrNameLst>
                                          <p:attrName>style.visibility</p:attrName>
                                        </p:attrNameLst>
                                      </p:cBhvr>
                                      <p:to>
                                        <p:strVal val="visible"/>
                                      </p:to>
                                    </p:set>
                                    <p:animEffect transition="in" filter="fade">
                                      <p:cBhvr>
                                        <p:cTn id="376" dur="120"/>
                                        <p:tgtEl>
                                          <p:spTgt spid="186"/>
                                        </p:tgtEl>
                                      </p:cBhvr>
                                    </p:animEffect>
                                    <p:anim calcmode="lin" valueType="num">
                                      <p:cBhvr>
                                        <p:cTn id="377" dur="120" fill="hold"/>
                                        <p:tgtEl>
                                          <p:spTgt spid="186"/>
                                        </p:tgtEl>
                                        <p:attrNameLst>
                                          <p:attrName>style.rotation</p:attrName>
                                        </p:attrNameLst>
                                      </p:cBhvr>
                                      <p:tavLst>
                                        <p:tav tm="0">
                                          <p:val>
                                            <p:fltVal val="720"/>
                                          </p:val>
                                        </p:tav>
                                        <p:tav tm="100000">
                                          <p:val>
                                            <p:fltVal val="0"/>
                                          </p:val>
                                        </p:tav>
                                      </p:tavLst>
                                    </p:anim>
                                    <p:anim calcmode="lin" valueType="num">
                                      <p:cBhvr>
                                        <p:cTn id="378" dur="120" fill="hold"/>
                                        <p:tgtEl>
                                          <p:spTgt spid="186"/>
                                        </p:tgtEl>
                                        <p:attrNameLst>
                                          <p:attrName>ppt_h</p:attrName>
                                        </p:attrNameLst>
                                      </p:cBhvr>
                                      <p:tavLst>
                                        <p:tav tm="0">
                                          <p:val>
                                            <p:fltVal val="0"/>
                                          </p:val>
                                        </p:tav>
                                        <p:tav tm="100000">
                                          <p:val>
                                            <p:strVal val="#ppt_h"/>
                                          </p:val>
                                        </p:tav>
                                      </p:tavLst>
                                    </p:anim>
                                    <p:anim calcmode="lin" valueType="num">
                                      <p:cBhvr>
                                        <p:cTn id="379" dur="120" fill="hold"/>
                                        <p:tgtEl>
                                          <p:spTgt spid="186"/>
                                        </p:tgtEl>
                                        <p:attrNameLst>
                                          <p:attrName>ppt_w</p:attrName>
                                        </p:attrNameLst>
                                      </p:cBhvr>
                                      <p:tavLst>
                                        <p:tav tm="0">
                                          <p:val>
                                            <p:fltVal val="0"/>
                                          </p:val>
                                        </p:tav>
                                        <p:tav tm="100000">
                                          <p:val>
                                            <p:strVal val="#ppt_w"/>
                                          </p:val>
                                        </p:tav>
                                      </p:tavLst>
                                    </p:anim>
                                  </p:childTnLst>
                                </p:cTn>
                              </p:par>
                            </p:childTnLst>
                          </p:cTn>
                        </p:par>
                        <p:par>
                          <p:cTn id="380" fill="hold">
                            <p:stCondLst>
                              <p:cond delay="9380"/>
                            </p:stCondLst>
                            <p:childTnLst>
                              <p:par>
                                <p:cTn id="381" presetID="35" presetClass="entr" presetSubtype="0" fill="hold" grpId="0" nodeType="afterEffect">
                                  <p:stCondLst>
                                    <p:cond delay="0"/>
                                  </p:stCondLst>
                                  <p:childTnLst>
                                    <p:set>
                                      <p:cBhvr>
                                        <p:cTn id="382" dur="1" fill="hold">
                                          <p:stCondLst>
                                            <p:cond delay="0"/>
                                          </p:stCondLst>
                                        </p:cTn>
                                        <p:tgtEl>
                                          <p:spTgt spid="189"/>
                                        </p:tgtEl>
                                        <p:attrNameLst>
                                          <p:attrName>style.visibility</p:attrName>
                                        </p:attrNameLst>
                                      </p:cBhvr>
                                      <p:to>
                                        <p:strVal val="visible"/>
                                      </p:to>
                                    </p:set>
                                    <p:animEffect transition="in" filter="fade">
                                      <p:cBhvr>
                                        <p:cTn id="383" dur="120"/>
                                        <p:tgtEl>
                                          <p:spTgt spid="189"/>
                                        </p:tgtEl>
                                      </p:cBhvr>
                                    </p:animEffect>
                                    <p:anim calcmode="lin" valueType="num">
                                      <p:cBhvr>
                                        <p:cTn id="384" dur="120" fill="hold"/>
                                        <p:tgtEl>
                                          <p:spTgt spid="189"/>
                                        </p:tgtEl>
                                        <p:attrNameLst>
                                          <p:attrName>style.rotation</p:attrName>
                                        </p:attrNameLst>
                                      </p:cBhvr>
                                      <p:tavLst>
                                        <p:tav tm="0">
                                          <p:val>
                                            <p:fltVal val="720"/>
                                          </p:val>
                                        </p:tav>
                                        <p:tav tm="100000">
                                          <p:val>
                                            <p:fltVal val="0"/>
                                          </p:val>
                                        </p:tav>
                                      </p:tavLst>
                                    </p:anim>
                                    <p:anim calcmode="lin" valueType="num">
                                      <p:cBhvr>
                                        <p:cTn id="385" dur="120" fill="hold"/>
                                        <p:tgtEl>
                                          <p:spTgt spid="189"/>
                                        </p:tgtEl>
                                        <p:attrNameLst>
                                          <p:attrName>ppt_h</p:attrName>
                                        </p:attrNameLst>
                                      </p:cBhvr>
                                      <p:tavLst>
                                        <p:tav tm="0">
                                          <p:val>
                                            <p:fltVal val="0"/>
                                          </p:val>
                                        </p:tav>
                                        <p:tav tm="100000">
                                          <p:val>
                                            <p:strVal val="#ppt_h"/>
                                          </p:val>
                                        </p:tav>
                                      </p:tavLst>
                                    </p:anim>
                                    <p:anim calcmode="lin" valueType="num">
                                      <p:cBhvr>
                                        <p:cTn id="386" dur="120" fill="hold"/>
                                        <p:tgtEl>
                                          <p:spTgt spid="189"/>
                                        </p:tgtEl>
                                        <p:attrNameLst>
                                          <p:attrName>ppt_w</p:attrName>
                                        </p:attrNameLst>
                                      </p:cBhvr>
                                      <p:tavLst>
                                        <p:tav tm="0">
                                          <p:val>
                                            <p:fltVal val="0"/>
                                          </p:val>
                                        </p:tav>
                                        <p:tav tm="100000">
                                          <p:val>
                                            <p:strVal val="#ppt_w"/>
                                          </p:val>
                                        </p:tav>
                                      </p:tavLst>
                                    </p:anim>
                                  </p:childTnLst>
                                </p:cTn>
                              </p:par>
                            </p:childTnLst>
                          </p:cTn>
                        </p:par>
                        <p:par>
                          <p:cTn id="387" fill="hold">
                            <p:stCondLst>
                              <p:cond delay="9500"/>
                            </p:stCondLst>
                            <p:childTnLst>
                              <p:par>
                                <p:cTn id="388" presetID="35" presetClass="entr" presetSubtype="0" fill="hold" nodeType="afterEffect">
                                  <p:stCondLst>
                                    <p:cond delay="0"/>
                                  </p:stCondLst>
                                  <p:childTnLst>
                                    <p:set>
                                      <p:cBhvr>
                                        <p:cTn id="389" dur="1" fill="hold">
                                          <p:stCondLst>
                                            <p:cond delay="0"/>
                                          </p:stCondLst>
                                        </p:cTn>
                                        <p:tgtEl>
                                          <p:spTgt spid="190"/>
                                        </p:tgtEl>
                                        <p:attrNameLst>
                                          <p:attrName>style.visibility</p:attrName>
                                        </p:attrNameLst>
                                      </p:cBhvr>
                                      <p:to>
                                        <p:strVal val="visible"/>
                                      </p:to>
                                    </p:set>
                                    <p:animEffect transition="in" filter="fade">
                                      <p:cBhvr>
                                        <p:cTn id="390" dur="120"/>
                                        <p:tgtEl>
                                          <p:spTgt spid="190"/>
                                        </p:tgtEl>
                                      </p:cBhvr>
                                    </p:animEffect>
                                    <p:anim calcmode="lin" valueType="num">
                                      <p:cBhvr>
                                        <p:cTn id="391" dur="120" fill="hold"/>
                                        <p:tgtEl>
                                          <p:spTgt spid="190"/>
                                        </p:tgtEl>
                                        <p:attrNameLst>
                                          <p:attrName>style.rotation</p:attrName>
                                        </p:attrNameLst>
                                      </p:cBhvr>
                                      <p:tavLst>
                                        <p:tav tm="0">
                                          <p:val>
                                            <p:fltVal val="720"/>
                                          </p:val>
                                        </p:tav>
                                        <p:tav tm="100000">
                                          <p:val>
                                            <p:fltVal val="0"/>
                                          </p:val>
                                        </p:tav>
                                      </p:tavLst>
                                    </p:anim>
                                    <p:anim calcmode="lin" valueType="num">
                                      <p:cBhvr>
                                        <p:cTn id="392" dur="120" fill="hold"/>
                                        <p:tgtEl>
                                          <p:spTgt spid="190"/>
                                        </p:tgtEl>
                                        <p:attrNameLst>
                                          <p:attrName>ppt_h</p:attrName>
                                        </p:attrNameLst>
                                      </p:cBhvr>
                                      <p:tavLst>
                                        <p:tav tm="0">
                                          <p:val>
                                            <p:fltVal val="0"/>
                                          </p:val>
                                        </p:tav>
                                        <p:tav tm="100000">
                                          <p:val>
                                            <p:strVal val="#ppt_h"/>
                                          </p:val>
                                        </p:tav>
                                      </p:tavLst>
                                    </p:anim>
                                    <p:anim calcmode="lin" valueType="num">
                                      <p:cBhvr>
                                        <p:cTn id="393" dur="120" fill="hold"/>
                                        <p:tgtEl>
                                          <p:spTgt spid="190"/>
                                        </p:tgtEl>
                                        <p:attrNameLst>
                                          <p:attrName>ppt_w</p:attrName>
                                        </p:attrNameLst>
                                      </p:cBhvr>
                                      <p:tavLst>
                                        <p:tav tm="0">
                                          <p:val>
                                            <p:fltVal val="0"/>
                                          </p:val>
                                        </p:tav>
                                        <p:tav tm="100000">
                                          <p:val>
                                            <p:strVal val="#ppt_w"/>
                                          </p:val>
                                        </p:tav>
                                      </p:tavLst>
                                    </p:anim>
                                  </p:childTnLst>
                                </p:cTn>
                              </p:par>
                            </p:childTnLst>
                          </p:cTn>
                        </p:par>
                        <p:par>
                          <p:cTn id="394" fill="hold">
                            <p:stCondLst>
                              <p:cond delay="9620"/>
                            </p:stCondLst>
                            <p:childTnLst>
                              <p:par>
                                <p:cTn id="395" presetID="35" presetClass="entr" presetSubtype="0" fill="hold" nodeType="afterEffect">
                                  <p:stCondLst>
                                    <p:cond delay="0"/>
                                  </p:stCondLst>
                                  <p:childTnLst>
                                    <p:set>
                                      <p:cBhvr>
                                        <p:cTn id="396" dur="1" fill="hold">
                                          <p:stCondLst>
                                            <p:cond delay="0"/>
                                          </p:stCondLst>
                                        </p:cTn>
                                        <p:tgtEl>
                                          <p:spTgt spid="193"/>
                                        </p:tgtEl>
                                        <p:attrNameLst>
                                          <p:attrName>style.visibility</p:attrName>
                                        </p:attrNameLst>
                                      </p:cBhvr>
                                      <p:to>
                                        <p:strVal val="visible"/>
                                      </p:to>
                                    </p:set>
                                    <p:animEffect transition="in" filter="fade">
                                      <p:cBhvr>
                                        <p:cTn id="397" dur="120"/>
                                        <p:tgtEl>
                                          <p:spTgt spid="193"/>
                                        </p:tgtEl>
                                      </p:cBhvr>
                                    </p:animEffect>
                                    <p:anim calcmode="lin" valueType="num">
                                      <p:cBhvr>
                                        <p:cTn id="398" dur="120" fill="hold"/>
                                        <p:tgtEl>
                                          <p:spTgt spid="193"/>
                                        </p:tgtEl>
                                        <p:attrNameLst>
                                          <p:attrName>style.rotation</p:attrName>
                                        </p:attrNameLst>
                                      </p:cBhvr>
                                      <p:tavLst>
                                        <p:tav tm="0">
                                          <p:val>
                                            <p:fltVal val="720"/>
                                          </p:val>
                                        </p:tav>
                                        <p:tav tm="100000">
                                          <p:val>
                                            <p:fltVal val="0"/>
                                          </p:val>
                                        </p:tav>
                                      </p:tavLst>
                                    </p:anim>
                                    <p:anim calcmode="lin" valueType="num">
                                      <p:cBhvr>
                                        <p:cTn id="399" dur="120" fill="hold"/>
                                        <p:tgtEl>
                                          <p:spTgt spid="193"/>
                                        </p:tgtEl>
                                        <p:attrNameLst>
                                          <p:attrName>ppt_h</p:attrName>
                                        </p:attrNameLst>
                                      </p:cBhvr>
                                      <p:tavLst>
                                        <p:tav tm="0">
                                          <p:val>
                                            <p:fltVal val="0"/>
                                          </p:val>
                                        </p:tav>
                                        <p:tav tm="100000">
                                          <p:val>
                                            <p:strVal val="#ppt_h"/>
                                          </p:val>
                                        </p:tav>
                                      </p:tavLst>
                                    </p:anim>
                                    <p:anim calcmode="lin" valueType="num">
                                      <p:cBhvr>
                                        <p:cTn id="400" dur="120" fill="hold"/>
                                        <p:tgtEl>
                                          <p:spTgt spid="193"/>
                                        </p:tgtEl>
                                        <p:attrNameLst>
                                          <p:attrName>ppt_w</p:attrName>
                                        </p:attrNameLst>
                                      </p:cBhvr>
                                      <p:tavLst>
                                        <p:tav tm="0">
                                          <p:val>
                                            <p:fltVal val="0"/>
                                          </p:val>
                                        </p:tav>
                                        <p:tav tm="100000">
                                          <p:val>
                                            <p:strVal val="#ppt_w"/>
                                          </p:val>
                                        </p:tav>
                                      </p:tavLst>
                                    </p:anim>
                                  </p:childTnLst>
                                </p:cTn>
                              </p:par>
                            </p:childTnLst>
                          </p:cTn>
                        </p:par>
                        <p:par>
                          <p:cTn id="401" fill="hold">
                            <p:stCondLst>
                              <p:cond delay="9740"/>
                            </p:stCondLst>
                            <p:childTnLst>
                              <p:par>
                                <p:cTn id="402" presetID="35" presetClass="entr" presetSubtype="0" fill="hold" nodeType="afterEffect">
                                  <p:stCondLst>
                                    <p:cond delay="0"/>
                                  </p:stCondLst>
                                  <p:childTnLst>
                                    <p:set>
                                      <p:cBhvr>
                                        <p:cTn id="403" dur="1" fill="hold">
                                          <p:stCondLst>
                                            <p:cond delay="0"/>
                                          </p:stCondLst>
                                        </p:cTn>
                                        <p:tgtEl>
                                          <p:spTgt spid="200"/>
                                        </p:tgtEl>
                                        <p:attrNameLst>
                                          <p:attrName>style.visibility</p:attrName>
                                        </p:attrNameLst>
                                      </p:cBhvr>
                                      <p:to>
                                        <p:strVal val="visible"/>
                                      </p:to>
                                    </p:set>
                                    <p:animEffect transition="in" filter="fade">
                                      <p:cBhvr>
                                        <p:cTn id="404" dur="120"/>
                                        <p:tgtEl>
                                          <p:spTgt spid="200"/>
                                        </p:tgtEl>
                                      </p:cBhvr>
                                    </p:animEffect>
                                    <p:anim calcmode="lin" valueType="num">
                                      <p:cBhvr>
                                        <p:cTn id="405" dur="120" fill="hold"/>
                                        <p:tgtEl>
                                          <p:spTgt spid="200"/>
                                        </p:tgtEl>
                                        <p:attrNameLst>
                                          <p:attrName>style.rotation</p:attrName>
                                        </p:attrNameLst>
                                      </p:cBhvr>
                                      <p:tavLst>
                                        <p:tav tm="0">
                                          <p:val>
                                            <p:fltVal val="720"/>
                                          </p:val>
                                        </p:tav>
                                        <p:tav tm="100000">
                                          <p:val>
                                            <p:fltVal val="0"/>
                                          </p:val>
                                        </p:tav>
                                      </p:tavLst>
                                    </p:anim>
                                    <p:anim calcmode="lin" valueType="num">
                                      <p:cBhvr>
                                        <p:cTn id="406" dur="120" fill="hold"/>
                                        <p:tgtEl>
                                          <p:spTgt spid="200"/>
                                        </p:tgtEl>
                                        <p:attrNameLst>
                                          <p:attrName>ppt_h</p:attrName>
                                        </p:attrNameLst>
                                      </p:cBhvr>
                                      <p:tavLst>
                                        <p:tav tm="0">
                                          <p:val>
                                            <p:fltVal val="0"/>
                                          </p:val>
                                        </p:tav>
                                        <p:tav tm="100000">
                                          <p:val>
                                            <p:strVal val="#ppt_h"/>
                                          </p:val>
                                        </p:tav>
                                      </p:tavLst>
                                    </p:anim>
                                    <p:anim calcmode="lin" valueType="num">
                                      <p:cBhvr>
                                        <p:cTn id="407" dur="120" fill="hold"/>
                                        <p:tgtEl>
                                          <p:spTgt spid="200"/>
                                        </p:tgtEl>
                                        <p:attrNameLst>
                                          <p:attrName>ppt_w</p:attrName>
                                        </p:attrNameLst>
                                      </p:cBhvr>
                                      <p:tavLst>
                                        <p:tav tm="0">
                                          <p:val>
                                            <p:fltVal val="0"/>
                                          </p:val>
                                        </p:tav>
                                        <p:tav tm="100000">
                                          <p:val>
                                            <p:strVal val="#ppt_w"/>
                                          </p:val>
                                        </p:tav>
                                      </p:tavLst>
                                    </p:anim>
                                  </p:childTnLst>
                                </p:cTn>
                              </p:par>
                            </p:childTnLst>
                          </p:cTn>
                        </p:par>
                        <p:par>
                          <p:cTn id="408" fill="hold">
                            <p:stCondLst>
                              <p:cond delay="9860"/>
                            </p:stCondLst>
                            <p:childTnLst>
                              <p:par>
                                <p:cTn id="409" presetID="35" presetClass="entr" presetSubtype="0" fill="hold" nodeType="afterEffect">
                                  <p:stCondLst>
                                    <p:cond delay="0"/>
                                  </p:stCondLst>
                                  <p:childTnLst>
                                    <p:set>
                                      <p:cBhvr>
                                        <p:cTn id="410" dur="1" fill="hold">
                                          <p:stCondLst>
                                            <p:cond delay="0"/>
                                          </p:stCondLst>
                                        </p:cTn>
                                        <p:tgtEl>
                                          <p:spTgt spid="203"/>
                                        </p:tgtEl>
                                        <p:attrNameLst>
                                          <p:attrName>style.visibility</p:attrName>
                                        </p:attrNameLst>
                                      </p:cBhvr>
                                      <p:to>
                                        <p:strVal val="visible"/>
                                      </p:to>
                                    </p:set>
                                    <p:animEffect transition="in" filter="fade">
                                      <p:cBhvr>
                                        <p:cTn id="411" dur="120"/>
                                        <p:tgtEl>
                                          <p:spTgt spid="203"/>
                                        </p:tgtEl>
                                      </p:cBhvr>
                                    </p:animEffect>
                                    <p:anim calcmode="lin" valueType="num">
                                      <p:cBhvr>
                                        <p:cTn id="412" dur="120" fill="hold"/>
                                        <p:tgtEl>
                                          <p:spTgt spid="203"/>
                                        </p:tgtEl>
                                        <p:attrNameLst>
                                          <p:attrName>style.rotation</p:attrName>
                                        </p:attrNameLst>
                                      </p:cBhvr>
                                      <p:tavLst>
                                        <p:tav tm="0">
                                          <p:val>
                                            <p:fltVal val="720"/>
                                          </p:val>
                                        </p:tav>
                                        <p:tav tm="100000">
                                          <p:val>
                                            <p:fltVal val="0"/>
                                          </p:val>
                                        </p:tav>
                                      </p:tavLst>
                                    </p:anim>
                                    <p:anim calcmode="lin" valueType="num">
                                      <p:cBhvr>
                                        <p:cTn id="413" dur="120" fill="hold"/>
                                        <p:tgtEl>
                                          <p:spTgt spid="203"/>
                                        </p:tgtEl>
                                        <p:attrNameLst>
                                          <p:attrName>ppt_h</p:attrName>
                                        </p:attrNameLst>
                                      </p:cBhvr>
                                      <p:tavLst>
                                        <p:tav tm="0">
                                          <p:val>
                                            <p:fltVal val="0"/>
                                          </p:val>
                                        </p:tav>
                                        <p:tav tm="100000">
                                          <p:val>
                                            <p:strVal val="#ppt_h"/>
                                          </p:val>
                                        </p:tav>
                                      </p:tavLst>
                                    </p:anim>
                                    <p:anim calcmode="lin" valueType="num">
                                      <p:cBhvr>
                                        <p:cTn id="414" dur="120" fill="hold"/>
                                        <p:tgtEl>
                                          <p:spTgt spid="203"/>
                                        </p:tgtEl>
                                        <p:attrNameLst>
                                          <p:attrName>ppt_w</p:attrName>
                                        </p:attrNameLst>
                                      </p:cBhvr>
                                      <p:tavLst>
                                        <p:tav tm="0">
                                          <p:val>
                                            <p:fltVal val="0"/>
                                          </p:val>
                                        </p:tav>
                                        <p:tav tm="100000">
                                          <p:val>
                                            <p:strVal val="#ppt_w"/>
                                          </p:val>
                                        </p:tav>
                                      </p:tavLst>
                                    </p:anim>
                                  </p:childTnLst>
                                </p:cTn>
                              </p:par>
                            </p:childTnLst>
                          </p:cTn>
                        </p:par>
                        <p:par>
                          <p:cTn id="415" fill="hold">
                            <p:stCondLst>
                              <p:cond delay="9980"/>
                            </p:stCondLst>
                            <p:childTnLst>
                              <p:par>
                                <p:cTn id="416" presetID="35" presetClass="entr" presetSubtype="0" fill="hold" grpId="0" nodeType="afterEffect">
                                  <p:stCondLst>
                                    <p:cond delay="0"/>
                                  </p:stCondLst>
                                  <p:childTnLst>
                                    <p:set>
                                      <p:cBhvr>
                                        <p:cTn id="417" dur="1" fill="hold">
                                          <p:stCondLst>
                                            <p:cond delay="0"/>
                                          </p:stCondLst>
                                        </p:cTn>
                                        <p:tgtEl>
                                          <p:spTgt spid="210"/>
                                        </p:tgtEl>
                                        <p:attrNameLst>
                                          <p:attrName>style.visibility</p:attrName>
                                        </p:attrNameLst>
                                      </p:cBhvr>
                                      <p:to>
                                        <p:strVal val="visible"/>
                                      </p:to>
                                    </p:set>
                                    <p:animEffect transition="in" filter="fade">
                                      <p:cBhvr>
                                        <p:cTn id="418" dur="120"/>
                                        <p:tgtEl>
                                          <p:spTgt spid="210"/>
                                        </p:tgtEl>
                                      </p:cBhvr>
                                    </p:animEffect>
                                    <p:anim calcmode="lin" valueType="num">
                                      <p:cBhvr>
                                        <p:cTn id="419" dur="120" fill="hold"/>
                                        <p:tgtEl>
                                          <p:spTgt spid="210"/>
                                        </p:tgtEl>
                                        <p:attrNameLst>
                                          <p:attrName>style.rotation</p:attrName>
                                        </p:attrNameLst>
                                      </p:cBhvr>
                                      <p:tavLst>
                                        <p:tav tm="0">
                                          <p:val>
                                            <p:fltVal val="720"/>
                                          </p:val>
                                        </p:tav>
                                        <p:tav tm="100000">
                                          <p:val>
                                            <p:fltVal val="0"/>
                                          </p:val>
                                        </p:tav>
                                      </p:tavLst>
                                    </p:anim>
                                    <p:anim calcmode="lin" valueType="num">
                                      <p:cBhvr>
                                        <p:cTn id="420" dur="120" fill="hold"/>
                                        <p:tgtEl>
                                          <p:spTgt spid="210"/>
                                        </p:tgtEl>
                                        <p:attrNameLst>
                                          <p:attrName>ppt_h</p:attrName>
                                        </p:attrNameLst>
                                      </p:cBhvr>
                                      <p:tavLst>
                                        <p:tav tm="0">
                                          <p:val>
                                            <p:fltVal val="0"/>
                                          </p:val>
                                        </p:tav>
                                        <p:tav tm="100000">
                                          <p:val>
                                            <p:strVal val="#ppt_h"/>
                                          </p:val>
                                        </p:tav>
                                      </p:tavLst>
                                    </p:anim>
                                    <p:anim calcmode="lin" valueType="num">
                                      <p:cBhvr>
                                        <p:cTn id="421" dur="120" fill="hold"/>
                                        <p:tgtEl>
                                          <p:spTgt spid="210"/>
                                        </p:tgtEl>
                                        <p:attrNameLst>
                                          <p:attrName>ppt_w</p:attrName>
                                        </p:attrNameLst>
                                      </p:cBhvr>
                                      <p:tavLst>
                                        <p:tav tm="0">
                                          <p:val>
                                            <p:fltVal val="0"/>
                                          </p:val>
                                        </p:tav>
                                        <p:tav tm="100000">
                                          <p:val>
                                            <p:strVal val="#ppt_w"/>
                                          </p:val>
                                        </p:tav>
                                      </p:tavLst>
                                    </p:anim>
                                  </p:childTnLst>
                                </p:cTn>
                              </p:par>
                            </p:childTnLst>
                          </p:cTn>
                        </p:par>
                        <p:par>
                          <p:cTn id="422" fill="hold">
                            <p:stCondLst>
                              <p:cond delay="10100"/>
                            </p:stCondLst>
                            <p:childTnLst>
                              <p:par>
                                <p:cTn id="423" presetID="35" presetClass="entr" presetSubtype="0" fill="hold" grpId="0" nodeType="afterEffect">
                                  <p:stCondLst>
                                    <p:cond delay="0"/>
                                  </p:stCondLst>
                                  <p:childTnLst>
                                    <p:set>
                                      <p:cBhvr>
                                        <p:cTn id="424" dur="1" fill="hold">
                                          <p:stCondLst>
                                            <p:cond delay="0"/>
                                          </p:stCondLst>
                                        </p:cTn>
                                        <p:tgtEl>
                                          <p:spTgt spid="211"/>
                                        </p:tgtEl>
                                        <p:attrNameLst>
                                          <p:attrName>style.visibility</p:attrName>
                                        </p:attrNameLst>
                                      </p:cBhvr>
                                      <p:to>
                                        <p:strVal val="visible"/>
                                      </p:to>
                                    </p:set>
                                    <p:animEffect transition="in" filter="fade">
                                      <p:cBhvr>
                                        <p:cTn id="425" dur="120"/>
                                        <p:tgtEl>
                                          <p:spTgt spid="211"/>
                                        </p:tgtEl>
                                      </p:cBhvr>
                                    </p:animEffect>
                                    <p:anim calcmode="lin" valueType="num">
                                      <p:cBhvr>
                                        <p:cTn id="426" dur="120" fill="hold"/>
                                        <p:tgtEl>
                                          <p:spTgt spid="211"/>
                                        </p:tgtEl>
                                        <p:attrNameLst>
                                          <p:attrName>style.rotation</p:attrName>
                                        </p:attrNameLst>
                                      </p:cBhvr>
                                      <p:tavLst>
                                        <p:tav tm="0">
                                          <p:val>
                                            <p:fltVal val="720"/>
                                          </p:val>
                                        </p:tav>
                                        <p:tav tm="100000">
                                          <p:val>
                                            <p:fltVal val="0"/>
                                          </p:val>
                                        </p:tav>
                                      </p:tavLst>
                                    </p:anim>
                                    <p:anim calcmode="lin" valueType="num">
                                      <p:cBhvr>
                                        <p:cTn id="427" dur="120" fill="hold"/>
                                        <p:tgtEl>
                                          <p:spTgt spid="211"/>
                                        </p:tgtEl>
                                        <p:attrNameLst>
                                          <p:attrName>ppt_h</p:attrName>
                                        </p:attrNameLst>
                                      </p:cBhvr>
                                      <p:tavLst>
                                        <p:tav tm="0">
                                          <p:val>
                                            <p:fltVal val="0"/>
                                          </p:val>
                                        </p:tav>
                                        <p:tav tm="100000">
                                          <p:val>
                                            <p:strVal val="#ppt_h"/>
                                          </p:val>
                                        </p:tav>
                                      </p:tavLst>
                                    </p:anim>
                                    <p:anim calcmode="lin" valueType="num">
                                      <p:cBhvr>
                                        <p:cTn id="428" dur="120" fill="hold"/>
                                        <p:tgtEl>
                                          <p:spTgt spid="211"/>
                                        </p:tgtEl>
                                        <p:attrNameLst>
                                          <p:attrName>ppt_w</p:attrName>
                                        </p:attrNameLst>
                                      </p:cBhvr>
                                      <p:tavLst>
                                        <p:tav tm="0">
                                          <p:val>
                                            <p:fltVal val="0"/>
                                          </p:val>
                                        </p:tav>
                                        <p:tav tm="100000">
                                          <p:val>
                                            <p:strVal val="#ppt_w"/>
                                          </p:val>
                                        </p:tav>
                                      </p:tavLst>
                                    </p:anim>
                                  </p:childTnLst>
                                </p:cTn>
                              </p:par>
                            </p:childTnLst>
                          </p:cTn>
                        </p:par>
                        <p:par>
                          <p:cTn id="429" fill="hold">
                            <p:stCondLst>
                              <p:cond delay="10220"/>
                            </p:stCondLst>
                            <p:childTnLst>
                              <p:par>
                                <p:cTn id="430" presetID="35" presetClass="entr" presetSubtype="0" fill="hold" grpId="0" nodeType="afterEffect">
                                  <p:stCondLst>
                                    <p:cond delay="0"/>
                                  </p:stCondLst>
                                  <p:childTnLst>
                                    <p:set>
                                      <p:cBhvr>
                                        <p:cTn id="431" dur="1" fill="hold">
                                          <p:stCondLst>
                                            <p:cond delay="0"/>
                                          </p:stCondLst>
                                        </p:cTn>
                                        <p:tgtEl>
                                          <p:spTgt spid="212"/>
                                        </p:tgtEl>
                                        <p:attrNameLst>
                                          <p:attrName>style.visibility</p:attrName>
                                        </p:attrNameLst>
                                      </p:cBhvr>
                                      <p:to>
                                        <p:strVal val="visible"/>
                                      </p:to>
                                    </p:set>
                                    <p:animEffect transition="in" filter="fade">
                                      <p:cBhvr>
                                        <p:cTn id="432" dur="120"/>
                                        <p:tgtEl>
                                          <p:spTgt spid="212"/>
                                        </p:tgtEl>
                                      </p:cBhvr>
                                    </p:animEffect>
                                    <p:anim calcmode="lin" valueType="num">
                                      <p:cBhvr>
                                        <p:cTn id="433" dur="120" fill="hold"/>
                                        <p:tgtEl>
                                          <p:spTgt spid="212"/>
                                        </p:tgtEl>
                                        <p:attrNameLst>
                                          <p:attrName>style.rotation</p:attrName>
                                        </p:attrNameLst>
                                      </p:cBhvr>
                                      <p:tavLst>
                                        <p:tav tm="0">
                                          <p:val>
                                            <p:fltVal val="720"/>
                                          </p:val>
                                        </p:tav>
                                        <p:tav tm="100000">
                                          <p:val>
                                            <p:fltVal val="0"/>
                                          </p:val>
                                        </p:tav>
                                      </p:tavLst>
                                    </p:anim>
                                    <p:anim calcmode="lin" valueType="num">
                                      <p:cBhvr>
                                        <p:cTn id="434" dur="120" fill="hold"/>
                                        <p:tgtEl>
                                          <p:spTgt spid="212"/>
                                        </p:tgtEl>
                                        <p:attrNameLst>
                                          <p:attrName>ppt_h</p:attrName>
                                        </p:attrNameLst>
                                      </p:cBhvr>
                                      <p:tavLst>
                                        <p:tav tm="0">
                                          <p:val>
                                            <p:fltVal val="0"/>
                                          </p:val>
                                        </p:tav>
                                        <p:tav tm="100000">
                                          <p:val>
                                            <p:strVal val="#ppt_h"/>
                                          </p:val>
                                        </p:tav>
                                      </p:tavLst>
                                    </p:anim>
                                    <p:anim calcmode="lin" valueType="num">
                                      <p:cBhvr>
                                        <p:cTn id="435" dur="120" fill="hold"/>
                                        <p:tgtEl>
                                          <p:spTgt spid="212"/>
                                        </p:tgtEl>
                                        <p:attrNameLst>
                                          <p:attrName>ppt_w</p:attrName>
                                        </p:attrNameLst>
                                      </p:cBhvr>
                                      <p:tavLst>
                                        <p:tav tm="0">
                                          <p:val>
                                            <p:fltVal val="0"/>
                                          </p:val>
                                        </p:tav>
                                        <p:tav tm="100000">
                                          <p:val>
                                            <p:strVal val="#ppt_w"/>
                                          </p:val>
                                        </p:tav>
                                      </p:tavLst>
                                    </p:anim>
                                  </p:childTnLst>
                                </p:cTn>
                              </p:par>
                            </p:childTnLst>
                          </p:cTn>
                        </p:par>
                        <p:par>
                          <p:cTn id="436" fill="hold">
                            <p:stCondLst>
                              <p:cond delay="10340"/>
                            </p:stCondLst>
                            <p:childTnLst>
                              <p:par>
                                <p:cTn id="437" presetID="53" presetClass="entr" presetSubtype="16" fill="hold" grpId="0" nodeType="afterEffect">
                                  <p:stCondLst>
                                    <p:cond delay="0"/>
                                  </p:stCondLst>
                                  <p:childTnLst>
                                    <p:set>
                                      <p:cBhvr>
                                        <p:cTn id="438" dur="1" fill="hold">
                                          <p:stCondLst>
                                            <p:cond delay="0"/>
                                          </p:stCondLst>
                                        </p:cTn>
                                        <p:tgtEl>
                                          <p:spTgt spid="10"/>
                                        </p:tgtEl>
                                        <p:attrNameLst>
                                          <p:attrName>style.visibility</p:attrName>
                                        </p:attrNameLst>
                                      </p:cBhvr>
                                      <p:to>
                                        <p:strVal val="visible"/>
                                      </p:to>
                                    </p:set>
                                    <p:anim calcmode="lin" valueType="num">
                                      <p:cBhvr>
                                        <p:cTn id="439" dur="500" fill="hold"/>
                                        <p:tgtEl>
                                          <p:spTgt spid="10"/>
                                        </p:tgtEl>
                                        <p:attrNameLst>
                                          <p:attrName>ppt_w</p:attrName>
                                        </p:attrNameLst>
                                      </p:cBhvr>
                                      <p:tavLst>
                                        <p:tav tm="0">
                                          <p:val>
                                            <p:fltVal val="0"/>
                                          </p:val>
                                        </p:tav>
                                        <p:tav tm="100000">
                                          <p:val>
                                            <p:strVal val="#ppt_w"/>
                                          </p:val>
                                        </p:tav>
                                      </p:tavLst>
                                    </p:anim>
                                    <p:anim calcmode="lin" valueType="num">
                                      <p:cBhvr>
                                        <p:cTn id="440" dur="500" fill="hold"/>
                                        <p:tgtEl>
                                          <p:spTgt spid="10"/>
                                        </p:tgtEl>
                                        <p:attrNameLst>
                                          <p:attrName>ppt_h</p:attrName>
                                        </p:attrNameLst>
                                      </p:cBhvr>
                                      <p:tavLst>
                                        <p:tav tm="0">
                                          <p:val>
                                            <p:fltVal val="0"/>
                                          </p:val>
                                        </p:tav>
                                        <p:tav tm="100000">
                                          <p:val>
                                            <p:strVal val="#ppt_h"/>
                                          </p:val>
                                        </p:tav>
                                      </p:tavLst>
                                    </p:anim>
                                    <p:animEffect transition="in" filter="fade">
                                      <p:cBhvr>
                                        <p:cTn id="441" dur="500"/>
                                        <p:tgtEl>
                                          <p:spTgt spid="10"/>
                                        </p:tgtEl>
                                      </p:cBhvr>
                                    </p:animEffect>
                                  </p:childTnLst>
                                </p:cTn>
                              </p:par>
                            </p:childTnLst>
                          </p:cTn>
                        </p:par>
                        <p:par>
                          <p:cTn id="442" fill="hold">
                            <p:stCondLst>
                              <p:cond delay="10840"/>
                            </p:stCondLst>
                            <p:childTnLst>
                              <p:par>
                                <p:cTn id="443" presetID="35" presetClass="entr" presetSubtype="0" fill="hold" nodeType="afterEffect">
                                  <p:stCondLst>
                                    <p:cond delay="0"/>
                                  </p:stCondLst>
                                  <p:childTnLst>
                                    <p:set>
                                      <p:cBhvr>
                                        <p:cTn id="444" dur="1" fill="hold">
                                          <p:stCondLst>
                                            <p:cond delay="0"/>
                                          </p:stCondLst>
                                        </p:cTn>
                                        <p:tgtEl>
                                          <p:spTgt spid="213"/>
                                        </p:tgtEl>
                                        <p:attrNameLst>
                                          <p:attrName>style.visibility</p:attrName>
                                        </p:attrNameLst>
                                      </p:cBhvr>
                                      <p:to>
                                        <p:strVal val="visible"/>
                                      </p:to>
                                    </p:set>
                                    <p:animEffect transition="in" filter="fade">
                                      <p:cBhvr>
                                        <p:cTn id="445" dur="120"/>
                                        <p:tgtEl>
                                          <p:spTgt spid="213"/>
                                        </p:tgtEl>
                                      </p:cBhvr>
                                    </p:animEffect>
                                    <p:anim calcmode="lin" valueType="num">
                                      <p:cBhvr>
                                        <p:cTn id="446" dur="120" fill="hold"/>
                                        <p:tgtEl>
                                          <p:spTgt spid="213"/>
                                        </p:tgtEl>
                                        <p:attrNameLst>
                                          <p:attrName>style.rotation</p:attrName>
                                        </p:attrNameLst>
                                      </p:cBhvr>
                                      <p:tavLst>
                                        <p:tav tm="0">
                                          <p:val>
                                            <p:fltVal val="720"/>
                                          </p:val>
                                        </p:tav>
                                        <p:tav tm="100000">
                                          <p:val>
                                            <p:fltVal val="0"/>
                                          </p:val>
                                        </p:tav>
                                      </p:tavLst>
                                    </p:anim>
                                    <p:anim calcmode="lin" valueType="num">
                                      <p:cBhvr>
                                        <p:cTn id="447" dur="120" fill="hold"/>
                                        <p:tgtEl>
                                          <p:spTgt spid="213"/>
                                        </p:tgtEl>
                                        <p:attrNameLst>
                                          <p:attrName>ppt_h</p:attrName>
                                        </p:attrNameLst>
                                      </p:cBhvr>
                                      <p:tavLst>
                                        <p:tav tm="0">
                                          <p:val>
                                            <p:fltVal val="0"/>
                                          </p:val>
                                        </p:tav>
                                        <p:tav tm="100000">
                                          <p:val>
                                            <p:strVal val="#ppt_h"/>
                                          </p:val>
                                        </p:tav>
                                      </p:tavLst>
                                    </p:anim>
                                    <p:anim calcmode="lin" valueType="num">
                                      <p:cBhvr>
                                        <p:cTn id="448" dur="120" fill="hold"/>
                                        <p:tgtEl>
                                          <p:spTgt spid="213"/>
                                        </p:tgtEl>
                                        <p:attrNameLst>
                                          <p:attrName>ppt_w</p:attrName>
                                        </p:attrNameLst>
                                      </p:cBhvr>
                                      <p:tavLst>
                                        <p:tav tm="0">
                                          <p:val>
                                            <p:fltVal val="0"/>
                                          </p:val>
                                        </p:tav>
                                        <p:tav tm="100000">
                                          <p:val>
                                            <p:strVal val="#ppt_w"/>
                                          </p:val>
                                        </p:tav>
                                      </p:tavLst>
                                    </p:anim>
                                  </p:childTnLst>
                                </p:cTn>
                              </p:par>
                            </p:childTnLst>
                          </p:cTn>
                        </p:par>
                        <p:par>
                          <p:cTn id="449" fill="hold">
                            <p:stCondLst>
                              <p:cond delay="10960"/>
                            </p:stCondLst>
                            <p:childTnLst>
                              <p:par>
                                <p:cTn id="450" presetID="35" presetClass="entr" presetSubtype="0" fill="hold" nodeType="afterEffect">
                                  <p:stCondLst>
                                    <p:cond delay="0"/>
                                  </p:stCondLst>
                                  <p:childTnLst>
                                    <p:set>
                                      <p:cBhvr>
                                        <p:cTn id="451" dur="1" fill="hold">
                                          <p:stCondLst>
                                            <p:cond delay="0"/>
                                          </p:stCondLst>
                                        </p:cTn>
                                        <p:tgtEl>
                                          <p:spTgt spid="217"/>
                                        </p:tgtEl>
                                        <p:attrNameLst>
                                          <p:attrName>style.visibility</p:attrName>
                                        </p:attrNameLst>
                                      </p:cBhvr>
                                      <p:to>
                                        <p:strVal val="visible"/>
                                      </p:to>
                                    </p:set>
                                    <p:animEffect transition="in" filter="fade">
                                      <p:cBhvr>
                                        <p:cTn id="452" dur="120"/>
                                        <p:tgtEl>
                                          <p:spTgt spid="217"/>
                                        </p:tgtEl>
                                      </p:cBhvr>
                                    </p:animEffect>
                                    <p:anim calcmode="lin" valueType="num">
                                      <p:cBhvr>
                                        <p:cTn id="453" dur="120" fill="hold"/>
                                        <p:tgtEl>
                                          <p:spTgt spid="217"/>
                                        </p:tgtEl>
                                        <p:attrNameLst>
                                          <p:attrName>style.rotation</p:attrName>
                                        </p:attrNameLst>
                                      </p:cBhvr>
                                      <p:tavLst>
                                        <p:tav tm="0">
                                          <p:val>
                                            <p:fltVal val="720"/>
                                          </p:val>
                                        </p:tav>
                                        <p:tav tm="100000">
                                          <p:val>
                                            <p:fltVal val="0"/>
                                          </p:val>
                                        </p:tav>
                                      </p:tavLst>
                                    </p:anim>
                                    <p:anim calcmode="lin" valueType="num">
                                      <p:cBhvr>
                                        <p:cTn id="454" dur="120" fill="hold"/>
                                        <p:tgtEl>
                                          <p:spTgt spid="217"/>
                                        </p:tgtEl>
                                        <p:attrNameLst>
                                          <p:attrName>ppt_h</p:attrName>
                                        </p:attrNameLst>
                                      </p:cBhvr>
                                      <p:tavLst>
                                        <p:tav tm="0">
                                          <p:val>
                                            <p:fltVal val="0"/>
                                          </p:val>
                                        </p:tav>
                                        <p:tav tm="100000">
                                          <p:val>
                                            <p:strVal val="#ppt_h"/>
                                          </p:val>
                                        </p:tav>
                                      </p:tavLst>
                                    </p:anim>
                                    <p:anim calcmode="lin" valueType="num">
                                      <p:cBhvr>
                                        <p:cTn id="455" dur="120" fill="hold"/>
                                        <p:tgtEl>
                                          <p:spTgt spid="217"/>
                                        </p:tgtEl>
                                        <p:attrNameLst>
                                          <p:attrName>ppt_w</p:attrName>
                                        </p:attrNameLst>
                                      </p:cBhvr>
                                      <p:tavLst>
                                        <p:tav tm="0">
                                          <p:val>
                                            <p:fltVal val="0"/>
                                          </p:val>
                                        </p:tav>
                                        <p:tav tm="100000">
                                          <p:val>
                                            <p:strVal val="#ppt_w"/>
                                          </p:val>
                                        </p:tav>
                                      </p:tavLst>
                                    </p:anim>
                                  </p:childTnLst>
                                </p:cTn>
                              </p:par>
                            </p:childTnLst>
                          </p:cTn>
                        </p:par>
                        <p:par>
                          <p:cTn id="456" fill="hold">
                            <p:stCondLst>
                              <p:cond delay="11080"/>
                            </p:stCondLst>
                            <p:childTnLst>
                              <p:par>
                                <p:cTn id="457" presetID="35" presetClass="entr" presetSubtype="0" fill="hold" nodeType="afterEffect">
                                  <p:stCondLst>
                                    <p:cond delay="0"/>
                                  </p:stCondLst>
                                  <p:childTnLst>
                                    <p:set>
                                      <p:cBhvr>
                                        <p:cTn id="458" dur="1" fill="hold">
                                          <p:stCondLst>
                                            <p:cond delay="0"/>
                                          </p:stCondLst>
                                        </p:cTn>
                                        <p:tgtEl>
                                          <p:spTgt spid="220"/>
                                        </p:tgtEl>
                                        <p:attrNameLst>
                                          <p:attrName>style.visibility</p:attrName>
                                        </p:attrNameLst>
                                      </p:cBhvr>
                                      <p:to>
                                        <p:strVal val="visible"/>
                                      </p:to>
                                    </p:set>
                                    <p:animEffect transition="in" filter="fade">
                                      <p:cBhvr>
                                        <p:cTn id="459" dur="120"/>
                                        <p:tgtEl>
                                          <p:spTgt spid="220"/>
                                        </p:tgtEl>
                                      </p:cBhvr>
                                    </p:animEffect>
                                    <p:anim calcmode="lin" valueType="num">
                                      <p:cBhvr>
                                        <p:cTn id="460" dur="120" fill="hold"/>
                                        <p:tgtEl>
                                          <p:spTgt spid="220"/>
                                        </p:tgtEl>
                                        <p:attrNameLst>
                                          <p:attrName>style.rotation</p:attrName>
                                        </p:attrNameLst>
                                      </p:cBhvr>
                                      <p:tavLst>
                                        <p:tav tm="0">
                                          <p:val>
                                            <p:fltVal val="720"/>
                                          </p:val>
                                        </p:tav>
                                        <p:tav tm="100000">
                                          <p:val>
                                            <p:fltVal val="0"/>
                                          </p:val>
                                        </p:tav>
                                      </p:tavLst>
                                    </p:anim>
                                    <p:anim calcmode="lin" valueType="num">
                                      <p:cBhvr>
                                        <p:cTn id="461" dur="120" fill="hold"/>
                                        <p:tgtEl>
                                          <p:spTgt spid="220"/>
                                        </p:tgtEl>
                                        <p:attrNameLst>
                                          <p:attrName>ppt_h</p:attrName>
                                        </p:attrNameLst>
                                      </p:cBhvr>
                                      <p:tavLst>
                                        <p:tav tm="0">
                                          <p:val>
                                            <p:fltVal val="0"/>
                                          </p:val>
                                        </p:tav>
                                        <p:tav tm="100000">
                                          <p:val>
                                            <p:strVal val="#ppt_h"/>
                                          </p:val>
                                        </p:tav>
                                      </p:tavLst>
                                    </p:anim>
                                    <p:anim calcmode="lin" valueType="num">
                                      <p:cBhvr>
                                        <p:cTn id="462" dur="120" fill="hold"/>
                                        <p:tgtEl>
                                          <p:spTgt spid="220"/>
                                        </p:tgtEl>
                                        <p:attrNameLst>
                                          <p:attrName>ppt_w</p:attrName>
                                        </p:attrNameLst>
                                      </p:cBhvr>
                                      <p:tavLst>
                                        <p:tav tm="0">
                                          <p:val>
                                            <p:fltVal val="0"/>
                                          </p:val>
                                        </p:tav>
                                        <p:tav tm="100000">
                                          <p:val>
                                            <p:strVal val="#ppt_w"/>
                                          </p:val>
                                        </p:tav>
                                      </p:tavLst>
                                    </p:anim>
                                  </p:childTnLst>
                                </p:cTn>
                              </p:par>
                            </p:childTnLst>
                          </p:cTn>
                        </p:par>
                        <p:par>
                          <p:cTn id="463" fill="hold">
                            <p:stCondLst>
                              <p:cond delay="11200"/>
                            </p:stCondLst>
                            <p:childTnLst>
                              <p:par>
                                <p:cTn id="464" presetID="35" presetClass="entr" presetSubtype="0" fill="hold" nodeType="afterEffect">
                                  <p:stCondLst>
                                    <p:cond delay="0"/>
                                  </p:stCondLst>
                                  <p:childTnLst>
                                    <p:set>
                                      <p:cBhvr>
                                        <p:cTn id="465" dur="1" fill="hold">
                                          <p:stCondLst>
                                            <p:cond delay="0"/>
                                          </p:stCondLst>
                                        </p:cTn>
                                        <p:tgtEl>
                                          <p:spTgt spid="223"/>
                                        </p:tgtEl>
                                        <p:attrNameLst>
                                          <p:attrName>style.visibility</p:attrName>
                                        </p:attrNameLst>
                                      </p:cBhvr>
                                      <p:to>
                                        <p:strVal val="visible"/>
                                      </p:to>
                                    </p:set>
                                    <p:animEffect transition="in" filter="fade">
                                      <p:cBhvr>
                                        <p:cTn id="466" dur="120"/>
                                        <p:tgtEl>
                                          <p:spTgt spid="223"/>
                                        </p:tgtEl>
                                      </p:cBhvr>
                                    </p:animEffect>
                                    <p:anim calcmode="lin" valueType="num">
                                      <p:cBhvr>
                                        <p:cTn id="467" dur="120" fill="hold"/>
                                        <p:tgtEl>
                                          <p:spTgt spid="223"/>
                                        </p:tgtEl>
                                        <p:attrNameLst>
                                          <p:attrName>style.rotation</p:attrName>
                                        </p:attrNameLst>
                                      </p:cBhvr>
                                      <p:tavLst>
                                        <p:tav tm="0">
                                          <p:val>
                                            <p:fltVal val="720"/>
                                          </p:val>
                                        </p:tav>
                                        <p:tav tm="100000">
                                          <p:val>
                                            <p:fltVal val="0"/>
                                          </p:val>
                                        </p:tav>
                                      </p:tavLst>
                                    </p:anim>
                                    <p:anim calcmode="lin" valueType="num">
                                      <p:cBhvr>
                                        <p:cTn id="468" dur="120" fill="hold"/>
                                        <p:tgtEl>
                                          <p:spTgt spid="223"/>
                                        </p:tgtEl>
                                        <p:attrNameLst>
                                          <p:attrName>ppt_h</p:attrName>
                                        </p:attrNameLst>
                                      </p:cBhvr>
                                      <p:tavLst>
                                        <p:tav tm="0">
                                          <p:val>
                                            <p:fltVal val="0"/>
                                          </p:val>
                                        </p:tav>
                                        <p:tav tm="100000">
                                          <p:val>
                                            <p:strVal val="#ppt_h"/>
                                          </p:val>
                                        </p:tav>
                                      </p:tavLst>
                                    </p:anim>
                                    <p:anim calcmode="lin" valueType="num">
                                      <p:cBhvr>
                                        <p:cTn id="469" dur="120" fill="hold"/>
                                        <p:tgtEl>
                                          <p:spTgt spid="223"/>
                                        </p:tgtEl>
                                        <p:attrNameLst>
                                          <p:attrName>ppt_w</p:attrName>
                                        </p:attrNameLst>
                                      </p:cBhvr>
                                      <p:tavLst>
                                        <p:tav tm="0">
                                          <p:val>
                                            <p:fltVal val="0"/>
                                          </p:val>
                                        </p:tav>
                                        <p:tav tm="100000">
                                          <p:val>
                                            <p:strVal val="#ppt_w"/>
                                          </p:val>
                                        </p:tav>
                                      </p:tavLst>
                                    </p:anim>
                                  </p:childTnLst>
                                </p:cTn>
                              </p:par>
                            </p:childTnLst>
                          </p:cTn>
                        </p:par>
                        <p:par>
                          <p:cTn id="470" fill="hold">
                            <p:stCondLst>
                              <p:cond delay="11320"/>
                            </p:stCondLst>
                            <p:childTnLst>
                              <p:par>
                                <p:cTn id="471" presetID="35" presetClass="entr" presetSubtype="0" fill="hold" grpId="0" nodeType="afterEffect">
                                  <p:stCondLst>
                                    <p:cond delay="0"/>
                                  </p:stCondLst>
                                  <p:childTnLst>
                                    <p:set>
                                      <p:cBhvr>
                                        <p:cTn id="472" dur="1" fill="hold">
                                          <p:stCondLst>
                                            <p:cond delay="0"/>
                                          </p:stCondLst>
                                        </p:cTn>
                                        <p:tgtEl>
                                          <p:spTgt spid="230"/>
                                        </p:tgtEl>
                                        <p:attrNameLst>
                                          <p:attrName>style.visibility</p:attrName>
                                        </p:attrNameLst>
                                      </p:cBhvr>
                                      <p:to>
                                        <p:strVal val="visible"/>
                                      </p:to>
                                    </p:set>
                                    <p:animEffect transition="in" filter="fade">
                                      <p:cBhvr>
                                        <p:cTn id="473" dur="120"/>
                                        <p:tgtEl>
                                          <p:spTgt spid="230"/>
                                        </p:tgtEl>
                                      </p:cBhvr>
                                    </p:animEffect>
                                    <p:anim calcmode="lin" valueType="num">
                                      <p:cBhvr>
                                        <p:cTn id="474" dur="120" fill="hold"/>
                                        <p:tgtEl>
                                          <p:spTgt spid="230"/>
                                        </p:tgtEl>
                                        <p:attrNameLst>
                                          <p:attrName>style.rotation</p:attrName>
                                        </p:attrNameLst>
                                      </p:cBhvr>
                                      <p:tavLst>
                                        <p:tav tm="0">
                                          <p:val>
                                            <p:fltVal val="720"/>
                                          </p:val>
                                        </p:tav>
                                        <p:tav tm="100000">
                                          <p:val>
                                            <p:fltVal val="0"/>
                                          </p:val>
                                        </p:tav>
                                      </p:tavLst>
                                    </p:anim>
                                    <p:anim calcmode="lin" valueType="num">
                                      <p:cBhvr>
                                        <p:cTn id="475" dur="120" fill="hold"/>
                                        <p:tgtEl>
                                          <p:spTgt spid="230"/>
                                        </p:tgtEl>
                                        <p:attrNameLst>
                                          <p:attrName>ppt_h</p:attrName>
                                        </p:attrNameLst>
                                      </p:cBhvr>
                                      <p:tavLst>
                                        <p:tav tm="0">
                                          <p:val>
                                            <p:fltVal val="0"/>
                                          </p:val>
                                        </p:tav>
                                        <p:tav tm="100000">
                                          <p:val>
                                            <p:strVal val="#ppt_h"/>
                                          </p:val>
                                        </p:tav>
                                      </p:tavLst>
                                    </p:anim>
                                    <p:anim calcmode="lin" valueType="num">
                                      <p:cBhvr>
                                        <p:cTn id="476" dur="120" fill="hold"/>
                                        <p:tgtEl>
                                          <p:spTgt spid="230"/>
                                        </p:tgtEl>
                                        <p:attrNameLst>
                                          <p:attrName>ppt_w</p:attrName>
                                        </p:attrNameLst>
                                      </p:cBhvr>
                                      <p:tavLst>
                                        <p:tav tm="0">
                                          <p:val>
                                            <p:fltVal val="0"/>
                                          </p:val>
                                        </p:tav>
                                        <p:tav tm="100000">
                                          <p:val>
                                            <p:strVal val="#ppt_w"/>
                                          </p:val>
                                        </p:tav>
                                      </p:tavLst>
                                    </p:anim>
                                  </p:childTnLst>
                                </p:cTn>
                              </p:par>
                            </p:childTnLst>
                          </p:cTn>
                        </p:par>
                        <p:par>
                          <p:cTn id="477" fill="hold">
                            <p:stCondLst>
                              <p:cond delay="11440"/>
                            </p:stCondLst>
                            <p:childTnLst>
                              <p:par>
                                <p:cTn id="478" presetID="35" presetClass="entr" presetSubtype="0" fill="hold" grpId="0" nodeType="afterEffect">
                                  <p:stCondLst>
                                    <p:cond delay="0"/>
                                  </p:stCondLst>
                                  <p:childTnLst>
                                    <p:set>
                                      <p:cBhvr>
                                        <p:cTn id="479" dur="1" fill="hold">
                                          <p:stCondLst>
                                            <p:cond delay="0"/>
                                          </p:stCondLst>
                                        </p:cTn>
                                        <p:tgtEl>
                                          <p:spTgt spid="231"/>
                                        </p:tgtEl>
                                        <p:attrNameLst>
                                          <p:attrName>style.visibility</p:attrName>
                                        </p:attrNameLst>
                                      </p:cBhvr>
                                      <p:to>
                                        <p:strVal val="visible"/>
                                      </p:to>
                                    </p:set>
                                    <p:animEffect transition="in" filter="fade">
                                      <p:cBhvr>
                                        <p:cTn id="480" dur="120"/>
                                        <p:tgtEl>
                                          <p:spTgt spid="231"/>
                                        </p:tgtEl>
                                      </p:cBhvr>
                                    </p:animEffect>
                                    <p:anim calcmode="lin" valueType="num">
                                      <p:cBhvr>
                                        <p:cTn id="481" dur="120" fill="hold"/>
                                        <p:tgtEl>
                                          <p:spTgt spid="231"/>
                                        </p:tgtEl>
                                        <p:attrNameLst>
                                          <p:attrName>style.rotation</p:attrName>
                                        </p:attrNameLst>
                                      </p:cBhvr>
                                      <p:tavLst>
                                        <p:tav tm="0">
                                          <p:val>
                                            <p:fltVal val="720"/>
                                          </p:val>
                                        </p:tav>
                                        <p:tav tm="100000">
                                          <p:val>
                                            <p:fltVal val="0"/>
                                          </p:val>
                                        </p:tav>
                                      </p:tavLst>
                                    </p:anim>
                                    <p:anim calcmode="lin" valueType="num">
                                      <p:cBhvr>
                                        <p:cTn id="482" dur="120" fill="hold"/>
                                        <p:tgtEl>
                                          <p:spTgt spid="231"/>
                                        </p:tgtEl>
                                        <p:attrNameLst>
                                          <p:attrName>ppt_h</p:attrName>
                                        </p:attrNameLst>
                                      </p:cBhvr>
                                      <p:tavLst>
                                        <p:tav tm="0">
                                          <p:val>
                                            <p:fltVal val="0"/>
                                          </p:val>
                                        </p:tav>
                                        <p:tav tm="100000">
                                          <p:val>
                                            <p:strVal val="#ppt_h"/>
                                          </p:val>
                                        </p:tav>
                                      </p:tavLst>
                                    </p:anim>
                                    <p:anim calcmode="lin" valueType="num">
                                      <p:cBhvr>
                                        <p:cTn id="483" dur="120" fill="hold"/>
                                        <p:tgtEl>
                                          <p:spTgt spid="231"/>
                                        </p:tgtEl>
                                        <p:attrNameLst>
                                          <p:attrName>ppt_w</p:attrName>
                                        </p:attrNameLst>
                                      </p:cBhvr>
                                      <p:tavLst>
                                        <p:tav tm="0">
                                          <p:val>
                                            <p:fltVal val="0"/>
                                          </p:val>
                                        </p:tav>
                                        <p:tav tm="100000">
                                          <p:val>
                                            <p:strVal val="#ppt_w"/>
                                          </p:val>
                                        </p:tav>
                                      </p:tavLst>
                                    </p:anim>
                                  </p:childTnLst>
                                </p:cTn>
                              </p:par>
                            </p:childTnLst>
                          </p:cTn>
                        </p:par>
                        <p:par>
                          <p:cTn id="484" fill="hold">
                            <p:stCondLst>
                              <p:cond delay="11560"/>
                            </p:stCondLst>
                            <p:childTnLst>
                              <p:par>
                                <p:cTn id="485" presetID="35" presetClass="entr" presetSubtype="0" fill="hold" grpId="0" nodeType="afterEffect">
                                  <p:stCondLst>
                                    <p:cond delay="0"/>
                                  </p:stCondLst>
                                  <p:childTnLst>
                                    <p:set>
                                      <p:cBhvr>
                                        <p:cTn id="486" dur="1" fill="hold">
                                          <p:stCondLst>
                                            <p:cond delay="0"/>
                                          </p:stCondLst>
                                        </p:cTn>
                                        <p:tgtEl>
                                          <p:spTgt spid="232"/>
                                        </p:tgtEl>
                                        <p:attrNameLst>
                                          <p:attrName>style.visibility</p:attrName>
                                        </p:attrNameLst>
                                      </p:cBhvr>
                                      <p:to>
                                        <p:strVal val="visible"/>
                                      </p:to>
                                    </p:set>
                                    <p:animEffect transition="in" filter="fade">
                                      <p:cBhvr>
                                        <p:cTn id="487" dur="120"/>
                                        <p:tgtEl>
                                          <p:spTgt spid="232"/>
                                        </p:tgtEl>
                                      </p:cBhvr>
                                    </p:animEffect>
                                    <p:anim calcmode="lin" valueType="num">
                                      <p:cBhvr>
                                        <p:cTn id="488" dur="120" fill="hold"/>
                                        <p:tgtEl>
                                          <p:spTgt spid="232"/>
                                        </p:tgtEl>
                                        <p:attrNameLst>
                                          <p:attrName>style.rotation</p:attrName>
                                        </p:attrNameLst>
                                      </p:cBhvr>
                                      <p:tavLst>
                                        <p:tav tm="0">
                                          <p:val>
                                            <p:fltVal val="720"/>
                                          </p:val>
                                        </p:tav>
                                        <p:tav tm="100000">
                                          <p:val>
                                            <p:fltVal val="0"/>
                                          </p:val>
                                        </p:tav>
                                      </p:tavLst>
                                    </p:anim>
                                    <p:anim calcmode="lin" valueType="num">
                                      <p:cBhvr>
                                        <p:cTn id="489" dur="120" fill="hold"/>
                                        <p:tgtEl>
                                          <p:spTgt spid="232"/>
                                        </p:tgtEl>
                                        <p:attrNameLst>
                                          <p:attrName>ppt_h</p:attrName>
                                        </p:attrNameLst>
                                      </p:cBhvr>
                                      <p:tavLst>
                                        <p:tav tm="0">
                                          <p:val>
                                            <p:fltVal val="0"/>
                                          </p:val>
                                        </p:tav>
                                        <p:tav tm="100000">
                                          <p:val>
                                            <p:strVal val="#ppt_h"/>
                                          </p:val>
                                        </p:tav>
                                      </p:tavLst>
                                    </p:anim>
                                    <p:anim calcmode="lin" valueType="num">
                                      <p:cBhvr>
                                        <p:cTn id="490" dur="120" fill="hold"/>
                                        <p:tgtEl>
                                          <p:spTgt spid="232"/>
                                        </p:tgtEl>
                                        <p:attrNameLst>
                                          <p:attrName>ppt_w</p:attrName>
                                        </p:attrNameLst>
                                      </p:cBhvr>
                                      <p:tavLst>
                                        <p:tav tm="0">
                                          <p:val>
                                            <p:fltVal val="0"/>
                                          </p:val>
                                        </p:tav>
                                        <p:tav tm="100000">
                                          <p:val>
                                            <p:strVal val="#ppt_w"/>
                                          </p:val>
                                        </p:tav>
                                      </p:tavLst>
                                    </p:anim>
                                  </p:childTnLst>
                                </p:cTn>
                              </p:par>
                            </p:childTnLst>
                          </p:cTn>
                        </p:par>
                        <p:par>
                          <p:cTn id="491" fill="hold">
                            <p:stCondLst>
                              <p:cond delay="11680"/>
                            </p:stCondLst>
                            <p:childTnLst>
                              <p:par>
                                <p:cTn id="492" presetID="35" presetClass="entr" presetSubtype="0" fill="hold" grpId="0" nodeType="afterEffect">
                                  <p:stCondLst>
                                    <p:cond delay="0"/>
                                  </p:stCondLst>
                                  <p:childTnLst>
                                    <p:set>
                                      <p:cBhvr>
                                        <p:cTn id="493" dur="1" fill="hold">
                                          <p:stCondLst>
                                            <p:cond delay="0"/>
                                          </p:stCondLst>
                                        </p:cTn>
                                        <p:tgtEl>
                                          <p:spTgt spid="233"/>
                                        </p:tgtEl>
                                        <p:attrNameLst>
                                          <p:attrName>style.visibility</p:attrName>
                                        </p:attrNameLst>
                                      </p:cBhvr>
                                      <p:to>
                                        <p:strVal val="visible"/>
                                      </p:to>
                                    </p:set>
                                    <p:animEffect transition="in" filter="fade">
                                      <p:cBhvr>
                                        <p:cTn id="494" dur="120"/>
                                        <p:tgtEl>
                                          <p:spTgt spid="233"/>
                                        </p:tgtEl>
                                      </p:cBhvr>
                                    </p:animEffect>
                                    <p:anim calcmode="lin" valueType="num">
                                      <p:cBhvr>
                                        <p:cTn id="495" dur="120" fill="hold"/>
                                        <p:tgtEl>
                                          <p:spTgt spid="233"/>
                                        </p:tgtEl>
                                        <p:attrNameLst>
                                          <p:attrName>style.rotation</p:attrName>
                                        </p:attrNameLst>
                                      </p:cBhvr>
                                      <p:tavLst>
                                        <p:tav tm="0">
                                          <p:val>
                                            <p:fltVal val="720"/>
                                          </p:val>
                                        </p:tav>
                                        <p:tav tm="100000">
                                          <p:val>
                                            <p:fltVal val="0"/>
                                          </p:val>
                                        </p:tav>
                                      </p:tavLst>
                                    </p:anim>
                                    <p:anim calcmode="lin" valueType="num">
                                      <p:cBhvr>
                                        <p:cTn id="496" dur="120" fill="hold"/>
                                        <p:tgtEl>
                                          <p:spTgt spid="233"/>
                                        </p:tgtEl>
                                        <p:attrNameLst>
                                          <p:attrName>ppt_h</p:attrName>
                                        </p:attrNameLst>
                                      </p:cBhvr>
                                      <p:tavLst>
                                        <p:tav tm="0">
                                          <p:val>
                                            <p:fltVal val="0"/>
                                          </p:val>
                                        </p:tav>
                                        <p:tav tm="100000">
                                          <p:val>
                                            <p:strVal val="#ppt_h"/>
                                          </p:val>
                                        </p:tav>
                                      </p:tavLst>
                                    </p:anim>
                                    <p:anim calcmode="lin" valueType="num">
                                      <p:cBhvr>
                                        <p:cTn id="497" dur="120" fill="hold"/>
                                        <p:tgtEl>
                                          <p:spTgt spid="233"/>
                                        </p:tgtEl>
                                        <p:attrNameLst>
                                          <p:attrName>ppt_w</p:attrName>
                                        </p:attrNameLst>
                                      </p:cBhvr>
                                      <p:tavLst>
                                        <p:tav tm="0">
                                          <p:val>
                                            <p:fltVal val="0"/>
                                          </p:val>
                                        </p:tav>
                                        <p:tav tm="100000">
                                          <p:val>
                                            <p:strVal val="#ppt_w"/>
                                          </p:val>
                                        </p:tav>
                                      </p:tavLst>
                                    </p:anim>
                                  </p:childTnLst>
                                </p:cTn>
                              </p:par>
                            </p:childTnLst>
                          </p:cTn>
                        </p:par>
                        <p:par>
                          <p:cTn id="498" fill="hold">
                            <p:stCondLst>
                              <p:cond delay="11800"/>
                            </p:stCondLst>
                            <p:childTnLst>
                              <p:par>
                                <p:cTn id="499" presetID="35" presetClass="entr" presetSubtype="0" fill="hold" grpId="0" nodeType="afterEffect">
                                  <p:stCondLst>
                                    <p:cond delay="0"/>
                                  </p:stCondLst>
                                  <p:childTnLst>
                                    <p:set>
                                      <p:cBhvr>
                                        <p:cTn id="500" dur="1" fill="hold">
                                          <p:stCondLst>
                                            <p:cond delay="0"/>
                                          </p:stCondLst>
                                        </p:cTn>
                                        <p:tgtEl>
                                          <p:spTgt spid="234"/>
                                        </p:tgtEl>
                                        <p:attrNameLst>
                                          <p:attrName>style.visibility</p:attrName>
                                        </p:attrNameLst>
                                      </p:cBhvr>
                                      <p:to>
                                        <p:strVal val="visible"/>
                                      </p:to>
                                    </p:set>
                                    <p:animEffect transition="in" filter="fade">
                                      <p:cBhvr>
                                        <p:cTn id="501" dur="120"/>
                                        <p:tgtEl>
                                          <p:spTgt spid="234"/>
                                        </p:tgtEl>
                                      </p:cBhvr>
                                    </p:animEffect>
                                    <p:anim calcmode="lin" valueType="num">
                                      <p:cBhvr>
                                        <p:cTn id="502" dur="120" fill="hold"/>
                                        <p:tgtEl>
                                          <p:spTgt spid="234"/>
                                        </p:tgtEl>
                                        <p:attrNameLst>
                                          <p:attrName>style.rotation</p:attrName>
                                        </p:attrNameLst>
                                      </p:cBhvr>
                                      <p:tavLst>
                                        <p:tav tm="0">
                                          <p:val>
                                            <p:fltVal val="720"/>
                                          </p:val>
                                        </p:tav>
                                        <p:tav tm="100000">
                                          <p:val>
                                            <p:fltVal val="0"/>
                                          </p:val>
                                        </p:tav>
                                      </p:tavLst>
                                    </p:anim>
                                    <p:anim calcmode="lin" valueType="num">
                                      <p:cBhvr>
                                        <p:cTn id="503" dur="120" fill="hold"/>
                                        <p:tgtEl>
                                          <p:spTgt spid="234"/>
                                        </p:tgtEl>
                                        <p:attrNameLst>
                                          <p:attrName>ppt_h</p:attrName>
                                        </p:attrNameLst>
                                      </p:cBhvr>
                                      <p:tavLst>
                                        <p:tav tm="0">
                                          <p:val>
                                            <p:fltVal val="0"/>
                                          </p:val>
                                        </p:tav>
                                        <p:tav tm="100000">
                                          <p:val>
                                            <p:strVal val="#ppt_h"/>
                                          </p:val>
                                        </p:tav>
                                      </p:tavLst>
                                    </p:anim>
                                    <p:anim calcmode="lin" valueType="num">
                                      <p:cBhvr>
                                        <p:cTn id="504" dur="120" fill="hold"/>
                                        <p:tgtEl>
                                          <p:spTgt spid="234"/>
                                        </p:tgtEl>
                                        <p:attrNameLst>
                                          <p:attrName>ppt_w</p:attrName>
                                        </p:attrNameLst>
                                      </p:cBhvr>
                                      <p:tavLst>
                                        <p:tav tm="0">
                                          <p:val>
                                            <p:fltVal val="0"/>
                                          </p:val>
                                        </p:tav>
                                        <p:tav tm="100000">
                                          <p:val>
                                            <p:strVal val="#ppt_w"/>
                                          </p:val>
                                        </p:tav>
                                      </p:tavLst>
                                    </p:anim>
                                  </p:childTnLst>
                                </p:cTn>
                              </p:par>
                            </p:childTnLst>
                          </p:cTn>
                        </p:par>
                        <p:par>
                          <p:cTn id="505" fill="hold">
                            <p:stCondLst>
                              <p:cond delay="11920"/>
                            </p:stCondLst>
                            <p:childTnLst>
                              <p:par>
                                <p:cTn id="506" presetID="35" presetClass="entr" presetSubtype="0" fill="hold" grpId="0" nodeType="afterEffect">
                                  <p:stCondLst>
                                    <p:cond delay="0"/>
                                  </p:stCondLst>
                                  <p:childTnLst>
                                    <p:set>
                                      <p:cBhvr>
                                        <p:cTn id="507" dur="1" fill="hold">
                                          <p:stCondLst>
                                            <p:cond delay="0"/>
                                          </p:stCondLst>
                                        </p:cTn>
                                        <p:tgtEl>
                                          <p:spTgt spid="235"/>
                                        </p:tgtEl>
                                        <p:attrNameLst>
                                          <p:attrName>style.visibility</p:attrName>
                                        </p:attrNameLst>
                                      </p:cBhvr>
                                      <p:to>
                                        <p:strVal val="visible"/>
                                      </p:to>
                                    </p:set>
                                    <p:animEffect transition="in" filter="fade">
                                      <p:cBhvr>
                                        <p:cTn id="508" dur="120"/>
                                        <p:tgtEl>
                                          <p:spTgt spid="235"/>
                                        </p:tgtEl>
                                      </p:cBhvr>
                                    </p:animEffect>
                                    <p:anim calcmode="lin" valueType="num">
                                      <p:cBhvr>
                                        <p:cTn id="509" dur="120" fill="hold"/>
                                        <p:tgtEl>
                                          <p:spTgt spid="235"/>
                                        </p:tgtEl>
                                        <p:attrNameLst>
                                          <p:attrName>style.rotation</p:attrName>
                                        </p:attrNameLst>
                                      </p:cBhvr>
                                      <p:tavLst>
                                        <p:tav tm="0">
                                          <p:val>
                                            <p:fltVal val="720"/>
                                          </p:val>
                                        </p:tav>
                                        <p:tav tm="100000">
                                          <p:val>
                                            <p:fltVal val="0"/>
                                          </p:val>
                                        </p:tav>
                                      </p:tavLst>
                                    </p:anim>
                                    <p:anim calcmode="lin" valueType="num">
                                      <p:cBhvr>
                                        <p:cTn id="510" dur="120" fill="hold"/>
                                        <p:tgtEl>
                                          <p:spTgt spid="235"/>
                                        </p:tgtEl>
                                        <p:attrNameLst>
                                          <p:attrName>ppt_h</p:attrName>
                                        </p:attrNameLst>
                                      </p:cBhvr>
                                      <p:tavLst>
                                        <p:tav tm="0">
                                          <p:val>
                                            <p:fltVal val="0"/>
                                          </p:val>
                                        </p:tav>
                                        <p:tav tm="100000">
                                          <p:val>
                                            <p:strVal val="#ppt_h"/>
                                          </p:val>
                                        </p:tav>
                                      </p:tavLst>
                                    </p:anim>
                                    <p:anim calcmode="lin" valueType="num">
                                      <p:cBhvr>
                                        <p:cTn id="511" dur="120" fill="hold"/>
                                        <p:tgtEl>
                                          <p:spTgt spid="235"/>
                                        </p:tgtEl>
                                        <p:attrNameLst>
                                          <p:attrName>ppt_w</p:attrName>
                                        </p:attrNameLst>
                                      </p:cBhvr>
                                      <p:tavLst>
                                        <p:tav tm="0">
                                          <p:val>
                                            <p:fltVal val="0"/>
                                          </p:val>
                                        </p:tav>
                                        <p:tav tm="100000">
                                          <p:val>
                                            <p:strVal val="#ppt_w"/>
                                          </p:val>
                                        </p:tav>
                                      </p:tavLst>
                                    </p:anim>
                                  </p:childTnLst>
                                </p:cTn>
                              </p:par>
                            </p:childTnLst>
                          </p:cTn>
                        </p:par>
                        <p:par>
                          <p:cTn id="512" fill="hold">
                            <p:stCondLst>
                              <p:cond delay="12040"/>
                            </p:stCondLst>
                            <p:childTnLst>
                              <p:par>
                                <p:cTn id="513" presetID="35" presetClass="entr" presetSubtype="0" fill="hold" nodeType="afterEffect">
                                  <p:stCondLst>
                                    <p:cond delay="0"/>
                                  </p:stCondLst>
                                  <p:childTnLst>
                                    <p:set>
                                      <p:cBhvr>
                                        <p:cTn id="514" dur="1" fill="hold">
                                          <p:stCondLst>
                                            <p:cond delay="0"/>
                                          </p:stCondLst>
                                        </p:cTn>
                                        <p:tgtEl>
                                          <p:spTgt spid="236"/>
                                        </p:tgtEl>
                                        <p:attrNameLst>
                                          <p:attrName>style.visibility</p:attrName>
                                        </p:attrNameLst>
                                      </p:cBhvr>
                                      <p:to>
                                        <p:strVal val="visible"/>
                                      </p:to>
                                    </p:set>
                                    <p:animEffect transition="in" filter="fade">
                                      <p:cBhvr>
                                        <p:cTn id="515" dur="120"/>
                                        <p:tgtEl>
                                          <p:spTgt spid="236"/>
                                        </p:tgtEl>
                                      </p:cBhvr>
                                    </p:animEffect>
                                    <p:anim calcmode="lin" valueType="num">
                                      <p:cBhvr>
                                        <p:cTn id="516" dur="120" fill="hold"/>
                                        <p:tgtEl>
                                          <p:spTgt spid="236"/>
                                        </p:tgtEl>
                                        <p:attrNameLst>
                                          <p:attrName>style.rotation</p:attrName>
                                        </p:attrNameLst>
                                      </p:cBhvr>
                                      <p:tavLst>
                                        <p:tav tm="0">
                                          <p:val>
                                            <p:fltVal val="720"/>
                                          </p:val>
                                        </p:tav>
                                        <p:tav tm="100000">
                                          <p:val>
                                            <p:fltVal val="0"/>
                                          </p:val>
                                        </p:tav>
                                      </p:tavLst>
                                    </p:anim>
                                    <p:anim calcmode="lin" valueType="num">
                                      <p:cBhvr>
                                        <p:cTn id="517" dur="120" fill="hold"/>
                                        <p:tgtEl>
                                          <p:spTgt spid="236"/>
                                        </p:tgtEl>
                                        <p:attrNameLst>
                                          <p:attrName>ppt_h</p:attrName>
                                        </p:attrNameLst>
                                      </p:cBhvr>
                                      <p:tavLst>
                                        <p:tav tm="0">
                                          <p:val>
                                            <p:fltVal val="0"/>
                                          </p:val>
                                        </p:tav>
                                        <p:tav tm="100000">
                                          <p:val>
                                            <p:strVal val="#ppt_h"/>
                                          </p:val>
                                        </p:tav>
                                      </p:tavLst>
                                    </p:anim>
                                    <p:anim calcmode="lin" valueType="num">
                                      <p:cBhvr>
                                        <p:cTn id="518" dur="120" fill="hold"/>
                                        <p:tgtEl>
                                          <p:spTgt spid="236"/>
                                        </p:tgtEl>
                                        <p:attrNameLst>
                                          <p:attrName>ppt_w</p:attrName>
                                        </p:attrNameLst>
                                      </p:cBhvr>
                                      <p:tavLst>
                                        <p:tav tm="0">
                                          <p:val>
                                            <p:fltVal val="0"/>
                                          </p:val>
                                        </p:tav>
                                        <p:tav tm="100000">
                                          <p:val>
                                            <p:strVal val="#ppt_w"/>
                                          </p:val>
                                        </p:tav>
                                      </p:tavLst>
                                    </p:anim>
                                  </p:childTnLst>
                                </p:cTn>
                              </p:par>
                            </p:childTnLst>
                          </p:cTn>
                        </p:par>
                        <p:par>
                          <p:cTn id="519" fill="hold">
                            <p:stCondLst>
                              <p:cond delay="12160"/>
                            </p:stCondLst>
                            <p:childTnLst>
                              <p:par>
                                <p:cTn id="520" presetID="35" presetClass="entr" presetSubtype="0" fill="hold" nodeType="afterEffect">
                                  <p:stCondLst>
                                    <p:cond delay="0"/>
                                  </p:stCondLst>
                                  <p:childTnLst>
                                    <p:set>
                                      <p:cBhvr>
                                        <p:cTn id="521" dur="1" fill="hold">
                                          <p:stCondLst>
                                            <p:cond delay="0"/>
                                          </p:stCondLst>
                                        </p:cTn>
                                        <p:tgtEl>
                                          <p:spTgt spid="239"/>
                                        </p:tgtEl>
                                        <p:attrNameLst>
                                          <p:attrName>style.visibility</p:attrName>
                                        </p:attrNameLst>
                                      </p:cBhvr>
                                      <p:to>
                                        <p:strVal val="visible"/>
                                      </p:to>
                                    </p:set>
                                    <p:animEffect transition="in" filter="fade">
                                      <p:cBhvr>
                                        <p:cTn id="522" dur="120"/>
                                        <p:tgtEl>
                                          <p:spTgt spid="239"/>
                                        </p:tgtEl>
                                      </p:cBhvr>
                                    </p:animEffect>
                                    <p:anim calcmode="lin" valueType="num">
                                      <p:cBhvr>
                                        <p:cTn id="523" dur="120" fill="hold"/>
                                        <p:tgtEl>
                                          <p:spTgt spid="239"/>
                                        </p:tgtEl>
                                        <p:attrNameLst>
                                          <p:attrName>style.rotation</p:attrName>
                                        </p:attrNameLst>
                                      </p:cBhvr>
                                      <p:tavLst>
                                        <p:tav tm="0">
                                          <p:val>
                                            <p:fltVal val="720"/>
                                          </p:val>
                                        </p:tav>
                                        <p:tav tm="100000">
                                          <p:val>
                                            <p:fltVal val="0"/>
                                          </p:val>
                                        </p:tav>
                                      </p:tavLst>
                                    </p:anim>
                                    <p:anim calcmode="lin" valueType="num">
                                      <p:cBhvr>
                                        <p:cTn id="524" dur="120" fill="hold"/>
                                        <p:tgtEl>
                                          <p:spTgt spid="239"/>
                                        </p:tgtEl>
                                        <p:attrNameLst>
                                          <p:attrName>ppt_h</p:attrName>
                                        </p:attrNameLst>
                                      </p:cBhvr>
                                      <p:tavLst>
                                        <p:tav tm="0">
                                          <p:val>
                                            <p:fltVal val="0"/>
                                          </p:val>
                                        </p:tav>
                                        <p:tav tm="100000">
                                          <p:val>
                                            <p:strVal val="#ppt_h"/>
                                          </p:val>
                                        </p:tav>
                                      </p:tavLst>
                                    </p:anim>
                                    <p:anim calcmode="lin" valueType="num">
                                      <p:cBhvr>
                                        <p:cTn id="525" dur="120" fill="hold"/>
                                        <p:tgtEl>
                                          <p:spTgt spid="239"/>
                                        </p:tgtEl>
                                        <p:attrNameLst>
                                          <p:attrName>ppt_w</p:attrName>
                                        </p:attrNameLst>
                                      </p:cBhvr>
                                      <p:tavLst>
                                        <p:tav tm="0">
                                          <p:val>
                                            <p:fltVal val="0"/>
                                          </p:val>
                                        </p:tav>
                                        <p:tav tm="100000">
                                          <p:val>
                                            <p:strVal val="#ppt_w"/>
                                          </p:val>
                                        </p:tav>
                                      </p:tavLst>
                                    </p:anim>
                                  </p:childTnLst>
                                </p:cTn>
                              </p:par>
                            </p:childTnLst>
                          </p:cTn>
                        </p:par>
                        <p:par>
                          <p:cTn id="526" fill="hold">
                            <p:stCondLst>
                              <p:cond delay="12280"/>
                            </p:stCondLst>
                            <p:childTnLst>
                              <p:par>
                                <p:cTn id="527" presetID="53" presetClass="entr" presetSubtype="16" fill="hold" grpId="0" nodeType="afterEffect">
                                  <p:stCondLst>
                                    <p:cond delay="0"/>
                                  </p:stCondLst>
                                  <p:childTnLst>
                                    <p:set>
                                      <p:cBhvr>
                                        <p:cTn id="528" dur="1" fill="hold">
                                          <p:stCondLst>
                                            <p:cond delay="0"/>
                                          </p:stCondLst>
                                        </p:cTn>
                                        <p:tgtEl>
                                          <p:spTgt spid="6"/>
                                        </p:tgtEl>
                                        <p:attrNameLst>
                                          <p:attrName>style.visibility</p:attrName>
                                        </p:attrNameLst>
                                      </p:cBhvr>
                                      <p:to>
                                        <p:strVal val="visible"/>
                                      </p:to>
                                    </p:set>
                                    <p:anim calcmode="lin" valueType="num">
                                      <p:cBhvr>
                                        <p:cTn id="529" dur="500" fill="hold"/>
                                        <p:tgtEl>
                                          <p:spTgt spid="6"/>
                                        </p:tgtEl>
                                        <p:attrNameLst>
                                          <p:attrName>ppt_w</p:attrName>
                                        </p:attrNameLst>
                                      </p:cBhvr>
                                      <p:tavLst>
                                        <p:tav tm="0">
                                          <p:val>
                                            <p:fltVal val="0"/>
                                          </p:val>
                                        </p:tav>
                                        <p:tav tm="100000">
                                          <p:val>
                                            <p:strVal val="#ppt_w"/>
                                          </p:val>
                                        </p:tav>
                                      </p:tavLst>
                                    </p:anim>
                                    <p:anim calcmode="lin" valueType="num">
                                      <p:cBhvr>
                                        <p:cTn id="530" dur="500" fill="hold"/>
                                        <p:tgtEl>
                                          <p:spTgt spid="6"/>
                                        </p:tgtEl>
                                        <p:attrNameLst>
                                          <p:attrName>ppt_h</p:attrName>
                                        </p:attrNameLst>
                                      </p:cBhvr>
                                      <p:tavLst>
                                        <p:tav tm="0">
                                          <p:val>
                                            <p:fltVal val="0"/>
                                          </p:val>
                                        </p:tav>
                                        <p:tav tm="100000">
                                          <p:val>
                                            <p:strVal val="#ppt_h"/>
                                          </p:val>
                                        </p:tav>
                                      </p:tavLst>
                                    </p:anim>
                                    <p:animEffect transition="in" filter="fade">
                                      <p:cBhvr>
                                        <p:cTn id="531" dur="500"/>
                                        <p:tgtEl>
                                          <p:spTgt spid="6"/>
                                        </p:tgtEl>
                                      </p:cBhvr>
                                    </p:animEffect>
                                  </p:childTnLst>
                                </p:cTn>
                              </p:par>
                            </p:childTnLst>
                          </p:cTn>
                        </p:par>
                        <p:par>
                          <p:cTn id="532" fill="hold">
                            <p:stCondLst>
                              <p:cond delay="12780"/>
                            </p:stCondLst>
                            <p:childTnLst>
                              <p:par>
                                <p:cTn id="533" presetID="35" presetClass="entr" presetSubtype="0" fill="hold" nodeType="afterEffect">
                                  <p:stCondLst>
                                    <p:cond delay="0"/>
                                  </p:stCondLst>
                                  <p:childTnLst>
                                    <p:set>
                                      <p:cBhvr>
                                        <p:cTn id="534" dur="1" fill="hold">
                                          <p:stCondLst>
                                            <p:cond delay="0"/>
                                          </p:stCondLst>
                                        </p:cTn>
                                        <p:tgtEl>
                                          <p:spTgt spid="242"/>
                                        </p:tgtEl>
                                        <p:attrNameLst>
                                          <p:attrName>style.visibility</p:attrName>
                                        </p:attrNameLst>
                                      </p:cBhvr>
                                      <p:to>
                                        <p:strVal val="visible"/>
                                      </p:to>
                                    </p:set>
                                    <p:animEffect transition="in" filter="fade">
                                      <p:cBhvr>
                                        <p:cTn id="535" dur="120"/>
                                        <p:tgtEl>
                                          <p:spTgt spid="242"/>
                                        </p:tgtEl>
                                      </p:cBhvr>
                                    </p:animEffect>
                                    <p:anim calcmode="lin" valueType="num">
                                      <p:cBhvr>
                                        <p:cTn id="536" dur="120" fill="hold"/>
                                        <p:tgtEl>
                                          <p:spTgt spid="242"/>
                                        </p:tgtEl>
                                        <p:attrNameLst>
                                          <p:attrName>style.rotation</p:attrName>
                                        </p:attrNameLst>
                                      </p:cBhvr>
                                      <p:tavLst>
                                        <p:tav tm="0">
                                          <p:val>
                                            <p:fltVal val="720"/>
                                          </p:val>
                                        </p:tav>
                                        <p:tav tm="100000">
                                          <p:val>
                                            <p:fltVal val="0"/>
                                          </p:val>
                                        </p:tav>
                                      </p:tavLst>
                                    </p:anim>
                                    <p:anim calcmode="lin" valueType="num">
                                      <p:cBhvr>
                                        <p:cTn id="537" dur="120" fill="hold"/>
                                        <p:tgtEl>
                                          <p:spTgt spid="242"/>
                                        </p:tgtEl>
                                        <p:attrNameLst>
                                          <p:attrName>ppt_h</p:attrName>
                                        </p:attrNameLst>
                                      </p:cBhvr>
                                      <p:tavLst>
                                        <p:tav tm="0">
                                          <p:val>
                                            <p:fltVal val="0"/>
                                          </p:val>
                                        </p:tav>
                                        <p:tav tm="100000">
                                          <p:val>
                                            <p:strVal val="#ppt_h"/>
                                          </p:val>
                                        </p:tav>
                                      </p:tavLst>
                                    </p:anim>
                                    <p:anim calcmode="lin" valueType="num">
                                      <p:cBhvr>
                                        <p:cTn id="538" dur="120" fill="hold"/>
                                        <p:tgtEl>
                                          <p:spTgt spid="242"/>
                                        </p:tgtEl>
                                        <p:attrNameLst>
                                          <p:attrName>ppt_w</p:attrName>
                                        </p:attrNameLst>
                                      </p:cBhvr>
                                      <p:tavLst>
                                        <p:tav tm="0">
                                          <p:val>
                                            <p:fltVal val="0"/>
                                          </p:val>
                                        </p:tav>
                                        <p:tav tm="100000">
                                          <p:val>
                                            <p:strVal val="#ppt_w"/>
                                          </p:val>
                                        </p:tav>
                                      </p:tavLst>
                                    </p:anim>
                                  </p:childTnLst>
                                </p:cTn>
                              </p:par>
                            </p:childTnLst>
                          </p:cTn>
                        </p:par>
                        <p:par>
                          <p:cTn id="539" fill="hold">
                            <p:stCondLst>
                              <p:cond delay="12900"/>
                            </p:stCondLst>
                            <p:childTnLst>
                              <p:par>
                                <p:cTn id="540" presetID="35" presetClass="entr" presetSubtype="0" fill="hold" grpId="0" nodeType="afterEffect">
                                  <p:stCondLst>
                                    <p:cond delay="0"/>
                                  </p:stCondLst>
                                  <p:childTnLst>
                                    <p:set>
                                      <p:cBhvr>
                                        <p:cTn id="541" dur="1" fill="hold">
                                          <p:stCondLst>
                                            <p:cond delay="0"/>
                                          </p:stCondLst>
                                        </p:cTn>
                                        <p:tgtEl>
                                          <p:spTgt spid="245"/>
                                        </p:tgtEl>
                                        <p:attrNameLst>
                                          <p:attrName>style.visibility</p:attrName>
                                        </p:attrNameLst>
                                      </p:cBhvr>
                                      <p:to>
                                        <p:strVal val="visible"/>
                                      </p:to>
                                    </p:set>
                                    <p:animEffect transition="in" filter="fade">
                                      <p:cBhvr>
                                        <p:cTn id="542" dur="120"/>
                                        <p:tgtEl>
                                          <p:spTgt spid="245"/>
                                        </p:tgtEl>
                                      </p:cBhvr>
                                    </p:animEffect>
                                    <p:anim calcmode="lin" valueType="num">
                                      <p:cBhvr>
                                        <p:cTn id="543" dur="120" fill="hold"/>
                                        <p:tgtEl>
                                          <p:spTgt spid="245"/>
                                        </p:tgtEl>
                                        <p:attrNameLst>
                                          <p:attrName>style.rotation</p:attrName>
                                        </p:attrNameLst>
                                      </p:cBhvr>
                                      <p:tavLst>
                                        <p:tav tm="0">
                                          <p:val>
                                            <p:fltVal val="720"/>
                                          </p:val>
                                        </p:tav>
                                        <p:tav tm="100000">
                                          <p:val>
                                            <p:fltVal val="0"/>
                                          </p:val>
                                        </p:tav>
                                      </p:tavLst>
                                    </p:anim>
                                    <p:anim calcmode="lin" valueType="num">
                                      <p:cBhvr>
                                        <p:cTn id="544" dur="120" fill="hold"/>
                                        <p:tgtEl>
                                          <p:spTgt spid="245"/>
                                        </p:tgtEl>
                                        <p:attrNameLst>
                                          <p:attrName>ppt_h</p:attrName>
                                        </p:attrNameLst>
                                      </p:cBhvr>
                                      <p:tavLst>
                                        <p:tav tm="0">
                                          <p:val>
                                            <p:fltVal val="0"/>
                                          </p:val>
                                        </p:tav>
                                        <p:tav tm="100000">
                                          <p:val>
                                            <p:strVal val="#ppt_h"/>
                                          </p:val>
                                        </p:tav>
                                      </p:tavLst>
                                    </p:anim>
                                    <p:anim calcmode="lin" valueType="num">
                                      <p:cBhvr>
                                        <p:cTn id="545" dur="120" fill="hold"/>
                                        <p:tgtEl>
                                          <p:spTgt spid="245"/>
                                        </p:tgtEl>
                                        <p:attrNameLst>
                                          <p:attrName>ppt_w</p:attrName>
                                        </p:attrNameLst>
                                      </p:cBhvr>
                                      <p:tavLst>
                                        <p:tav tm="0">
                                          <p:val>
                                            <p:fltVal val="0"/>
                                          </p:val>
                                        </p:tav>
                                        <p:tav tm="100000">
                                          <p:val>
                                            <p:strVal val="#ppt_w"/>
                                          </p:val>
                                        </p:tav>
                                      </p:tavLst>
                                    </p:anim>
                                  </p:childTnLst>
                                </p:cTn>
                              </p:par>
                            </p:childTnLst>
                          </p:cTn>
                        </p:par>
                        <p:par>
                          <p:cTn id="546" fill="hold">
                            <p:stCondLst>
                              <p:cond delay="13020"/>
                            </p:stCondLst>
                            <p:childTnLst>
                              <p:par>
                                <p:cTn id="547" presetID="35" presetClass="entr" presetSubtype="0" fill="hold" grpId="0" nodeType="afterEffect">
                                  <p:stCondLst>
                                    <p:cond delay="0"/>
                                  </p:stCondLst>
                                  <p:childTnLst>
                                    <p:set>
                                      <p:cBhvr>
                                        <p:cTn id="548" dur="1" fill="hold">
                                          <p:stCondLst>
                                            <p:cond delay="0"/>
                                          </p:stCondLst>
                                        </p:cTn>
                                        <p:tgtEl>
                                          <p:spTgt spid="246"/>
                                        </p:tgtEl>
                                        <p:attrNameLst>
                                          <p:attrName>style.visibility</p:attrName>
                                        </p:attrNameLst>
                                      </p:cBhvr>
                                      <p:to>
                                        <p:strVal val="visible"/>
                                      </p:to>
                                    </p:set>
                                    <p:animEffect transition="in" filter="fade">
                                      <p:cBhvr>
                                        <p:cTn id="549" dur="120"/>
                                        <p:tgtEl>
                                          <p:spTgt spid="246"/>
                                        </p:tgtEl>
                                      </p:cBhvr>
                                    </p:animEffect>
                                    <p:anim calcmode="lin" valueType="num">
                                      <p:cBhvr>
                                        <p:cTn id="550" dur="120" fill="hold"/>
                                        <p:tgtEl>
                                          <p:spTgt spid="246"/>
                                        </p:tgtEl>
                                        <p:attrNameLst>
                                          <p:attrName>style.rotation</p:attrName>
                                        </p:attrNameLst>
                                      </p:cBhvr>
                                      <p:tavLst>
                                        <p:tav tm="0">
                                          <p:val>
                                            <p:fltVal val="720"/>
                                          </p:val>
                                        </p:tav>
                                        <p:tav tm="100000">
                                          <p:val>
                                            <p:fltVal val="0"/>
                                          </p:val>
                                        </p:tav>
                                      </p:tavLst>
                                    </p:anim>
                                    <p:anim calcmode="lin" valueType="num">
                                      <p:cBhvr>
                                        <p:cTn id="551" dur="120" fill="hold"/>
                                        <p:tgtEl>
                                          <p:spTgt spid="246"/>
                                        </p:tgtEl>
                                        <p:attrNameLst>
                                          <p:attrName>ppt_h</p:attrName>
                                        </p:attrNameLst>
                                      </p:cBhvr>
                                      <p:tavLst>
                                        <p:tav tm="0">
                                          <p:val>
                                            <p:fltVal val="0"/>
                                          </p:val>
                                        </p:tav>
                                        <p:tav tm="100000">
                                          <p:val>
                                            <p:strVal val="#ppt_h"/>
                                          </p:val>
                                        </p:tav>
                                      </p:tavLst>
                                    </p:anim>
                                    <p:anim calcmode="lin" valueType="num">
                                      <p:cBhvr>
                                        <p:cTn id="552" dur="120" fill="hold"/>
                                        <p:tgtEl>
                                          <p:spTgt spid="246"/>
                                        </p:tgtEl>
                                        <p:attrNameLst>
                                          <p:attrName>ppt_w</p:attrName>
                                        </p:attrNameLst>
                                      </p:cBhvr>
                                      <p:tavLst>
                                        <p:tav tm="0">
                                          <p:val>
                                            <p:fltVal val="0"/>
                                          </p:val>
                                        </p:tav>
                                        <p:tav tm="100000">
                                          <p:val>
                                            <p:strVal val="#ppt_w"/>
                                          </p:val>
                                        </p:tav>
                                      </p:tavLst>
                                    </p:anim>
                                  </p:childTnLst>
                                </p:cTn>
                              </p:par>
                            </p:childTnLst>
                          </p:cTn>
                        </p:par>
                        <p:par>
                          <p:cTn id="553" fill="hold">
                            <p:stCondLst>
                              <p:cond delay="13140"/>
                            </p:stCondLst>
                            <p:childTnLst>
                              <p:par>
                                <p:cTn id="554" presetID="35" presetClass="entr" presetSubtype="0" fill="hold" nodeType="afterEffect">
                                  <p:stCondLst>
                                    <p:cond delay="0"/>
                                  </p:stCondLst>
                                  <p:childTnLst>
                                    <p:set>
                                      <p:cBhvr>
                                        <p:cTn id="555" dur="1" fill="hold">
                                          <p:stCondLst>
                                            <p:cond delay="0"/>
                                          </p:stCondLst>
                                        </p:cTn>
                                        <p:tgtEl>
                                          <p:spTgt spid="247"/>
                                        </p:tgtEl>
                                        <p:attrNameLst>
                                          <p:attrName>style.visibility</p:attrName>
                                        </p:attrNameLst>
                                      </p:cBhvr>
                                      <p:to>
                                        <p:strVal val="visible"/>
                                      </p:to>
                                    </p:set>
                                    <p:animEffect transition="in" filter="fade">
                                      <p:cBhvr>
                                        <p:cTn id="556" dur="120"/>
                                        <p:tgtEl>
                                          <p:spTgt spid="247"/>
                                        </p:tgtEl>
                                      </p:cBhvr>
                                    </p:animEffect>
                                    <p:anim calcmode="lin" valueType="num">
                                      <p:cBhvr>
                                        <p:cTn id="557" dur="120" fill="hold"/>
                                        <p:tgtEl>
                                          <p:spTgt spid="247"/>
                                        </p:tgtEl>
                                        <p:attrNameLst>
                                          <p:attrName>style.rotation</p:attrName>
                                        </p:attrNameLst>
                                      </p:cBhvr>
                                      <p:tavLst>
                                        <p:tav tm="0">
                                          <p:val>
                                            <p:fltVal val="720"/>
                                          </p:val>
                                        </p:tav>
                                        <p:tav tm="100000">
                                          <p:val>
                                            <p:fltVal val="0"/>
                                          </p:val>
                                        </p:tav>
                                      </p:tavLst>
                                    </p:anim>
                                    <p:anim calcmode="lin" valueType="num">
                                      <p:cBhvr>
                                        <p:cTn id="558" dur="120" fill="hold"/>
                                        <p:tgtEl>
                                          <p:spTgt spid="247"/>
                                        </p:tgtEl>
                                        <p:attrNameLst>
                                          <p:attrName>ppt_h</p:attrName>
                                        </p:attrNameLst>
                                      </p:cBhvr>
                                      <p:tavLst>
                                        <p:tav tm="0">
                                          <p:val>
                                            <p:fltVal val="0"/>
                                          </p:val>
                                        </p:tav>
                                        <p:tav tm="100000">
                                          <p:val>
                                            <p:strVal val="#ppt_h"/>
                                          </p:val>
                                        </p:tav>
                                      </p:tavLst>
                                    </p:anim>
                                    <p:anim calcmode="lin" valueType="num">
                                      <p:cBhvr>
                                        <p:cTn id="559" dur="120" fill="hold"/>
                                        <p:tgtEl>
                                          <p:spTgt spid="247"/>
                                        </p:tgtEl>
                                        <p:attrNameLst>
                                          <p:attrName>ppt_w</p:attrName>
                                        </p:attrNameLst>
                                      </p:cBhvr>
                                      <p:tavLst>
                                        <p:tav tm="0">
                                          <p:val>
                                            <p:fltVal val="0"/>
                                          </p:val>
                                        </p:tav>
                                        <p:tav tm="100000">
                                          <p:val>
                                            <p:strVal val="#ppt_w"/>
                                          </p:val>
                                        </p:tav>
                                      </p:tavLst>
                                    </p:anim>
                                  </p:childTnLst>
                                </p:cTn>
                              </p:par>
                            </p:childTnLst>
                          </p:cTn>
                        </p:par>
                        <p:par>
                          <p:cTn id="560" fill="hold">
                            <p:stCondLst>
                              <p:cond delay="13260"/>
                            </p:stCondLst>
                            <p:childTnLst>
                              <p:par>
                                <p:cTn id="561" presetID="35" presetClass="entr" presetSubtype="0" fill="hold" nodeType="afterEffect">
                                  <p:stCondLst>
                                    <p:cond delay="0"/>
                                  </p:stCondLst>
                                  <p:childTnLst>
                                    <p:set>
                                      <p:cBhvr>
                                        <p:cTn id="562" dur="1" fill="hold">
                                          <p:stCondLst>
                                            <p:cond delay="0"/>
                                          </p:stCondLst>
                                        </p:cTn>
                                        <p:tgtEl>
                                          <p:spTgt spid="251"/>
                                        </p:tgtEl>
                                        <p:attrNameLst>
                                          <p:attrName>style.visibility</p:attrName>
                                        </p:attrNameLst>
                                      </p:cBhvr>
                                      <p:to>
                                        <p:strVal val="visible"/>
                                      </p:to>
                                    </p:set>
                                    <p:animEffect transition="in" filter="fade">
                                      <p:cBhvr>
                                        <p:cTn id="563" dur="120"/>
                                        <p:tgtEl>
                                          <p:spTgt spid="251"/>
                                        </p:tgtEl>
                                      </p:cBhvr>
                                    </p:animEffect>
                                    <p:anim calcmode="lin" valueType="num">
                                      <p:cBhvr>
                                        <p:cTn id="564" dur="120" fill="hold"/>
                                        <p:tgtEl>
                                          <p:spTgt spid="251"/>
                                        </p:tgtEl>
                                        <p:attrNameLst>
                                          <p:attrName>style.rotation</p:attrName>
                                        </p:attrNameLst>
                                      </p:cBhvr>
                                      <p:tavLst>
                                        <p:tav tm="0">
                                          <p:val>
                                            <p:fltVal val="720"/>
                                          </p:val>
                                        </p:tav>
                                        <p:tav tm="100000">
                                          <p:val>
                                            <p:fltVal val="0"/>
                                          </p:val>
                                        </p:tav>
                                      </p:tavLst>
                                    </p:anim>
                                    <p:anim calcmode="lin" valueType="num">
                                      <p:cBhvr>
                                        <p:cTn id="565" dur="120" fill="hold"/>
                                        <p:tgtEl>
                                          <p:spTgt spid="251"/>
                                        </p:tgtEl>
                                        <p:attrNameLst>
                                          <p:attrName>ppt_h</p:attrName>
                                        </p:attrNameLst>
                                      </p:cBhvr>
                                      <p:tavLst>
                                        <p:tav tm="0">
                                          <p:val>
                                            <p:fltVal val="0"/>
                                          </p:val>
                                        </p:tav>
                                        <p:tav tm="100000">
                                          <p:val>
                                            <p:strVal val="#ppt_h"/>
                                          </p:val>
                                        </p:tav>
                                      </p:tavLst>
                                    </p:anim>
                                    <p:anim calcmode="lin" valueType="num">
                                      <p:cBhvr>
                                        <p:cTn id="566" dur="120" fill="hold"/>
                                        <p:tgtEl>
                                          <p:spTgt spid="251"/>
                                        </p:tgtEl>
                                        <p:attrNameLst>
                                          <p:attrName>ppt_w</p:attrName>
                                        </p:attrNameLst>
                                      </p:cBhvr>
                                      <p:tavLst>
                                        <p:tav tm="0">
                                          <p:val>
                                            <p:fltVal val="0"/>
                                          </p:val>
                                        </p:tav>
                                        <p:tav tm="100000">
                                          <p:val>
                                            <p:strVal val="#ppt_w"/>
                                          </p:val>
                                        </p:tav>
                                      </p:tavLst>
                                    </p:anim>
                                  </p:childTnLst>
                                </p:cTn>
                              </p:par>
                            </p:childTnLst>
                          </p:cTn>
                        </p:par>
                        <p:par>
                          <p:cTn id="567" fill="hold">
                            <p:stCondLst>
                              <p:cond delay="13380"/>
                            </p:stCondLst>
                            <p:childTnLst>
                              <p:par>
                                <p:cTn id="568" presetID="35" presetClass="entr" presetSubtype="0" fill="hold" nodeType="afterEffect">
                                  <p:stCondLst>
                                    <p:cond delay="0"/>
                                  </p:stCondLst>
                                  <p:childTnLst>
                                    <p:set>
                                      <p:cBhvr>
                                        <p:cTn id="569" dur="1" fill="hold">
                                          <p:stCondLst>
                                            <p:cond delay="0"/>
                                          </p:stCondLst>
                                        </p:cTn>
                                        <p:tgtEl>
                                          <p:spTgt spid="255"/>
                                        </p:tgtEl>
                                        <p:attrNameLst>
                                          <p:attrName>style.visibility</p:attrName>
                                        </p:attrNameLst>
                                      </p:cBhvr>
                                      <p:to>
                                        <p:strVal val="visible"/>
                                      </p:to>
                                    </p:set>
                                    <p:animEffect transition="in" filter="fade">
                                      <p:cBhvr>
                                        <p:cTn id="570" dur="120"/>
                                        <p:tgtEl>
                                          <p:spTgt spid="255"/>
                                        </p:tgtEl>
                                      </p:cBhvr>
                                    </p:animEffect>
                                    <p:anim calcmode="lin" valueType="num">
                                      <p:cBhvr>
                                        <p:cTn id="571" dur="120" fill="hold"/>
                                        <p:tgtEl>
                                          <p:spTgt spid="255"/>
                                        </p:tgtEl>
                                        <p:attrNameLst>
                                          <p:attrName>style.rotation</p:attrName>
                                        </p:attrNameLst>
                                      </p:cBhvr>
                                      <p:tavLst>
                                        <p:tav tm="0">
                                          <p:val>
                                            <p:fltVal val="720"/>
                                          </p:val>
                                        </p:tav>
                                        <p:tav tm="100000">
                                          <p:val>
                                            <p:fltVal val="0"/>
                                          </p:val>
                                        </p:tav>
                                      </p:tavLst>
                                    </p:anim>
                                    <p:anim calcmode="lin" valueType="num">
                                      <p:cBhvr>
                                        <p:cTn id="572" dur="120" fill="hold"/>
                                        <p:tgtEl>
                                          <p:spTgt spid="255"/>
                                        </p:tgtEl>
                                        <p:attrNameLst>
                                          <p:attrName>ppt_h</p:attrName>
                                        </p:attrNameLst>
                                      </p:cBhvr>
                                      <p:tavLst>
                                        <p:tav tm="0">
                                          <p:val>
                                            <p:fltVal val="0"/>
                                          </p:val>
                                        </p:tav>
                                        <p:tav tm="100000">
                                          <p:val>
                                            <p:strVal val="#ppt_h"/>
                                          </p:val>
                                        </p:tav>
                                      </p:tavLst>
                                    </p:anim>
                                    <p:anim calcmode="lin" valueType="num">
                                      <p:cBhvr>
                                        <p:cTn id="573" dur="120" fill="hold"/>
                                        <p:tgtEl>
                                          <p:spTgt spid="255"/>
                                        </p:tgtEl>
                                        <p:attrNameLst>
                                          <p:attrName>ppt_w</p:attrName>
                                        </p:attrNameLst>
                                      </p:cBhvr>
                                      <p:tavLst>
                                        <p:tav tm="0">
                                          <p:val>
                                            <p:fltVal val="0"/>
                                          </p:val>
                                        </p:tav>
                                        <p:tav tm="100000">
                                          <p:val>
                                            <p:strVal val="#ppt_w"/>
                                          </p:val>
                                        </p:tav>
                                      </p:tavLst>
                                    </p:anim>
                                  </p:childTnLst>
                                </p:cTn>
                              </p:par>
                            </p:childTnLst>
                          </p:cTn>
                        </p:par>
                        <p:par>
                          <p:cTn id="574" fill="hold">
                            <p:stCondLst>
                              <p:cond delay="13500"/>
                            </p:stCondLst>
                            <p:childTnLst>
                              <p:par>
                                <p:cTn id="575" presetID="35" presetClass="entr" presetSubtype="0" fill="hold" grpId="0" nodeType="afterEffect">
                                  <p:stCondLst>
                                    <p:cond delay="0"/>
                                  </p:stCondLst>
                                  <p:childTnLst>
                                    <p:set>
                                      <p:cBhvr>
                                        <p:cTn id="576" dur="1" fill="hold">
                                          <p:stCondLst>
                                            <p:cond delay="0"/>
                                          </p:stCondLst>
                                        </p:cTn>
                                        <p:tgtEl>
                                          <p:spTgt spid="259"/>
                                        </p:tgtEl>
                                        <p:attrNameLst>
                                          <p:attrName>style.visibility</p:attrName>
                                        </p:attrNameLst>
                                      </p:cBhvr>
                                      <p:to>
                                        <p:strVal val="visible"/>
                                      </p:to>
                                    </p:set>
                                    <p:animEffect transition="in" filter="fade">
                                      <p:cBhvr>
                                        <p:cTn id="577" dur="120"/>
                                        <p:tgtEl>
                                          <p:spTgt spid="259"/>
                                        </p:tgtEl>
                                      </p:cBhvr>
                                    </p:animEffect>
                                    <p:anim calcmode="lin" valueType="num">
                                      <p:cBhvr>
                                        <p:cTn id="578" dur="120" fill="hold"/>
                                        <p:tgtEl>
                                          <p:spTgt spid="259"/>
                                        </p:tgtEl>
                                        <p:attrNameLst>
                                          <p:attrName>style.rotation</p:attrName>
                                        </p:attrNameLst>
                                      </p:cBhvr>
                                      <p:tavLst>
                                        <p:tav tm="0">
                                          <p:val>
                                            <p:fltVal val="720"/>
                                          </p:val>
                                        </p:tav>
                                        <p:tav tm="100000">
                                          <p:val>
                                            <p:fltVal val="0"/>
                                          </p:val>
                                        </p:tav>
                                      </p:tavLst>
                                    </p:anim>
                                    <p:anim calcmode="lin" valueType="num">
                                      <p:cBhvr>
                                        <p:cTn id="579" dur="120" fill="hold"/>
                                        <p:tgtEl>
                                          <p:spTgt spid="259"/>
                                        </p:tgtEl>
                                        <p:attrNameLst>
                                          <p:attrName>ppt_h</p:attrName>
                                        </p:attrNameLst>
                                      </p:cBhvr>
                                      <p:tavLst>
                                        <p:tav tm="0">
                                          <p:val>
                                            <p:fltVal val="0"/>
                                          </p:val>
                                        </p:tav>
                                        <p:tav tm="100000">
                                          <p:val>
                                            <p:strVal val="#ppt_h"/>
                                          </p:val>
                                        </p:tav>
                                      </p:tavLst>
                                    </p:anim>
                                    <p:anim calcmode="lin" valueType="num">
                                      <p:cBhvr>
                                        <p:cTn id="580" dur="120" fill="hold"/>
                                        <p:tgtEl>
                                          <p:spTgt spid="259"/>
                                        </p:tgtEl>
                                        <p:attrNameLst>
                                          <p:attrName>ppt_w</p:attrName>
                                        </p:attrNameLst>
                                      </p:cBhvr>
                                      <p:tavLst>
                                        <p:tav tm="0">
                                          <p:val>
                                            <p:fltVal val="0"/>
                                          </p:val>
                                        </p:tav>
                                        <p:tav tm="100000">
                                          <p:val>
                                            <p:strVal val="#ppt_w"/>
                                          </p:val>
                                        </p:tav>
                                      </p:tavLst>
                                    </p:anim>
                                  </p:childTnLst>
                                </p:cTn>
                              </p:par>
                            </p:childTnLst>
                          </p:cTn>
                        </p:par>
                        <p:par>
                          <p:cTn id="581" fill="hold">
                            <p:stCondLst>
                              <p:cond delay="13620"/>
                            </p:stCondLst>
                            <p:childTnLst>
                              <p:par>
                                <p:cTn id="582" presetID="35" presetClass="entr" presetSubtype="0" fill="hold" grpId="0" nodeType="afterEffect">
                                  <p:stCondLst>
                                    <p:cond delay="0"/>
                                  </p:stCondLst>
                                  <p:childTnLst>
                                    <p:set>
                                      <p:cBhvr>
                                        <p:cTn id="583" dur="1" fill="hold">
                                          <p:stCondLst>
                                            <p:cond delay="0"/>
                                          </p:stCondLst>
                                        </p:cTn>
                                        <p:tgtEl>
                                          <p:spTgt spid="260"/>
                                        </p:tgtEl>
                                        <p:attrNameLst>
                                          <p:attrName>style.visibility</p:attrName>
                                        </p:attrNameLst>
                                      </p:cBhvr>
                                      <p:to>
                                        <p:strVal val="visible"/>
                                      </p:to>
                                    </p:set>
                                    <p:animEffect transition="in" filter="fade">
                                      <p:cBhvr>
                                        <p:cTn id="584" dur="120"/>
                                        <p:tgtEl>
                                          <p:spTgt spid="260"/>
                                        </p:tgtEl>
                                      </p:cBhvr>
                                    </p:animEffect>
                                    <p:anim calcmode="lin" valueType="num">
                                      <p:cBhvr>
                                        <p:cTn id="585" dur="120" fill="hold"/>
                                        <p:tgtEl>
                                          <p:spTgt spid="260"/>
                                        </p:tgtEl>
                                        <p:attrNameLst>
                                          <p:attrName>style.rotation</p:attrName>
                                        </p:attrNameLst>
                                      </p:cBhvr>
                                      <p:tavLst>
                                        <p:tav tm="0">
                                          <p:val>
                                            <p:fltVal val="720"/>
                                          </p:val>
                                        </p:tav>
                                        <p:tav tm="100000">
                                          <p:val>
                                            <p:fltVal val="0"/>
                                          </p:val>
                                        </p:tav>
                                      </p:tavLst>
                                    </p:anim>
                                    <p:anim calcmode="lin" valueType="num">
                                      <p:cBhvr>
                                        <p:cTn id="586" dur="120" fill="hold"/>
                                        <p:tgtEl>
                                          <p:spTgt spid="260"/>
                                        </p:tgtEl>
                                        <p:attrNameLst>
                                          <p:attrName>ppt_h</p:attrName>
                                        </p:attrNameLst>
                                      </p:cBhvr>
                                      <p:tavLst>
                                        <p:tav tm="0">
                                          <p:val>
                                            <p:fltVal val="0"/>
                                          </p:val>
                                        </p:tav>
                                        <p:tav tm="100000">
                                          <p:val>
                                            <p:strVal val="#ppt_h"/>
                                          </p:val>
                                        </p:tav>
                                      </p:tavLst>
                                    </p:anim>
                                    <p:anim calcmode="lin" valueType="num">
                                      <p:cBhvr>
                                        <p:cTn id="587" dur="120" fill="hold"/>
                                        <p:tgtEl>
                                          <p:spTgt spid="260"/>
                                        </p:tgtEl>
                                        <p:attrNameLst>
                                          <p:attrName>ppt_w</p:attrName>
                                        </p:attrNameLst>
                                      </p:cBhvr>
                                      <p:tavLst>
                                        <p:tav tm="0">
                                          <p:val>
                                            <p:fltVal val="0"/>
                                          </p:val>
                                        </p:tav>
                                        <p:tav tm="100000">
                                          <p:val>
                                            <p:strVal val="#ppt_w"/>
                                          </p:val>
                                        </p:tav>
                                      </p:tavLst>
                                    </p:anim>
                                  </p:childTnLst>
                                </p:cTn>
                              </p:par>
                            </p:childTnLst>
                          </p:cTn>
                        </p:par>
                        <p:par>
                          <p:cTn id="588" fill="hold">
                            <p:stCondLst>
                              <p:cond delay="13740"/>
                            </p:stCondLst>
                            <p:childTnLst>
                              <p:par>
                                <p:cTn id="589" presetID="35" presetClass="entr" presetSubtype="0" fill="hold" grpId="0" nodeType="afterEffect">
                                  <p:stCondLst>
                                    <p:cond delay="0"/>
                                  </p:stCondLst>
                                  <p:childTnLst>
                                    <p:set>
                                      <p:cBhvr>
                                        <p:cTn id="590" dur="1" fill="hold">
                                          <p:stCondLst>
                                            <p:cond delay="0"/>
                                          </p:stCondLst>
                                        </p:cTn>
                                        <p:tgtEl>
                                          <p:spTgt spid="261"/>
                                        </p:tgtEl>
                                        <p:attrNameLst>
                                          <p:attrName>style.visibility</p:attrName>
                                        </p:attrNameLst>
                                      </p:cBhvr>
                                      <p:to>
                                        <p:strVal val="visible"/>
                                      </p:to>
                                    </p:set>
                                    <p:animEffect transition="in" filter="fade">
                                      <p:cBhvr>
                                        <p:cTn id="591" dur="120"/>
                                        <p:tgtEl>
                                          <p:spTgt spid="261"/>
                                        </p:tgtEl>
                                      </p:cBhvr>
                                    </p:animEffect>
                                    <p:anim calcmode="lin" valueType="num">
                                      <p:cBhvr>
                                        <p:cTn id="592" dur="120" fill="hold"/>
                                        <p:tgtEl>
                                          <p:spTgt spid="261"/>
                                        </p:tgtEl>
                                        <p:attrNameLst>
                                          <p:attrName>style.rotation</p:attrName>
                                        </p:attrNameLst>
                                      </p:cBhvr>
                                      <p:tavLst>
                                        <p:tav tm="0">
                                          <p:val>
                                            <p:fltVal val="720"/>
                                          </p:val>
                                        </p:tav>
                                        <p:tav tm="100000">
                                          <p:val>
                                            <p:fltVal val="0"/>
                                          </p:val>
                                        </p:tav>
                                      </p:tavLst>
                                    </p:anim>
                                    <p:anim calcmode="lin" valueType="num">
                                      <p:cBhvr>
                                        <p:cTn id="593" dur="120" fill="hold"/>
                                        <p:tgtEl>
                                          <p:spTgt spid="261"/>
                                        </p:tgtEl>
                                        <p:attrNameLst>
                                          <p:attrName>ppt_h</p:attrName>
                                        </p:attrNameLst>
                                      </p:cBhvr>
                                      <p:tavLst>
                                        <p:tav tm="0">
                                          <p:val>
                                            <p:fltVal val="0"/>
                                          </p:val>
                                        </p:tav>
                                        <p:tav tm="100000">
                                          <p:val>
                                            <p:strVal val="#ppt_h"/>
                                          </p:val>
                                        </p:tav>
                                      </p:tavLst>
                                    </p:anim>
                                    <p:anim calcmode="lin" valueType="num">
                                      <p:cBhvr>
                                        <p:cTn id="594" dur="120" fill="hold"/>
                                        <p:tgtEl>
                                          <p:spTgt spid="261"/>
                                        </p:tgtEl>
                                        <p:attrNameLst>
                                          <p:attrName>ppt_w</p:attrName>
                                        </p:attrNameLst>
                                      </p:cBhvr>
                                      <p:tavLst>
                                        <p:tav tm="0">
                                          <p:val>
                                            <p:fltVal val="0"/>
                                          </p:val>
                                        </p:tav>
                                        <p:tav tm="100000">
                                          <p:val>
                                            <p:strVal val="#ppt_w"/>
                                          </p:val>
                                        </p:tav>
                                      </p:tavLst>
                                    </p:anim>
                                  </p:childTnLst>
                                </p:cTn>
                              </p:par>
                            </p:childTnLst>
                          </p:cTn>
                        </p:par>
                        <p:par>
                          <p:cTn id="595" fill="hold">
                            <p:stCondLst>
                              <p:cond delay="13860"/>
                            </p:stCondLst>
                            <p:childTnLst>
                              <p:par>
                                <p:cTn id="596" presetID="35" presetClass="entr" presetSubtype="0" fill="hold" grpId="0" nodeType="afterEffect">
                                  <p:stCondLst>
                                    <p:cond delay="0"/>
                                  </p:stCondLst>
                                  <p:childTnLst>
                                    <p:set>
                                      <p:cBhvr>
                                        <p:cTn id="597" dur="1" fill="hold">
                                          <p:stCondLst>
                                            <p:cond delay="0"/>
                                          </p:stCondLst>
                                        </p:cTn>
                                        <p:tgtEl>
                                          <p:spTgt spid="262"/>
                                        </p:tgtEl>
                                        <p:attrNameLst>
                                          <p:attrName>style.visibility</p:attrName>
                                        </p:attrNameLst>
                                      </p:cBhvr>
                                      <p:to>
                                        <p:strVal val="visible"/>
                                      </p:to>
                                    </p:set>
                                    <p:animEffect transition="in" filter="fade">
                                      <p:cBhvr>
                                        <p:cTn id="598" dur="120"/>
                                        <p:tgtEl>
                                          <p:spTgt spid="262"/>
                                        </p:tgtEl>
                                      </p:cBhvr>
                                    </p:animEffect>
                                    <p:anim calcmode="lin" valueType="num">
                                      <p:cBhvr>
                                        <p:cTn id="599" dur="120" fill="hold"/>
                                        <p:tgtEl>
                                          <p:spTgt spid="262"/>
                                        </p:tgtEl>
                                        <p:attrNameLst>
                                          <p:attrName>style.rotation</p:attrName>
                                        </p:attrNameLst>
                                      </p:cBhvr>
                                      <p:tavLst>
                                        <p:tav tm="0">
                                          <p:val>
                                            <p:fltVal val="720"/>
                                          </p:val>
                                        </p:tav>
                                        <p:tav tm="100000">
                                          <p:val>
                                            <p:fltVal val="0"/>
                                          </p:val>
                                        </p:tav>
                                      </p:tavLst>
                                    </p:anim>
                                    <p:anim calcmode="lin" valueType="num">
                                      <p:cBhvr>
                                        <p:cTn id="600" dur="120" fill="hold"/>
                                        <p:tgtEl>
                                          <p:spTgt spid="262"/>
                                        </p:tgtEl>
                                        <p:attrNameLst>
                                          <p:attrName>ppt_h</p:attrName>
                                        </p:attrNameLst>
                                      </p:cBhvr>
                                      <p:tavLst>
                                        <p:tav tm="0">
                                          <p:val>
                                            <p:fltVal val="0"/>
                                          </p:val>
                                        </p:tav>
                                        <p:tav tm="100000">
                                          <p:val>
                                            <p:strVal val="#ppt_h"/>
                                          </p:val>
                                        </p:tav>
                                      </p:tavLst>
                                    </p:anim>
                                    <p:anim calcmode="lin" valueType="num">
                                      <p:cBhvr>
                                        <p:cTn id="601" dur="120" fill="hold"/>
                                        <p:tgtEl>
                                          <p:spTgt spid="262"/>
                                        </p:tgtEl>
                                        <p:attrNameLst>
                                          <p:attrName>ppt_w</p:attrName>
                                        </p:attrNameLst>
                                      </p:cBhvr>
                                      <p:tavLst>
                                        <p:tav tm="0">
                                          <p:val>
                                            <p:fltVal val="0"/>
                                          </p:val>
                                        </p:tav>
                                        <p:tav tm="100000">
                                          <p:val>
                                            <p:strVal val="#ppt_w"/>
                                          </p:val>
                                        </p:tav>
                                      </p:tavLst>
                                    </p:anim>
                                  </p:childTnLst>
                                </p:cTn>
                              </p:par>
                            </p:childTnLst>
                          </p:cTn>
                        </p:par>
                        <p:par>
                          <p:cTn id="602" fill="hold">
                            <p:stCondLst>
                              <p:cond delay="13980"/>
                            </p:stCondLst>
                            <p:childTnLst>
                              <p:par>
                                <p:cTn id="603" presetID="35" presetClass="entr" presetSubtype="0" fill="hold" grpId="0" nodeType="afterEffect">
                                  <p:stCondLst>
                                    <p:cond delay="0"/>
                                  </p:stCondLst>
                                  <p:childTnLst>
                                    <p:set>
                                      <p:cBhvr>
                                        <p:cTn id="604" dur="1" fill="hold">
                                          <p:stCondLst>
                                            <p:cond delay="0"/>
                                          </p:stCondLst>
                                        </p:cTn>
                                        <p:tgtEl>
                                          <p:spTgt spid="263"/>
                                        </p:tgtEl>
                                        <p:attrNameLst>
                                          <p:attrName>style.visibility</p:attrName>
                                        </p:attrNameLst>
                                      </p:cBhvr>
                                      <p:to>
                                        <p:strVal val="visible"/>
                                      </p:to>
                                    </p:set>
                                    <p:animEffect transition="in" filter="fade">
                                      <p:cBhvr>
                                        <p:cTn id="605" dur="120"/>
                                        <p:tgtEl>
                                          <p:spTgt spid="263"/>
                                        </p:tgtEl>
                                      </p:cBhvr>
                                    </p:animEffect>
                                    <p:anim calcmode="lin" valueType="num">
                                      <p:cBhvr>
                                        <p:cTn id="606" dur="120" fill="hold"/>
                                        <p:tgtEl>
                                          <p:spTgt spid="263"/>
                                        </p:tgtEl>
                                        <p:attrNameLst>
                                          <p:attrName>style.rotation</p:attrName>
                                        </p:attrNameLst>
                                      </p:cBhvr>
                                      <p:tavLst>
                                        <p:tav tm="0">
                                          <p:val>
                                            <p:fltVal val="720"/>
                                          </p:val>
                                        </p:tav>
                                        <p:tav tm="100000">
                                          <p:val>
                                            <p:fltVal val="0"/>
                                          </p:val>
                                        </p:tav>
                                      </p:tavLst>
                                    </p:anim>
                                    <p:anim calcmode="lin" valueType="num">
                                      <p:cBhvr>
                                        <p:cTn id="607" dur="120" fill="hold"/>
                                        <p:tgtEl>
                                          <p:spTgt spid="263"/>
                                        </p:tgtEl>
                                        <p:attrNameLst>
                                          <p:attrName>ppt_h</p:attrName>
                                        </p:attrNameLst>
                                      </p:cBhvr>
                                      <p:tavLst>
                                        <p:tav tm="0">
                                          <p:val>
                                            <p:fltVal val="0"/>
                                          </p:val>
                                        </p:tav>
                                        <p:tav tm="100000">
                                          <p:val>
                                            <p:strVal val="#ppt_h"/>
                                          </p:val>
                                        </p:tav>
                                      </p:tavLst>
                                    </p:anim>
                                    <p:anim calcmode="lin" valueType="num">
                                      <p:cBhvr>
                                        <p:cTn id="608" dur="120" fill="hold"/>
                                        <p:tgtEl>
                                          <p:spTgt spid="263"/>
                                        </p:tgtEl>
                                        <p:attrNameLst>
                                          <p:attrName>ppt_w</p:attrName>
                                        </p:attrNameLst>
                                      </p:cBhvr>
                                      <p:tavLst>
                                        <p:tav tm="0">
                                          <p:val>
                                            <p:fltVal val="0"/>
                                          </p:val>
                                        </p:tav>
                                        <p:tav tm="100000">
                                          <p:val>
                                            <p:strVal val="#ppt_w"/>
                                          </p:val>
                                        </p:tav>
                                      </p:tavLst>
                                    </p:anim>
                                  </p:childTnLst>
                                </p:cTn>
                              </p:par>
                            </p:childTnLst>
                          </p:cTn>
                        </p:par>
                        <p:par>
                          <p:cTn id="609" fill="hold">
                            <p:stCondLst>
                              <p:cond delay="14100"/>
                            </p:stCondLst>
                            <p:childTnLst>
                              <p:par>
                                <p:cTn id="610" presetID="35" presetClass="entr" presetSubtype="0" fill="hold" grpId="0" nodeType="afterEffect">
                                  <p:stCondLst>
                                    <p:cond delay="0"/>
                                  </p:stCondLst>
                                  <p:childTnLst>
                                    <p:set>
                                      <p:cBhvr>
                                        <p:cTn id="611" dur="1" fill="hold">
                                          <p:stCondLst>
                                            <p:cond delay="0"/>
                                          </p:stCondLst>
                                        </p:cTn>
                                        <p:tgtEl>
                                          <p:spTgt spid="265"/>
                                        </p:tgtEl>
                                        <p:attrNameLst>
                                          <p:attrName>style.visibility</p:attrName>
                                        </p:attrNameLst>
                                      </p:cBhvr>
                                      <p:to>
                                        <p:strVal val="visible"/>
                                      </p:to>
                                    </p:set>
                                    <p:animEffect transition="in" filter="fade">
                                      <p:cBhvr>
                                        <p:cTn id="612" dur="120"/>
                                        <p:tgtEl>
                                          <p:spTgt spid="265"/>
                                        </p:tgtEl>
                                      </p:cBhvr>
                                    </p:animEffect>
                                    <p:anim calcmode="lin" valueType="num">
                                      <p:cBhvr>
                                        <p:cTn id="613" dur="120" fill="hold"/>
                                        <p:tgtEl>
                                          <p:spTgt spid="265"/>
                                        </p:tgtEl>
                                        <p:attrNameLst>
                                          <p:attrName>style.rotation</p:attrName>
                                        </p:attrNameLst>
                                      </p:cBhvr>
                                      <p:tavLst>
                                        <p:tav tm="0">
                                          <p:val>
                                            <p:fltVal val="720"/>
                                          </p:val>
                                        </p:tav>
                                        <p:tav tm="100000">
                                          <p:val>
                                            <p:fltVal val="0"/>
                                          </p:val>
                                        </p:tav>
                                      </p:tavLst>
                                    </p:anim>
                                    <p:anim calcmode="lin" valueType="num">
                                      <p:cBhvr>
                                        <p:cTn id="614" dur="120" fill="hold"/>
                                        <p:tgtEl>
                                          <p:spTgt spid="265"/>
                                        </p:tgtEl>
                                        <p:attrNameLst>
                                          <p:attrName>ppt_h</p:attrName>
                                        </p:attrNameLst>
                                      </p:cBhvr>
                                      <p:tavLst>
                                        <p:tav tm="0">
                                          <p:val>
                                            <p:fltVal val="0"/>
                                          </p:val>
                                        </p:tav>
                                        <p:tav tm="100000">
                                          <p:val>
                                            <p:strVal val="#ppt_h"/>
                                          </p:val>
                                        </p:tav>
                                      </p:tavLst>
                                    </p:anim>
                                    <p:anim calcmode="lin" valueType="num">
                                      <p:cBhvr>
                                        <p:cTn id="615" dur="120" fill="hold"/>
                                        <p:tgtEl>
                                          <p:spTgt spid="265"/>
                                        </p:tgtEl>
                                        <p:attrNameLst>
                                          <p:attrName>ppt_w</p:attrName>
                                        </p:attrNameLst>
                                      </p:cBhvr>
                                      <p:tavLst>
                                        <p:tav tm="0">
                                          <p:val>
                                            <p:fltVal val="0"/>
                                          </p:val>
                                        </p:tav>
                                        <p:tav tm="100000">
                                          <p:val>
                                            <p:strVal val="#ppt_w"/>
                                          </p:val>
                                        </p:tav>
                                      </p:tavLst>
                                    </p:anim>
                                  </p:childTnLst>
                                </p:cTn>
                              </p:par>
                            </p:childTnLst>
                          </p:cTn>
                        </p:par>
                        <p:par>
                          <p:cTn id="616" fill="hold">
                            <p:stCondLst>
                              <p:cond delay="14220"/>
                            </p:stCondLst>
                            <p:childTnLst>
                              <p:par>
                                <p:cTn id="617" presetID="35" presetClass="entr" presetSubtype="0" fill="hold" grpId="0" nodeType="afterEffect">
                                  <p:stCondLst>
                                    <p:cond delay="0"/>
                                  </p:stCondLst>
                                  <p:childTnLst>
                                    <p:set>
                                      <p:cBhvr>
                                        <p:cTn id="618" dur="1" fill="hold">
                                          <p:stCondLst>
                                            <p:cond delay="0"/>
                                          </p:stCondLst>
                                        </p:cTn>
                                        <p:tgtEl>
                                          <p:spTgt spid="266"/>
                                        </p:tgtEl>
                                        <p:attrNameLst>
                                          <p:attrName>style.visibility</p:attrName>
                                        </p:attrNameLst>
                                      </p:cBhvr>
                                      <p:to>
                                        <p:strVal val="visible"/>
                                      </p:to>
                                    </p:set>
                                    <p:animEffect transition="in" filter="fade">
                                      <p:cBhvr>
                                        <p:cTn id="619" dur="120"/>
                                        <p:tgtEl>
                                          <p:spTgt spid="266"/>
                                        </p:tgtEl>
                                      </p:cBhvr>
                                    </p:animEffect>
                                    <p:anim calcmode="lin" valueType="num">
                                      <p:cBhvr>
                                        <p:cTn id="620" dur="120" fill="hold"/>
                                        <p:tgtEl>
                                          <p:spTgt spid="266"/>
                                        </p:tgtEl>
                                        <p:attrNameLst>
                                          <p:attrName>style.rotation</p:attrName>
                                        </p:attrNameLst>
                                      </p:cBhvr>
                                      <p:tavLst>
                                        <p:tav tm="0">
                                          <p:val>
                                            <p:fltVal val="720"/>
                                          </p:val>
                                        </p:tav>
                                        <p:tav tm="100000">
                                          <p:val>
                                            <p:fltVal val="0"/>
                                          </p:val>
                                        </p:tav>
                                      </p:tavLst>
                                    </p:anim>
                                    <p:anim calcmode="lin" valueType="num">
                                      <p:cBhvr>
                                        <p:cTn id="621" dur="120" fill="hold"/>
                                        <p:tgtEl>
                                          <p:spTgt spid="266"/>
                                        </p:tgtEl>
                                        <p:attrNameLst>
                                          <p:attrName>ppt_h</p:attrName>
                                        </p:attrNameLst>
                                      </p:cBhvr>
                                      <p:tavLst>
                                        <p:tav tm="0">
                                          <p:val>
                                            <p:fltVal val="0"/>
                                          </p:val>
                                        </p:tav>
                                        <p:tav tm="100000">
                                          <p:val>
                                            <p:strVal val="#ppt_h"/>
                                          </p:val>
                                        </p:tav>
                                      </p:tavLst>
                                    </p:anim>
                                    <p:anim calcmode="lin" valueType="num">
                                      <p:cBhvr>
                                        <p:cTn id="622" dur="120" fill="hold"/>
                                        <p:tgtEl>
                                          <p:spTgt spid="266"/>
                                        </p:tgtEl>
                                        <p:attrNameLst>
                                          <p:attrName>ppt_w</p:attrName>
                                        </p:attrNameLst>
                                      </p:cBhvr>
                                      <p:tavLst>
                                        <p:tav tm="0">
                                          <p:val>
                                            <p:fltVal val="0"/>
                                          </p:val>
                                        </p:tav>
                                        <p:tav tm="100000">
                                          <p:val>
                                            <p:strVal val="#ppt_w"/>
                                          </p:val>
                                        </p:tav>
                                      </p:tavLst>
                                    </p:anim>
                                  </p:childTnLst>
                                </p:cTn>
                              </p:par>
                            </p:childTnLst>
                          </p:cTn>
                        </p:par>
                        <p:par>
                          <p:cTn id="623" fill="hold">
                            <p:stCondLst>
                              <p:cond delay="14340"/>
                            </p:stCondLst>
                            <p:childTnLst>
                              <p:par>
                                <p:cTn id="624" presetID="53" presetClass="entr" presetSubtype="16" fill="hold" grpId="0" nodeType="afterEffect">
                                  <p:stCondLst>
                                    <p:cond delay="0"/>
                                  </p:stCondLst>
                                  <p:childTnLst>
                                    <p:set>
                                      <p:cBhvr>
                                        <p:cTn id="625" dur="1" fill="hold">
                                          <p:stCondLst>
                                            <p:cond delay="0"/>
                                          </p:stCondLst>
                                        </p:cTn>
                                        <p:tgtEl>
                                          <p:spTgt spid="13"/>
                                        </p:tgtEl>
                                        <p:attrNameLst>
                                          <p:attrName>style.visibility</p:attrName>
                                        </p:attrNameLst>
                                      </p:cBhvr>
                                      <p:to>
                                        <p:strVal val="visible"/>
                                      </p:to>
                                    </p:set>
                                    <p:anim calcmode="lin" valueType="num">
                                      <p:cBhvr>
                                        <p:cTn id="626" dur="500" fill="hold"/>
                                        <p:tgtEl>
                                          <p:spTgt spid="13"/>
                                        </p:tgtEl>
                                        <p:attrNameLst>
                                          <p:attrName>ppt_w</p:attrName>
                                        </p:attrNameLst>
                                      </p:cBhvr>
                                      <p:tavLst>
                                        <p:tav tm="0">
                                          <p:val>
                                            <p:fltVal val="0"/>
                                          </p:val>
                                        </p:tav>
                                        <p:tav tm="100000">
                                          <p:val>
                                            <p:strVal val="#ppt_w"/>
                                          </p:val>
                                        </p:tav>
                                      </p:tavLst>
                                    </p:anim>
                                    <p:anim calcmode="lin" valueType="num">
                                      <p:cBhvr>
                                        <p:cTn id="627" dur="500" fill="hold"/>
                                        <p:tgtEl>
                                          <p:spTgt spid="13"/>
                                        </p:tgtEl>
                                        <p:attrNameLst>
                                          <p:attrName>ppt_h</p:attrName>
                                        </p:attrNameLst>
                                      </p:cBhvr>
                                      <p:tavLst>
                                        <p:tav tm="0">
                                          <p:val>
                                            <p:fltVal val="0"/>
                                          </p:val>
                                        </p:tav>
                                        <p:tav tm="100000">
                                          <p:val>
                                            <p:strVal val="#ppt_h"/>
                                          </p:val>
                                        </p:tav>
                                      </p:tavLst>
                                    </p:anim>
                                    <p:animEffect transition="in" filter="fade">
                                      <p:cBhvr>
                                        <p:cTn id="628" dur="500"/>
                                        <p:tgtEl>
                                          <p:spTgt spid="13"/>
                                        </p:tgtEl>
                                      </p:cBhvr>
                                    </p:animEffect>
                                  </p:childTnLst>
                                </p:cTn>
                              </p:par>
                            </p:childTnLst>
                          </p:cTn>
                        </p:par>
                        <p:par>
                          <p:cTn id="629" fill="hold">
                            <p:stCondLst>
                              <p:cond delay="14840"/>
                            </p:stCondLst>
                            <p:childTnLst>
                              <p:par>
                                <p:cTn id="630" presetID="35" presetClass="entr" presetSubtype="0" fill="hold" grpId="0" nodeType="afterEffect">
                                  <p:stCondLst>
                                    <p:cond delay="0"/>
                                  </p:stCondLst>
                                  <p:childTnLst>
                                    <p:set>
                                      <p:cBhvr>
                                        <p:cTn id="631" dur="1" fill="hold">
                                          <p:stCondLst>
                                            <p:cond delay="0"/>
                                          </p:stCondLst>
                                        </p:cTn>
                                        <p:tgtEl>
                                          <p:spTgt spid="267"/>
                                        </p:tgtEl>
                                        <p:attrNameLst>
                                          <p:attrName>style.visibility</p:attrName>
                                        </p:attrNameLst>
                                      </p:cBhvr>
                                      <p:to>
                                        <p:strVal val="visible"/>
                                      </p:to>
                                    </p:set>
                                    <p:animEffect transition="in" filter="fade">
                                      <p:cBhvr>
                                        <p:cTn id="632" dur="120"/>
                                        <p:tgtEl>
                                          <p:spTgt spid="267"/>
                                        </p:tgtEl>
                                      </p:cBhvr>
                                    </p:animEffect>
                                    <p:anim calcmode="lin" valueType="num">
                                      <p:cBhvr>
                                        <p:cTn id="633" dur="120" fill="hold"/>
                                        <p:tgtEl>
                                          <p:spTgt spid="267"/>
                                        </p:tgtEl>
                                        <p:attrNameLst>
                                          <p:attrName>style.rotation</p:attrName>
                                        </p:attrNameLst>
                                      </p:cBhvr>
                                      <p:tavLst>
                                        <p:tav tm="0">
                                          <p:val>
                                            <p:fltVal val="720"/>
                                          </p:val>
                                        </p:tav>
                                        <p:tav tm="100000">
                                          <p:val>
                                            <p:fltVal val="0"/>
                                          </p:val>
                                        </p:tav>
                                      </p:tavLst>
                                    </p:anim>
                                    <p:anim calcmode="lin" valueType="num">
                                      <p:cBhvr>
                                        <p:cTn id="634" dur="120" fill="hold"/>
                                        <p:tgtEl>
                                          <p:spTgt spid="267"/>
                                        </p:tgtEl>
                                        <p:attrNameLst>
                                          <p:attrName>ppt_h</p:attrName>
                                        </p:attrNameLst>
                                      </p:cBhvr>
                                      <p:tavLst>
                                        <p:tav tm="0">
                                          <p:val>
                                            <p:fltVal val="0"/>
                                          </p:val>
                                        </p:tav>
                                        <p:tav tm="100000">
                                          <p:val>
                                            <p:strVal val="#ppt_h"/>
                                          </p:val>
                                        </p:tav>
                                      </p:tavLst>
                                    </p:anim>
                                    <p:anim calcmode="lin" valueType="num">
                                      <p:cBhvr>
                                        <p:cTn id="635" dur="120" fill="hold"/>
                                        <p:tgtEl>
                                          <p:spTgt spid="267"/>
                                        </p:tgtEl>
                                        <p:attrNameLst>
                                          <p:attrName>ppt_w</p:attrName>
                                        </p:attrNameLst>
                                      </p:cBhvr>
                                      <p:tavLst>
                                        <p:tav tm="0">
                                          <p:val>
                                            <p:fltVal val="0"/>
                                          </p:val>
                                        </p:tav>
                                        <p:tav tm="100000">
                                          <p:val>
                                            <p:strVal val="#ppt_w"/>
                                          </p:val>
                                        </p:tav>
                                      </p:tavLst>
                                    </p:anim>
                                  </p:childTnLst>
                                </p:cTn>
                              </p:par>
                            </p:childTnLst>
                          </p:cTn>
                        </p:par>
                        <p:par>
                          <p:cTn id="636" fill="hold">
                            <p:stCondLst>
                              <p:cond delay="14960"/>
                            </p:stCondLst>
                            <p:childTnLst>
                              <p:par>
                                <p:cTn id="637" presetID="35" presetClass="entr" presetSubtype="0" fill="hold" grpId="0" nodeType="afterEffect">
                                  <p:stCondLst>
                                    <p:cond delay="0"/>
                                  </p:stCondLst>
                                  <p:childTnLst>
                                    <p:set>
                                      <p:cBhvr>
                                        <p:cTn id="638" dur="1" fill="hold">
                                          <p:stCondLst>
                                            <p:cond delay="0"/>
                                          </p:stCondLst>
                                        </p:cTn>
                                        <p:tgtEl>
                                          <p:spTgt spid="268"/>
                                        </p:tgtEl>
                                        <p:attrNameLst>
                                          <p:attrName>style.visibility</p:attrName>
                                        </p:attrNameLst>
                                      </p:cBhvr>
                                      <p:to>
                                        <p:strVal val="visible"/>
                                      </p:to>
                                    </p:set>
                                    <p:animEffect transition="in" filter="fade">
                                      <p:cBhvr>
                                        <p:cTn id="639" dur="120"/>
                                        <p:tgtEl>
                                          <p:spTgt spid="268"/>
                                        </p:tgtEl>
                                      </p:cBhvr>
                                    </p:animEffect>
                                    <p:anim calcmode="lin" valueType="num">
                                      <p:cBhvr>
                                        <p:cTn id="640" dur="120" fill="hold"/>
                                        <p:tgtEl>
                                          <p:spTgt spid="268"/>
                                        </p:tgtEl>
                                        <p:attrNameLst>
                                          <p:attrName>style.rotation</p:attrName>
                                        </p:attrNameLst>
                                      </p:cBhvr>
                                      <p:tavLst>
                                        <p:tav tm="0">
                                          <p:val>
                                            <p:fltVal val="720"/>
                                          </p:val>
                                        </p:tav>
                                        <p:tav tm="100000">
                                          <p:val>
                                            <p:fltVal val="0"/>
                                          </p:val>
                                        </p:tav>
                                      </p:tavLst>
                                    </p:anim>
                                    <p:anim calcmode="lin" valueType="num">
                                      <p:cBhvr>
                                        <p:cTn id="641" dur="120" fill="hold"/>
                                        <p:tgtEl>
                                          <p:spTgt spid="268"/>
                                        </p:tgtEl>
                                        <p:attrNameLst>
                                          <p:attrName>ppt_h</p:attrName>
                                        </p:attrNameLst>
                                      </p:cBhvr>
                                      <p:tavLst>
                                        <p:tav tm="0">
                                          <p:val>
                                            <p:fltVal val="0"/>
                                          </p:val>
                                        </p:tav>
                                        <p:tav tm="100000">
                                          <p:val>
                                            <p:strVal val="#ppt_h"/>
                                          </p:val>
                                        </p:tav>
                                      </p:tavLst>
                                    </p:anim>
                                    <p:anim calcmode="lin" valueType="num">
                                      <p:cBhvr>
                                        <p:cTn id="642" dur="120" fill="hold"/>
                                        <p:tgtEl>
                                          <p:spTgt spid="268"/>
                                        </p:tgtEl>
                                        <p:attrNameLst>
                                          <p:attrName>ppt_w</p:attrName>
                                        </p:attrNameLst>
                                      </p:cBhvr>
                                      <p:tavLst>
                                        <p:tav tm="0">
                                          <p:val>
                                            <p:fltVal val="0"/>
                                          </p:val>
                                        </p:tav>
                                        <p:tav tm="100000">
                                          <p:val>
                                            <p:strVal val="#ppt_w"/>
                                          </p:val>
                                        </p:tav>
                                      </p:tavLst>
                                    </p:anim>
                                  </p:childTnLst>
                                </p:cTn>
                              </p:par>
                            </p:childTnLst>
                          </p:cTn>
                        </p:par>
                        <p:par>
                          <p:cTn id="643" fill="hold">
                            <p:stCondLst>
                              <p:cond delay="15080"/>
                            </p:stCondLst>
                            <p:childTnLst>
                              <p:par>
                                <p:cTn id="644" presetID="35" presetClass="entr" presetSubtype="0" fill="hold" grpId="0" nodeType="afterEffect">
                                  <p:stCondLst>
                                    <p:cond delay="0"/>
                                  </p:stCondLst>
                                  <p:childTnLst>
                                    <p:set>
                                      <p:cBhvr>
                                        <p:cTn id="645" dur="1" fill="hold">
                                          <p:stCondLst>
                                            <p:cond delay="0"/>
                                          </p:stCondLst>
                                        </p:cTn>
                                        <p:tgtEl>
                                          <p:spTgt spid="269"/>
                                        </p:tgtEl>
                                        <p:attrNameLst>
                                          <p:attrName>style.visibility</p:attrName>
                                        </p:attrNameLst>
                                      </p:cBhvr>
                                      <p:to>
                                        <p:strVal val="visible"/>
                                      </p:to>
                                    </p:set>
                                    <p:animEffect transition="in" filter="fade">
                                      <p:cBhvr>
                                        <p:cTn id="646" dur="120"/>
                                        <p:tgtEl>
                                          <p:spTgt spid="269"/>
                                        </p:tgtEl>
                                      </p:cBhvr>
                                    </p:animEffect>
                                    <p:anim calcmode="lin" valueType="num">
                                      <p:cBhvr>
                                        <p:cTn id="647" dur="120" fill="hold"/>
                                        <p:tgtEl>
                                          <p:spTgt spid="269"/>
                                        </p:tgtEl>
                                        <p:attrNameLst>
                                          <p:attrName>style.rotation</p:attrName>
                                        </p:attrNameLst>
                                      </p:cBhvr>
                                      <p:tavLst>
                                        <p:tav tm="0">
                                          <p:val>
                                            <p:fltVal val="720"/>
                                          </p:val>
                                        </p:tav>
                                        <p:tav tm="100000">
                                          <p:val>
                                            <p:fltVal val="0"/>
                                          </p:val>
                                        </p:tav>
                                      </p:tavLst>
                                    </p:anim>
                                    <p:anim calcmode="lin" valueType="num">
                                      <p:cBhvr>
                                        <p:cTn id="648" dur="120" fill="hold"/>
                                        <p:tgtEl>
                                          <p:spTgt spid="269"/>
                                        </p:tgtEl>
                                        <p:attrNameLst>
                                          <p:attrName>ppt_h</p:attrName>
                                        </p:attrNameLst>
                                      </p:cBhvr>
                                      <p:tavLst>
                                        <p:tav tm="0">
                                          <p:val>
                                            <p:fltVal val="0"/>
                                          </p:val>
                                        </p:tav>
                                        <p:tav tm="100000">
                                          <p:val>
                                            <p:strVal val="#ppt_h"/>
                                          </p:val>
                                        </p:tav>
                                      </p:tavLst>
                                    </p:anim>
                                    <p:anim calcmode="lin" valueType="num">
                                      <p:cBhvr>
                                        <p:cTn id="649" dur="120" fill="hold"/>
                                        <p:tgtEl>
                                          <p:spTgt spid="269"/>
                                        </p:tgtEl>
                                        <p:attrNameLst>
                                          <p:attrName>ppt_w</p:attrName>
                                        </p:attrNameLst>
                                      </p:cBhvr>
                                      <p:tavLst>
                                        <p:tav tm="0">
                                          <p:val>
                                            <p:fltVal val="0"/>
                                          </p:val>
                                        </p:tav>
                                        <p:tav tm="100000">
                                          <p:val>
                                            <p:strVal val="#ppt_w"/>
                                          </p:val>
                                        </p:tav>
                                      </p:tavLst>
                                    </p:anim>
                                  </p:childTnLst>
                                </p:cTn>
                              </p:par>
                            </p:childTnLst>
                          </p:cTn>
                        </p:par>
                        <p:par>
                          <p:cTn id="650" fill="hold">
                            <p:stCondLst>
                              <p:cond delay="15200"/>
                            </p:stCondLst>
                            <p:childTnLst>
                              <p:par>
                                <p:cTn id="651" presetID="35" presetClass="entr" presetSubtype="0" fill="hold" grpId="0" nodeType="afterEffect">
                                  <p:stCondLst>
                                    <p:cond delay="0"/>
                                  </p:stCondLst>
                                  <p:childTnLst>
                                    <p:set>
                                      <p:cBhvr>
                                        <p:cTn id="652" dur="1" fill="hold">
                                          <p:stCondLst>
                                            <p:cond delay="0"/>
                                          </p:stCondLst>
                                        </p:cTn>
                                        <p:tgtEl>
                                          <p:spTgt spid="270"/>
                                        </p:tgtEl>
                                        <p:attrNameLst>
                                          <p:attrName>style.visibility</p:attrName>
                                        </p:attrNameLst>
                                      </p:cBhvr>
                                      <p:to>
                                        <p:strVal val="visible"/>
                                      </p:to>
                                    </p:set>
                                    <p:animEffect transition="in" filter="fade">
                                      <p:cBhvr>
                                        <p:cTn id="653" dur="120"/>
                                        <p:tgtEl>
                                          <p:spTgt spid="270"/>
                                        </p:tgtEl>
                                      </p:cBhvr>
                                    </p:animEffect>
                                    <p:anim calcmode="lin" valueType="num">
                                      <p:cBhvr>
                                        <p:cTn id="654" dur="120" fill="hold"/>
                                        <p:tgtEl>
                                          <p:spTgt spid="270"/>
                                        </p:tgtEl>
                                        <p:attrNameLst>
                                          <p:attrName>style.rotation</p:attrName>
                                        </p:attrNameLst>
                                      </p:cBhvr>
                                      <p:tavLst>
                                        <p:tav tm="0">
                                          <p:val>
                                            <p:fltVal val="720"/>
                                          </p:val>
                                        </p:tav>
                                        <p:tav tm="100000">
                                          <p:val>
                                            <p:fltVal val="0"/>
                                          </p:val>
                                        </p:tav>
                                      </p:tavLst>
                                    </p:anim>
                                    <p:anim calcmode="lin" valueType="num">
                                      <p:cBhvr>
                                        <p:cTn id="655" dur="120" fill="hold"/>
                                        <p:tgtEl>
                                          <p:spTgt spid="270"/>
                                        </p:tgtEl>
                                        <p:attrNameLst>
                                          <p:attrName>ppt_h</p:attrName>
                                        </p:attrNameLst>
                                      </p:cBhvr>
                                      <p:tavLst>
                                        <p:tav tm="0">
                                          <p:val>
                                            <p:fltVal val="0"/>
                                          </p:val>
                                        </p:tav>
                                        <p:tav tm="100000">
                                          <p:val>
                                            <p:strVal val="#ppt_h"/>
                                          </p:val>
                                        </p:tav>
                                      </p:tavLst>
                                    </p:anim>
                                    <p:anim calcmode="lin" valueType="num">
                                      <p:cBhvr>
                                        <p:cTn id="656" dur="120" fill="hold"/>
                                        <p:tgtEl>
                                          <p:spTgt spid="270"/>
                                        </p:tgtEl>
                                        <p:attrNameLst>
                                          <p:attrName>ppt_w</p:attrName>
                                        </p:attrNameLst>
                                      </p:cBhvr>
                                      <p:tavLst>
                                        <p:tav tm="0">
                                          <p:val>
                                            <p:fltVal val="0"/>
                                          </p:val>
                                        </p:tav>
                                        <p:tav tm="100000">
                                          <p:val>
                                            <p:strVal val="#ppt_w"/>
                                          </p:val>
                                        </p:tav>
                                      </p:tavLst>
                                    </p:anim>
                                  </p:childTnLst>
                                </p:cTn>
                              </p:par>
                            </p:childTnLst>
                          </p:cTn>
                        </p:par>
                        <p:par>
                          <p:cTn id="657" fill="hold">
                            <p:stCondLst>
                              <p:cond delay="15320"/>
                            </p:stCondLst>
                            <p:childTnLst>
                              <p:par>
                                <p:cTn id="658" presetID="35" presetClass="entr" presetSubtype="0" fill="hold" nodeType="afterEffect">
                                  <p:stCondLst>
                                    <p:cond delay="0"/>
                                  </p:stCondLst>
                                  <p:childTnLst>
                                    <p:set>
                                      <p:cBhvr>
                                        <p:cTn id="659" dur="1" fill="hold">
                                          <p:stCondLst>
                                            <p:cond delay="0"/>
                                          </p:stCondLst>
                                        </p:cTn>
                                        <p:tgtEl>
                                          <p:spTgt spid="271"/>
                                        </p:tgtEl>
                                        <p:attrNameLst>
                                          <p:attrName>style.visibility</p:attrName>
                                        </p:attrNameLst>
                                      </p:cBhvr>
                                      <p:to>
                                        <p:strVal val="visible"/>
                                      </p:to>
                                    </p:set>
                                    <p:animEffect transition="in" filter="fade">
                                      <p:cBhvr>
                                        <p:cTn id="660" dur="120"/>
                                        <p:tgtEl>
                                          <p:spTgt spid="271"/>
                                        </p:tgtEl>
                                      </p:cBhvr>
                                    </p:animEffect>
                                    <p:anim calcmode="lin" valueType="num">
                                      <p:cBhvr>
                                        <p:cTn id="661" dur="120" fill="hold"/>
                                        <p:tgtEl>
                                          <p:spTgt spid="271"/>
                                        </p:tgtEl>
                                        <p:attrNameLst>
                                          <p:attrName>style.rotation</p:attrName>
                                        </p:attrNameLst>
                                      </p:cBhvr>
                                      <p:tavLst>
                                        <p:tav tm="0">
                                          <p:val>
                                            <p:fltVal val="720"/>
                                          </p:val>
                                        </p:tav>
                                        <p:tav tm="100000">
                                          <p:val>
                                            <p:fltVal val="0"/>
                                          </p:val>
                                        </p:tav>
                                      </p:tavLst>
                                    </p:anim>
                                    <p:anim calcmode="lin" valueType="num">
                                      <p:cBhvr>
                                        <p:cTn id="662" dur="120" fill="hold"/>
                                        <p:tgtEl>
                                          <p:spTgt spid="271"/>
                                        </p:tgtEl>
                                        <p:attrNameLst>
                                          <p:attrName>ppt_h</p:attrName>
                                        </p:attrNameLst>
                                      </p:cBhvr>
                                      <p:tavLst>
                                        <p:tav tm="0">
                                          <p:val>
                                            <p:fltVal val="0"/>
                                          </p:val>
                                        </p:tav>
                                        <p:tav tm="100000">
                                          <p:val>
                                            <p:strVal val="#ppt_h"/>
                                          </p:val>
                                        </p:tav>
                                      </p:tavLst>
                                    </p:anim>
                                    <p:anim calcmode="lin" valueType="num">
                                      <p:cBhvr>
                                        <p:cTn id="663" dur="120" fill="hold"/>
                                        <p:tgtEl>
                                          <p:spTgt spid="271"/>
                                        </p:tgtEl>
                                        <p:attrNameLst>
                                          <p:attrName>ppt_w</p:attrName>
                                        </p:attrNameLst>
                                      </p:cBhvr>
                                      <p:tavLst>
                                        <p:tav tm="0">
                                          <p:val>
                                            <p:fltVal val="0"/>
                                          </p:val>
                                        </p:tav>
                                        <p:tav tm="100000">
                                          <p:val>
                                            <p:strVal val="#ppt_w"/>
                                          </p:val>
                                        </p:tav>
                                      </p:tavLst>
                                    </p:anim>
                                  </p:childTnLst>
                                </p:cTn>
                              </p:par>
                            </p:childTnLst>
                          </p:cTn>
                        </p:par>
                        <p:par>
                          <p:cTn id="664" fill="hold">
                            <p:stCondLst>
                              <p:cond delay="15440"/>
                            </p:stCondLst>
                            <p:childTnLst>
                              <p:par>
                                <p:cTn id="665" presetID="35" presetClass="entr" presetSubtype="0" fill="hold" nodeType="afterEffect">
                                  <p:stCondLst>
                                    <p:cond delay="0"/>
                                  </p:stCondLst>
                                  <p:childTnLst>
                                    <p:set>
                                      <p:cBhvr>
                                        <p:cTn id="666" dur="1" fill="hold">
                                          <p:stCondLst>
                                            <p:cond delay="0"/>
                                          </p:stCondLst>
                                        </p:cTn>
                                        <p:tgtEl>
                                          <p:spTgt spid="274"/>
                                        </p:tgtEl>
                                        <p:attrNameLst>
                                          <p:attrName>style.visibility</p:attrName>
                                        </p:attrNameLst>
                                      </p:cBhvr>
                                      <p:to>
                                        <p:strVal val="visible"/>
                                      </p:to>
                                    </p:set>
                                    <p:animEffect transition="in" filter="fade">
                                      <p:cBhvr>
                                        <p:cTn id="667" dur="120"/>
                                        <p:tgtEl>
                                          <p:spTgt spid="274"/>
                                        </p:tgtEl>
                                      </p:cBhvr>
                                    </p:animEffect>
                                    <p:anim calcmode="lin" valueType="num">
                                      <p:cBhvr>
                                        <p:cTn id="668" dur="120" fill="hold"/>
                                        <p:tgtEl>
                                          <p:spTgt spid="274"/>
                                        </p:tgtEl>
                                        <p:attrNameLst>
                                          <p:attrName>style.rotation</p:attrName>
                                        </p:attrNameLst>
                                      </p:cBhvr>
                                      <p:tavLst>
                                        <p:tav tm="0">
                                          <p:val>
                                            <p:fltVal val="720"/>
                                          </p:val>
                                        </p:tav>
                                        <p:tav tm="100000">
                                          <p:val>
                                            <p:fltVal val="0"/>
                                          </p:val>
                                        </p:tav>
                                      </p:tavLst>
                                    </p:anim>
                                    <p:anim calcmode="lin" valueType="num">
                                      <p:cBhvr>
                                        <p:cTn id="669" dur="120" fill="hold"/>
                                        <p:tgtEl>
                                          <p:spTgt spid="274"/>
                                        </p:tgtEl>
                                        <p:attrNameLst>
                                          <p:attrName>ppt_h</p:attrName>
                                        </p:attrNameLst>
                                      </p:cBhvr>
                                      <p:tavLst>
                                        <p:tav tm="0">
                                          <p:val>
                                            <p:fltVal val="0"/>
                                          </p:val>
                                        </p:tav>
                                        <p:tav tm="100000">
                                          <p:val>
                                            <p:strVal val="#ppt_h"/>
                                          </p:val>
                                        </p:tav>
                                      </p:tavLst>
                                    </p:anim>
                                    <p:anim calcmode="lin" valueType="num">
                                      <p:cBhvr>
                                        <p:cTn id="670" dur="120" fill="hold"/>
                                        <p:tgtEl>
                                          <p:spTgt spid="274"/>
                                        </p:tgtEl>
                                        <p:attrNameLst>
                                          <p:attrName>ppt_w</p:attrName>
                                        </p:attrNameLst>
                                      </p:cBhvr>
                                      <p:tavLst>
                                        <p:tav tm="0">
                                          <p:val>
                                            <p:fltVal val="0"/>
                                          </p:val>
                                        </p:tav>
                                        <p:tav tm="100000">
                                          <p:val>
                                            <p:strVal val="#ppt_w"/>
                                          </p:val>
                                        </p:tav>
                                      </p:tavLst>
                                    </p:anim>
                                  </p:childTnLst>
                                </p:cTn>
                              </p:par>
                            </p:childTnLst>
                          </p:cTn>
                        </p:par>
                        <p:par>
                          <p:cTn id="671" fill="hold">
                            <p:stCondLst>
                              <p:cond delay="15560"/>
                            </p:stCondLst>
                            <p:childTnLst>
                              <p:par>
                                <p:cTn id="672" presetID="35" presetClass="entr" presetSubtype="0" fill="hold" nodeType="afterEffect">
                                  <p:stCondLst>
                                    <p:cond delay="0"/>
                                  </p:stCondLst>
                                  <p:childTnLst>
                                    <p:set>
                                      <p:cBhvr>
                                        <p:cTn id="673" dur="1" fill="hold">
                                          <p:stCondLst>
                                            <p:cond delay="0"/>
                                          </p:stCondLst>
                                        </p:cTn>
                                        <p:tgtEl>
                                          <p:spTgt spid="277"/>
                                        </p:tgtEl>
                                        <p:attrNameLst>
                                          <p:attrName>style.visibility</p:attrName>
                                        </p:attrNameLst>
                                      </p:cBhvr>
                                      <p:to>
                                        <p:strVal val="visible"/>
                                      </p:to>
                                    </p:set>
                                    <p:animEffect transition="in" filter="fade">
                                      <p:cBhvr>
                                        <p:cTn id="674" dur="120"/>
                                        <p:tgtEl>
                                          <p:spTgt spid="277"/>
                                        </p:tgtEl>
                                      </p:cBhvr>
                                    </p:animEffect>
                                    <p:anim calcmode="lin" valueType="num">
                                      <p:cBhvr>
                                        <p:cTn id="675" dur="120" fill="hold"/>
                                        <p:tgtEl>
                                          <p:spTgt spid="277"/>
                                        </p:tgtEl>
                                        <p:attrNameLst>
                                          <p:attrName>style.rotation</p:attrName>
                                        </p:attrNameLst>
                                      </p:cBhvr>
                                      <p:tavLst>
                                        <p:tav tm="0">
                                          <p:val>
                                            <p:fltVal val="720"/>
                                          </p:val>
                                        </p:tav>
                                        <p:tav tm="100000">
                                          <p:val>
                                            <p:fltVal val="0"/>
                                          </p:val>
                                        </p:tav>
                                      </p:tavLst>
                                    </p:anim>
                                    <p:anim calcmode="lin" valueType="num">
                                      <p:cBhvr>
                                        <p:cTn id="676" dur="120" fill="hold"/>
                                        <p:tgtEl>
                                          <p:spTgt spid="277"/>
                                        </p:tgtEl>
                                        <p:attrNameLst>
                                          <p:attrName>ppt_h</p:attrName>
                                        </p:attrNameLst>
                                      </p:cBhvr>
                                      <p:tavLst>
                                        <p:tav tm="0">
                                          <p:val>
                                            <p:fltVal val="0"/>
                                          </p:val>
                                        </p:tav>
                                        <p:tav tm="100000">
                                          <p:val>
                                            <p:strVal val="#ppt_h"/>
                                          </p:val>
                                        </p:tav>
                                      </p:tavLst>
                                    </p:anim>
                                    <p:anim calcmode="lin" valueType="num">
                                      <p:cBhvr>
                                        <p:cTn id="677" dur="120" fill="hold"/>
                                        <p:tgtEl>
                                          <p:spTgt spid="277"/>
                                        </p:tgtEl>
                                        <p:attrNameLst>
                                          <p:attrName>ppt_w</p:attrName>
                                        </p:attrNameLst>
                                      </p:cBhvr>
                                      <p:tavLst>
                                        <p:tav tm="0">
                                          <p:val>
                                            <p:fltVal val="0"/>
                                          </p:val>
                                        </p:tav>
                                        <p:tav tm="100000">
                                          <p:val>
                                            <p:strVal val="#ppt_w"/>
                                          </p:val>
                                        </p:tav>
                                      </p:tavLst>
                                    </p:anim>
                                  </p:childTnLst>
                                </p:cTn>
                              </p:par>
                            </p:childTnLst>
                          </p:cTn>
                        </p:par>
                        <p:par>
                          <p:cTn id="678" fill="hold">
                            <p:stCondLst>
                              <p:cond delay="15680"/>
                            </p:stCondLst>
                            <p:childTnLst>
                              <p:par>
                                <p:cTn id="679" presetID="35" presetClass="entr" presetSubtype="0" fill="hold" grpId="0" nodeType="afterEffect">
                                  <p:stCondLst>
                                    <p:cond delay="0"/>
                                  </p:stCondLst>
                                  <p:childTnLst>
                                    <p:set>
                                      <p:cBhvr>
                                        <p:cTn id="680" dur="1" fill="hold">
                                          <p:stCondLst>
                                            <p:cond delay="0"/>
                                          </p:stCondLst>
                                        </p:cTn>
                                        <p:tgtEl>
                                          <p:spTgt spid="284"/>
                                        </p:tgtEl>
                                        <p:attrNameLst>
                                          <p:attrName>style.visibility</p:attrName>
                                        </p:attrNameLst>
                                      </p:cBhvr>
                                      <p:to>
                                        <p:strVal val="visible"/>
                                      </p:to>
                                    </p:set>
                                    <p:animEffect transition="in" filter="fade">
                                      <p:cBhvr>
                                        <p:cTn id="681" dur="120"/>
                                        <p:tgtEl>
                                          <p:spTgt spid="284"/>
                                        </p:tgtEl>
                                      </p:cBhvr>
                                    </p:animEffect>
                                    <p:anim calcmode="lin" valueType="num">
                                      <p:cBhvr>
                                        <p:cTn id="682" dur="120" fill="hold"/>
                                        <p:tgtEl>
                                          <p:spTgt spid="284"/>
                                        </p:tgtEl>
                                        <p:attrNameLst>
                                          <p:attrName>style.rotation</p:attrName>
                                        </p:attrNameLst>
                                      </p:cBhvr>
                                      <p:tavLst>
                                        <p:tav tm="0">
                                          <p:val>
                                            <p:fltVal val="720"/>
                                          </p:val>
                                        </p:tav>
                                        <p:tav tm="100000">
                                          <p:val>
                                            <p:fltVal val="0"/>
                                          </p:val>
                                        </p:tav>
                                      </p:tavLst>
                                    </p:anim>
                                    <p:anim calcmode="lin" valueType="num">
                                      <p:cBhvr>
                                        <p:cTn id="683" dur="120" fill="hold"/>
                                        <p:tgtEl>
                                          <p:spTgt spid="284"/>
                                        </p:tgtEl>
                                        <p:attrNameLst>
                                          <p:attrName>ppt_h</p:attrName>
                                        </p:attrNameLst>
                                      </p:cBhvr>
                                      <p:tavLst>
                                        <p:tav tm="0">
                                          <p:val>
                                            <p:fltVal val="0"/>
                                          </p:val>
                                        </p:tav>
                                        <p:tav tm="100000">
                                          <p:val>
                                            <p:strVal val="#ppt_h"/>
                                          </p:val>
                                        </p:tav>
                                      </p:tavLst>
                                    </p:anim>
                                    <p:anim calcmode="lin" valueType="num">
                                      <p:cBhvr>
                                        <p:cTn id="684" dur="120" fill="hold"/>
                                        <p:tgtEl>
                                          <p:spTgt spid="284"/>
                                        </p:tgtEl>
                                        <p:attrNameLst>
                                          <p:attrName>ppt_w</p:attrName>
                                        </p:attrNameLst>
                                      </p:cBhvr>
                                      <p:tavLst>
                                        <p:tav tm="0">
                                          <p:val>
                                            <p:fltVal val="0"/>
                                          </p:val>
                                        </p:tav>
                                        <p:tav tm="100000">
                                          <p:val>
                                            <p:strVal val="#ppt_w"/>
                                          </p:val>
                                        </p:tav>
                                      </p:tavLst>
                                    </p:anim>
                                  </p:childTnLst>
                                </p:cTn>
                              </p:par>
                            </p:childTnLst>
                          </p:cTn>
                        </p:par>
                        <p:par>
                          <p:cTn id="685" fill="hold">
                            <p:stCondLst>
                              <p:cond delay="15800"/>
                            </p:stCondLst>
                            <p:childTnLst>
                              <p:par>
                                <p:cTn id="686" presetID="35" presetClass="entr" presetSubtype="0" fill="hold" nodeType="afterEffect">
                                  <p:stCondLst>
                                    <p:cond delay="0"/>
                                  </p:stCondLst>
                                  <p:childTnLst>
                                    <p:set>
                                      <p:cBhvr>
                                        <p:cTn id="687" dur="1" fill="hold">
                                          <p:stCondLst>
                                            <p:cond delay="0"/>
                                          </p:stCondLst>
                                        </p:cTn>
                                        <p:tgtEl>
                                          <p:spTgt spid="285"/>
                                        </p:tgtEl>
                                        <p:attrNameLst>
                                          <p:attrName>style.visibility</p:attrName>
                                        </p:attrNameLst>
                                      </p:cBhvr>
                                      <p:to>
                                        <p:strVal val="visible"/>
                                      </p:to>
                                    </p:set>
                                    <p:animEffect transition="in" filter="fade">
                                      <p:cBhvr>
                                        <p:cTn id="688" dur="120"/>
                                        <p:tgtEl>
                                          <p:spTgt spid="285"/>
                                        </p:tgtEl>
                                      </p:cBhvr>
                                    </p:animEffect>
                                    <p:anim calcmode="lin" valueType="num">
                                      <p:cBhvr>
                                        <p:cTn id="689" dur="120" fill="hold"/>
                                        <p:tgtEl>
                                          <p:spTgt spid="285"/>
                                        </p:tgtEl>
                                        <p:attrNameLst>
                                          <p:attrName>style.rotation</p:attrName>
                                        </p:attrNameLst>
                                      </p:cBhvr>
                                      <p:tavLst>
                                        <p:tav tm="0">
                                          <p:val>
                                            <p:fltVal val="720"/>
                                          </p:val>
                                        </p:tav>
                                        <p:tav tm="100000">
                                          <p:val>
                                            <p:fltVal val="0"/>
                                          </p:val>
                                        </p:tav>
                                      </p:tavLst>
                                    </p:anim>
                                    <p:anim calcmode="lin" valueType="num">
                                      <p:cBhvr>
                                        <p:cTn id="690" dur="120" fill="hold"/>
                                        <p:tgtEl>
                                          <p:spTgt spid="285"/>
                                        </p:tgtEl>
                                        <p:attrNameLst>
                                          <p:attrName>ppt_h</p:attrName>
                                        </p:attrNameLst>
                                      </p:cBhvr>
                                      <p:tavLst>
                                        <p:tav tm="0">
                                          <p:val>
                                            <p:fltVal val="0"/>
                                          </p:val>
                                        </p:tav>
                                        <p:tav tm="100000">
                                          <p:val>
                                            <p:strVal val="#ppt_h"/>
                                          </p:val>
                                        </p:tav>
                                      </p:tavLst>
                                    </p:anim>
                                    <p:anim calcmode="lin" valueType="num">
                                      <p:cBhvr>
                                        <p:cTn id="691" dur="120" fill="hold"/>
                                        <p:tgtEl>
                                          <p:spTgt spid="285"/>
                                        </p:tgtEl>
                                        <p:attrNameLst>
                                          <p:attrName>ppt_w</p:attrName>
                                        </p:attrNameLst>
                                      </p:cBhvr>
                                      <p:tavLst>
                                        <p:tav tm="0">
                                          <p:val>
                                            <p:fltVal val="0"/>
                                          </p:val>
                                        </p:tav>
                                        <p:tav tm="100000">
                                          <p:val>
                                            <p:strVal val="#ppt_w"/>
                                          </p:val>
                                        </p:tav>
                                      </p:tavLst>
                                    </p:anim>
                                  </p:childTnLst>
                                </p:cTn>
                              </p:par>
                            </p:childTnLst>
                          </p:cTn>
                        </p:par>
                        <p:par>
                          <p:cTn id="692" fill="hold">
                            <p:stCondLst>
                              <p:cond delay="15920"/>
                            </p:stCondLst>
                            <p:childTnLst>
                              <p:par>
                                <p:cTn id="693" presetID="35" presetClass="entr" presetSubtype="0" fill="hold" nodeType="afterEffect">
                                  <p:stCondLst>
                                    <p:cond delay="0"/>
                                  </p:stCondLst>
                                  <p:childTnLst>
                                    <p:set>
                                      <p:cBhvr>
                                        <p:cTn id="694" dur="1" fill="hold">
                                          <p:stCondLst>
                                            <p:cond delay="0"/>
                                          </p:stCondLst>
                                        </p:cTn>
                                        <p:tgtEl>
                                          <p:spTgt spid="300"/>
                                        </p:tgtEl>
                                        <p:attrNameLst>
                                          <p:attrName>style.visibility</p:attrName>
                                        </p:attrNameLst>
                                      </p:cBhvr>
                                      <p:to>
                                        <p:strVal val="visible"/>
                                      </p:to>
                                    </p:set>
                                    <p:animEffect transition="in" filter="fade">
                                      <p:cBhvr>
                                        <p:cTn id="695" dur="120"/>
                                        <p:tgtEl>
                                          <p:spTgt spid="300"/>
                                        </p:tgtEl>
                                      </p:cBhvr>
                                    </p:animEffect>
                                    <p:anim calcmode="lin" valueType="num">
                                      <p:cBhvr>
                                        <p:cTn id="696" dur="120" fill="hold"/>
                                        <p:tgtEl>
                                          <p:spTgt spid="300"/>
                                        </p:tgtEl>
                                        <p:attrNameLst>
                                          <p:attrName>style.rotation</p:attrName>
                                        </p:attrNameLst>
                                      </p:cBhvr>
                                      <p:tavLst>
                                        <p:tav tm="0">
                                          <p:val>
                                            <p:fltVal val="720"/>
                                          </p:val>
                                        </p:tav>
                                        <p:tav tm="100000">
                                          <p:val>
                                            <p:fltVal val="0"/>
                                          </p:val>
                                        </p:tav>
                                      </p:tavLst>
                                    </p:anim>
                                    <p:anim calcmode="lin" valueType="num">
                                      <p:cBhvr>
                                        <p:cTn id="697" dur="120" fill="hold"/>
                                        <p:tgtEl>
                                          <p:spTgt spid="300"/>
                                        </p:tgtEl>
                                        <p:attrNameLst>
                                          <p:attrName>ppt_h</p:attrName>
                                        </p:attrNameLst>
                                      </p:cBhvr>
                                      <p:tavLst>
                                        <p:tav tm="0">
                                          <p:val>
                                            <p:fltVal val="0"/>
                                          </p:val>
                                        </p:tav>
                                        <p:tav tm="100000">
                                          <p:val>
                                            <p:strVal val="#ppt_h"/>
                                          </p:val>
                                        </p:tav>
                                      </p:tavLst>
                                    </p:anim>
                                    <p:anim calcmode="lin" valueType="num">
                                      <p:cBhvr>
                                        <p:cTn id="698" dur="120" fill="hold"/>
                                        <p:tgtEl>
                                          <p:spTgt spid="300"/>
                                        </p:tgtEl>
                                        <p:attrNameLst>
                                          <p:attrName>ppt_w</p:attrName>
                                        </p:attrNameLst>
                                      </p:cBhvr>
                                      <p:tavLst>
                                        <p:tav tm="0">
                                          <p:val>
                                            <p:fltVal val="0"/>
                                          </p:val>
                                        </p:tav>
                                        <p:tav tm="100000">
                                          <p:val>
                                            <p:strVal val="#ppt_w"/>
                                          </p:val>
                                        </p:tav>
                                      </p:tavLst>
                                    </p:anim>
                                  </p:childTnLst>
                                </p:cTn>
                              </p:par>
                            </p:childTnLst>
                          </p:cTn>
                        </p:par>
                        <p:par>
                          <p:cTn id="699" fill="hold">
                            <p:stCondLst>
                              <p:cond delay="16040"/>
                            </p:stCondLst>
                            <p:childTnLst>
                              <p:par>
                                <p:cTn id="700" presetID="35" presetClass="entr" presetSubtype="0" fill="hold" nodeType="afterEffect">
                                  <p:stCondLst>
                                    <p:cond delay="0"/>
                                  </p:stCondLst>
                                  <p:childTnLst>
                                    <p:set>
                                      <p:cBhvr>
                                        <p:cTn id="701" dur="1" fill="hold">
                                          <p:stCondLst>
                                            <p:cond delay="0"/>
                                          </p:stCondLst>
                                        </p:cTn>
                                        <p:tgtEl>
                                          <p:spTgt spid="315"/>
                                        </p:tgtEl>
                                        <p:attrNameLst>
                                          <p:attrName>style.visibility</p:attrName>
                                        </p:attrNameLst>
                                      </p:cBhvr>
                                      <p:to>
                                        <p:strVal val="visible"/>
                                      </p:to>
                                    </p:set>
                                    <p:animEffect transition="in" filter="fade">
                                      <p:cBhvr>
                                        <p:cTn id="702" dur="120"/>
                                        <p:tgtEl>
                                          <p:spTgt spid="315"/>
                                        </p:tgtEl>
                                      </p:cBhvr>
                                    </p:animEffect>
                                    <p:anim calcmode="lin" valueType="num">
                                      <p:cBhvr>
                                        <p:cTn id="703" dur="120" fill="hold"/>
                                        <p:tgtEl>
                                          <p:spTgt spid="315"/>
                                        </p:tgtEl>
                                        <p:attrNameLst>
                                          <p:attrName>style.rotation</p:attrName>
                                        </p:attrNameLst>
                                      </p:cBhvr>
                                      <p:tavLst>
                                        <p:tav tm="0">
                                          <p:val>
                                            <p:fltVal val="720"/>
                                          </p:val>
                                        </p:tav>
                                        <p:tav tm="100000">
                                          <p:val>
                                            <p:fltVal val="0"/>
                                          </p:val>
                                        </p:tav>
                                      </p:tavLst>
                                    </p:anim>
                                    <p:anim calcmode="lin" valueType="num">
                                      <p:cBhvr>
                                        <p:cTn id="704" dur="120" fill="hold"/>
                                        <p:tgtEl>
                                          <p:spTgt spid="315"/>
                                        </p:tgtEl>
                                        <p:attrNameLst>
                                          <p:attrName>ppt_h</p:attrName>
                                        </p:attrNameLst>
                                      </p:cBhvr>
                                      <p:tavLst>
                                        <p:tav tm="0">
                                          <p:val>
                                            <p:fltVal val="0"/>
                                          </p:val>
                                        </p:tav>
                                        <p:tav tm="100000">
                                          <p:val>
                                            <p:strVal val="#ppt_h"/>
                                          </p:val>
                                        </p:tav>
                                      </p:tavLst>
                                    </p:anim>
                                    <p:anim calcmode="lin" valueType="num">
                                      <p:cBhvr>
                                        <p:cTn id="705" dur="120" fill="hold"/>
                                        <p:tgtEl>
                                          <p:spTgt spid="315"/>
                                        </p:tgtEl>
                                        <p:attrNameLst>
                                          <p:attrName>ppt_w</p:attrName>
                                        </p:attrNameLst>
                                      </p:cBhvr>
                                      <p:tavLst>
                                        <p:tav tm="0">
                                          <p:val>
                                            <p:fltVal val="0"/>
                                          </p:val>
                                        </p:tav>
                                        <p:tav tm="100000">
                                          <p:val>
                                            <p:strVal val="#ppt_w"/>
                                          </p:val>
                                        </p:tav>
                                      </p:tavLst>
                                    </p:anim>
                                  </p:childTnLst>
                                </p:cTn>
                              </p:par>
                            </p:childTnLst>
                          </p:cTn>
                        </p:par>
                        <p:par>
                          <p:cTn id="706" fill="hold">
                            <p:stCondLst>
                              <p:cond delay="16160"/>
                            </p:stCondLst>
                            <p:childTnLst>
                              <p:par>
                                <p:cTn id="707" presetID="35" presetClass="entr" presetSubtype="0" fill="hold" nodeType="afterEffect">
                                  <p:stCondLst>
                                    <p:cond delay="0"/>
                                  </p:stCondLst>
                                  <p:childTnLst>
                                    <p:set>
                                      <p:cBhvr>
                                        <p:cTn id="708" dur="1" fill="hold">
                                          <p:stCondLst>
                                            <p:cond delay="0"/>
                                          </p:stCondLst>
                                        </p:cTn>
                                        <p:tgtEl>
                                          <p:spTgt spid="321"/>
                                        </p:tgtEl>
                                        <p:attrNameLst>
                                          <p:attrName>style.visibility</p:attrName>
                                        </p:attrNameLst>
                                      </p:cBhvr>
                                      <p:to>
                                        <p:strVal val="visible"/>
                                      </p:to>
                                    </p:set>
                                    <p:animEffect transition="in" filter="fade">
                                      <p:cBhvr>
                                        <p:cTn id="709" dur="120"/>
                                        <p:tgtEl>
                                          <p:spTgt spid="321"/>
                                        </p:tgtEl>
                                      </p:cBhvr>
                                    </p:animEffect>
                                    <p:anim calcmode="lin" valueType="num">
                                      <p:cBhvr>
                                        <p:cTn id="710" dur="120" fill="hold"/>
                                        <p:tgtEl>
                                          <p:spTgt spid="321"/>
                                        </p:tgtEl>
                                        <p:attrNameLst>
                                          <p:attrName>style.rotation</p:attrName>
                                        </p:attrNameLst>
                                      </p:cBhvr>
                                      <p:tavLst>
                                        <p:tav tm="0">
                                          <p:val>
                                            <p:fltVal val="720"/>
                                          </p:val>
                                        </p:tav>
                                        <p:tav tm="100000">
                                          <p:val>
                                            <p:fltVal val="0"/>
                                          </p:val>
                                        </p:tav>
                                      </p:tavLst>
                                    </p:anim>
                                    <p:anim calcmode="lin" valueType="num">
                                      <p:cBhvr>
                                        <p:cTn id="711" dur="120" fill="hold"/>
                                        <p:tgtEl>
                                          <p:spTgt spid="321"/>
                                        </p:tgtEl>
                                        <p:attrNameLst>
                                          <p:attrName>ppt_h</p:attrName>
                                        </p:attrNameLst>
                                      </p:cBhvr>
                                      <p:tavLst>
                                        <p:tav tm="0">
                                          <p:val>
                                            <p:fltVal val="0"/>
                                          </p:val>
                                        </p:tav>
                                        <p:tav tm="100000">
                                          <p:val>
                                            <p:strVal val="#ppt_h"/>
                                          </p:val>
                                        </p:tav>
                                      </p:tavLst>
                                    </p:anim>
                                    <p:anim calcmode="lin" valueType="num">
                                      <p:cBhvr>
                                        <p:cTn id="712" dur="120" fill="hold"/>
                                        <p:tgtEl>
                                          <p:spTgt spid="321"/>
                                        </p:tgtEl>
                                        <p:attrNameLst>
                                          <p:attrName>ppt_w</p:attrName>
                                        </p:attrNameLst>
                                      </p:cBhvr>
                                      <p:tavLst>
                                        <p:tav tm="0">
                                          <p:val>
                                            <p:fltVal val="0"/>
                                          </p:val>
                                        </p:tav>
                                        <p:tav tm="100000">
                                          <p:val>
                                            <p:strVal val="#ppt_w"/>
                                          </p:val>
                                        </p:tav>
                                      </p:tavLst>
                                    </p:anim>
                                  </p:childTnLst>
                                </p:cTn>
                              </p:par>
                            </p:childTnLst>
                          </p:cTn>
                        </p:par>
                        <p:par>
                          <p:cTn id="713" fill="hold">
                            <p:stCondLst>
                              <p:cond delay="16280"/>
                            </p:stCondLst>
                            <p:childTnLst>
                              <p:par>
                                <p:cTn id="714" presetID="35" presetClass="entr" presetSubtype="0" fill="hold" grpId="0" nodeType="afterEffect">
                                  <p:stCondLst>
                                    <p:cond delay="0"/>
                                  </p:stCondLst>
                                  <p:childTnLst>
                                    <p:set>
                                      <p:cBhvr>
                                        <p:cTn id="715" dur="1" fill="hold">
                                          <p:stCondLst>
                                            <p:cond delay="0"/>
                                          </p:stCondLst>
                                        </p:cTn>
                                        <p:tgtEl>
                                          <p:spTgt spid="324"/>
                                        </p:tgtEl>
                                        <p:attrNameLst>
                                          <p:attrName>style.visibility</p:attrName>
                                        </p:attrNameLst>
                                      </p:cBhvr>
                                      <p:to>
                                        <p:strVal val="visible"/>
                                      </p:to>
                                    </p:set>
                                    <p:animEffect transition="in" filter="fade">
                                      <p:cBhvr>
                                        <p:cTn id="716" dur="120"/>
                                        <p:tgtEl>
                                          <p:spTgt spid="324"/>
                                        </p:tgtEl>
                                      </p:cBhvr>
                                    </p:animEffect>
                                    <p:anim calcmode="lin" valueType="num">
                                      <p:cBhvr>
                                        <p:cTn id="717" dur="120" fill="hold"/>
                                        <p:tgtEl>
                                          <p:spTgt spid="324"/>
                                        </p:tgtEl>
                                        <p:attrNameLst>
                                          <p:attrName>style.rotation</p:attrName>
                                        </p:attrNameLst>
                                      </p:cBhvr>
                                      <p:tavLst>
                                        <p:tav tm="0">
                                          <p:val>
                                            <p:fltVal val="720"/>
                                          </p:val>
                                        </p:tav>
                                        <p:tav tm="100000">
                                          <p:val>
                                            <p:fltVal val="0"/>
                                          </p:val>
                                        </p:tav>
                                      </p:tavLst>
                                    </p:anim>
                                    <p:anim calcmode="lin" valueType="num">
                                      <p:cBhvr>
                                        <p:cTn id="718" dur="120" fill="hold"/>
                                        <p:tgtEl>
                                          <p:spTgt spid="324"/>
                                        </p:tgtEl>
                                        <p:attrNameLst>
                                          <p:attrName>ppt_h</p:attrName>
                                        </p:attrNameLst>
                                      </p:cBhvr>
                                      <p:tavLst>
                                        <p:tav tm="0">
                                          <p:val>
                                            <p:fltVal val="0"/>
                                          </p:val>
                                        </p:tav>
                                        <p:tav tm="100000">
                                          <p:val>
                                            <p:strVal val="#ppt_h"/>
                                          </p:val>
                                        </p:tav>
                                      </p:tavLst>
                                    </p:anim>
                                    <p:anim calcmode="lin" valueType="num">
                                      <p:cBhvr>
                                        <p:cTn id="719" dur="120" fill="hold"/>
                                        <p:tgtEl>
                                          <p:spTgt spid="324"/>
                                        </p:tgtEl>
                                        <p:attrNameLst>
                                          <p:attrName>ppt_w</p:attrName>
                                        </p:attrNameLst>
                                      </p:cBhvr>
                                      <p:tavLst>
                                        <p:tav tm="0">
                                          <p:val>
                                            <p:fltVal val="0"/>
                                          </p:val>
                                        </p:tav>
                                        <p:tav tm="100000">
                                          <p:val>
                                            <p:strVal val="#ppt_w"/>
                                          </p:val>
                                        </p:tav>
                                      </p:tavLst>
                                    </p:anim>
                                  </p:childTnLst>
                                </p:cTn>
                              </p:par>
                            </p:childTnLst>
                          </p:cTn>
                        </p:par>
                        <p:par>
                          <p:cTn id="720" fill="hold">
                            <p:stCondLst>
                              <p:cond delay="16400"/>
                            </p:stCondLst>
                            <p:childTnLst>
                              <p:par>
                                <p:cTn id="721" presetID="53" presetClass="entr" presetSubtype="16" fill="hold" grpId="0" nodeType="afterEffect">
                                  <p:stCondLst>
                                    <p:cond delay="0"/>
                                  </p:stCondLst>
                                  <p:childTnLst>
                                    <p:set>
                                      <p:cBhvr>
                                        <p:cTn id="722" dur="1" fill="hold">
                                          <p:stCondLst>
                                            <p:cond delay="0"/>
                                          </p:stCondLst>
                                        </p:cTn>
                                        <p:tgtEl>
                                          <p:spTgt spid="11"/>
                                        </p:tgtEl>
                                        <p:attrNameLst>
                                          <p:attrName>style.visibility</p:attrName>
                                        </p:attrNameLst>
                                      </p:cBhvr>
                                      <p:to>
                                        <p:strVal val="visible"/>
                                      </p:to>
                                    </p:set>
                                    <p:anim calcmode="lin" valueType="num">
                                      <p:cBhvr>
                                        <p:cTn id="723" dur="500" fill="hold"/>
                                        <p:tgtEl>
                                          <p:spTgt spid="11"/>
                                        </p:tgtEl>
                                        <p:attrNameLst>
                                          <p:attrName>ppt_w</p:attrName>
                                        </p:attrNameLst>
                                      </p:cBhvr>
                                      <p:tavLst>
                                        <p:tav tm="0">
                                          <p:val>
                                            <p:fltVal val="0"/>
                                          </p:val>
                                        </p:tav>
                                        <p:tav tm="100000">
                                          <p:val>
                                            <p:strVal val="#ppt_w"/>
                                          </p:val>
                                        </p:tav>
                                      </p:tavLst>
                                    </p:anim>
                                    <p:anim calcmode="lin" valueType="num">
                                      <p:cBhvr>
                                        <p:cTn id="724" dur="500" fill="hold"/>
                                        <p:tgtEl>
                                          <p:spTgt spid="11"/>
                                        </p:tgtEl>
                                        <p:attrNameLst>
                                          <p:attrName>ppt_h</p:attrName>
                                        </p:attrNameLst>
                                      </p:cBhvr>
                                      <p:tavLst>
                                        <p:tav tm="0">
                                          <p:val>
                                            <p:fltVal val="0"/>
                                          </p:val>
                                        </p:tav>
                                        <p:tav tm="100000">
                                          <p:val>
                                            <p:strVal val="#ppt_h"/>
                                          </p:val>
                                        </p:tav>
                                      </p:tavLst>
                                    </p:anim>
                                    <p:animEffect transition="in" filter="fade">
                                      <p:cBhvr>
                                        <p:cTn id="725" dur="500"/>
                                        <p:tgtEl>
                                          <p:spTgt spid="11"/>
                                        </p:tgtEl>
                                      </p:cBhvr>
                                    </p:animEffect>
                                  </p:childTnLst>
                                </p:cTn>
                              </p:par>
                            </p:childTnLst>
                          </p:cTn>
                        </p:par>
                        <p:par>
                          <p:cTn id="726" fill="hold">
                            <p:stCondLst>
                              <p:cond delay="16900"/>
                            </p:stCondLst>
                            <p:childTnLst>
                              <p:par>
                                <p:cTn id="727" presetID="35" presetClass="entr" presetSubtype="0" fill="hold" nodeType="afterEffect">
                                  <p:stCondLst>
                                    <p:cond delay="0"/>
                                  </p:stCondLst>
                                  <p:childTnLst>
                                    <p:set>
                                      <p:cBhvr>
                                        <p:cTn id="728" dur="1" fill="hold">
                                          <p:stCondLst>
                                            <p:cond delay="0"/>
                                          </p:stCondLst>
                                        </p:cTn>
                                        <p:tgtEl>
                                          <p:spTgt spid="325"/>
                                        </p:tgtEl>
                                        <p:attrNameLst>
                                          <p:attrName>style.visibility</p:attrName>
                                        </p:attrNameLst>
                                      </p:cBhvr>
                                      <p:to>
                                        <p:strVal val="visible"/>
                                      </p:to>
                                    </p:set>
                                    <p:animEffect transition="in" filter="fade">
                                      <p:cBhvr>
                                        <p:cTn id="729" dur="120"/>
                                        <p:tgtEl>
                                          <p:spTgt spid="325"/>
                                        </p:tgtEl>
                                      </p:cBhvr>
                                    </p:animEffect>
                                    <p:anim calcmode="lin" valueType="num">
                                      <p:cBhvr>
                                        <p:cTn id="730" dur="120" fill="hold"/>
                                        <p:tgtEl>
                                          <p:spTgt spid="325"/>
                                        </p:tgtEl>
                                        <p:attrNameLst>
                                          <p:attrName>style.rotation</p:attrName>
                                        </p:attrNameLst>
                                      </p:cBhvr>
                                      <p:tavLst>
                                        <p:tav tm="0">
                                          <p:val>
                                            <p:fltVal val="720"/>
                                          </p:val>
                                        </p:tav>
                                        <p:tav tm="100000">
                                          <p:val>
                                            <p:fltVal val="0"/>
                                          </p:val>
                                        </p:tav>
                                      </p:tavLst>
                                    </p:anim>
                                    <p:anim calcmode="lin" valueType="num">
                                      <p:cBhvr>
                                        <p:cTn id="731" dur="120" fill="hold"/>
                                        <p:tgtEl>
                                          <p:spTgt spid="325"/>
                                        </p:tgtEl>
                                        <p:attrNameLst>
                                          <p:attrName>ppt_h</p:attrName>
                                        </p:attrNameLst>
                                      </p:cBhvr>
                                      <p:tavLst>
                                        <p:tav tm="0">
                                          <p:val>
                                            <p:fltVal val="0"/>
                                          </p:val>
                                        </p:tav>
                                        <p:tav tm="100000">
                                          <p:val>
                                            <p:strVal val="#ppt_h"/>
                                          </p:val>
                                        </p:tav>
                                      </p:tavLst>
                                    </p:anim>
                                    <p:anim calcmode="lin" valueType="num">
                                      <p:cBhvr>
                                        <p:cTn id="732" dur="120" fill="hold"/>
                                        <p:tgtEl>
                                          <p:spTgt spid="325"/>
                                        </p:tgtEl>
                                        <p:attrNameLst>
                                          <p:attrName>ppt_w</p:attrName>
                                        </p:attrNameLst>
                                      </p:cBhvr>
                                      <p:tavLst>
                                        <p:tav tm="0">
                                          <p:val>
                                            <p:fltVal val="0"/>
                                          </p:val>
                                        </p:tav>
                                        <p:tav tm="100000">
                                          <p:val>
                                            <p:strVal val="#ppt_w"/>
                                          </p:val>
                                        </p:tav>
                                      </p:tavLst>
                                    </p:anim>
                                  </p:childTnLst>
                                </p:cTn>
                              </p:par>
                            </p:childTnLst>
                          </p:cTn>
                        </p:par>
                        <p:par>
                          <p:cTn id="733" fill="hold">
                            <p:stCondLst>
                              <p:cond delay="17020"/>
                            </p:stCondLst>
                            <p:childTnLst>
                              <p:par>
                                <p:cTn id="734" presetID="35" presetClass="entr" presetSubtype="0" fill="hold" nodeType="afterEffect">
                                  <p:stCondLst>
                                    <p:cond delay="0"/>
                                  </p:stCondLst>
                                  <p:childTnLst>
                                    <p:set>
                                      <p:cBhvr>
                                        <p:cTn id="735" dur="1" fill="hold">
                                          <p:stCondLst>
                                            <p:cond delay="0"/>
                                          </p:stCondLst>
                                        </p:cTn>
                                        <p:tgtEl>
                                          <p:spTgt spid="329"/>
                                        </p:tgtEl>
                                        <p:attrNameLst>
                                          <p:attrName>style.visibility</p:attrName>
                                        </p:attrNameLst>
                                      </p:cBhvr>
                                      <p:to>
                                        <p:strVal val="visible"/>
                                      </p:to>
                                    </p:set>
                                    <p:animEffect transition="in" filter="fade">
                                      <p:cBhvr>
                                        <p:cTn id="736" dur="120"/>
                                        <p:tgtEl>
                                          <p:spTgt spid="329"/>
                                        </p:tgtEl>
                                      </p:cBhvr>
                                    </p:animEffect>
                                    <p:anim calcmode="lin" valueType="num">
                                      <p:cBhvr>
                                        <p:cTn id="737" dur="120" fill="hold"/>
                                        <p:tgtEl>
                                          <p:spTgt spid="329"/>
                                        </p:tgtEl>
                                        <p:attrNameLst>
                                          <p:attrName>style.rotation</p:attrName>
                                        </p:attrNameLst>
                                      </p:cBhvr>
                                      <p:tavLst>
                                        <p:tav tm="0">
                                          <p:val>
                                            <p:fltVal val="720"/>
                                          </p:val>
                                        </p:tav>
                                        <p:tav tm="100000">
                                          <p:val>
                                            <p:fltVal val="0"/>
                                          </p:val>
                                        </p:tav>
                                      </p:tavLst>
                                    </p:anim>
                                    <p:anim calcmode="lin" valueType="num">
                                      <p:cBhvr>
                                        <p:cTn id="738" dur="120" fill="hold"/>
                                        <p:tgtEl>
                                          <p:spTgt spid="329"/>
                                        </p:tgtEl>
                                        <p:attrNameLst>
                                          <p:attrName>ppt_h</p:attrName>
                                        </p:attrNameLst>
                                      </p:cBhvr>
                                      <p:tavLst>
                                        <p:tav tm="0">
                                          <p:val>
                                            <p:fltVal val="0"/>
                                          </p:val>
                                        </p:tav>
                                        <p:tav tm="100000">
                                          <p:val>
                                            <p:strVal val="#ppt_h"/>
                                          </p:val>
                                        </p:tav>
                                      </p:tavLst>
                                    </p:anim>
                                    <p:anim calcmode="lin" valueType="num">
                                      <p:cBhvr>
                                        <p:cTn id="739" dur="120" fill="hold"/>
                                        <p:tgtEl>
                                          <p:spTgt spid="329"/>
                                        </p:tgtEl>
                                        <p:attrNameLst>
                                          <p:attrName>ppt_w</p:attrName>
                                        </p:attrNameLst>
                                      </p:cBhvr>
                                      <p:tavLst>
                                        <p:tav tm="0">
                                          <p:val>
                                            <p:fltVal val="0"/>
                                          </p:val>
                                        </p:tav>
                                        <p:tav tm="100000">
                                          <p:val>
                                            <p:strVal val="#ppt_w"/>
                                          </p:val>
                                        </p:tav>
                                      </p:tavLst>
                                    </p:anim>
                                  </p:childTnLst>
                                </p:cTn>
                              </p:par>
                            </p:childTnLst>
                          </p:cTn>
                        </p:par>
                        <p:par>
                          <p:cTn id="740" fill="hold">
                            <p:stCondLst>
                              <p:cond delay="17140"/>
                            </p:stCondLst>
                            <p:childTnLst>
                              <p:par>
                                <p:cTn id="741" presetID="35" presetClass="entr" presetSubtype="0" fill="hold" nodeType="afterEffect">
                                  <p:stCondLst>
                                    <p:cond delay="0"/>
                                  </p:stCondLst>
                                  <p:childTnLst>
                                    <p:set>
                                      <p:cBhvr>
                                        <p:cTn id="742" dur="1" fill="hold">
                                          <p:stCondLst>
                                            <p:cond delay="0"/>
                                          </p:stCondLst>
                                        </p:cTn>
                                        <p:tgtEl>
                                          <p:spTgt spid="333"/>
                                        </p:tgtEl>
                                        <p:attrNameLst>
                                          <p:attrName>style.visibility</p:attrName>
                                        </p:attrNameLst>
                                      </p:cBhvr>
                                      <p:to>
                                        <p:strVal val="visible"/>
                                      </p:to>
                                    </p:set>
                                    <p:animEffect transition="in" filter="fade">
                                      <p:cBhvr>
                                        <p:cTn id="743" dur="120"/>
                                        <p:tgtEl>
                                          <p:spTgt spid="333"/>
                                        </p:tgtEl>
                                      </p:cBhvr>
                                    </p:animEffect>
                                    <p:anim calcmode="lin" valueType="num">
                                      <p:cBhvr>
                                        <p:cTn id="744" dur="120" fill="hold"/>
                                        <p:tgtEl>
                                          <p:spTgt spid="333"/>
                                        </p:tgtEl>
                                        <p:attrNameLst>
                                          <p:attrName>style.rotation</p:attrName>
                                        </p:attrNameLst>
                                      </p:cBhvr>
                                      <p:tavLst>
                                        <p:tav tm="0">
                                          <p:val>
                                            <p:fltVal val="720"/>
                                          </p:val>
                                        </p:tav>
                                        <p:tav tm="100000">
                                          <p:val>
                                            <p:fltVal val="0"/>
                                          </p:val>
                                        </p:tav>
                                      </p:tavLst>
                                    </p:anim>
                                    <p:anim calcmode="lin" valueType="num">
                                      <p:cBhvr>
                                        <p:cTn id="745" dur="120" fill="hold"/>
                                        <p:tgtEl>
                                          <p:spTgt spid="333"/>
                                        </p:tgtEl>
                                        <p:attrNameLst>
                                          <p:attrName>ppt_h</p:attrName>
                                        </p:attrNameLst>
                                      </p:cBhvr>
                                      <p:tavLst>
                                        <p:tav tm="0">
                                          <p:val>
                                            <p:fltVal val="0"/>
                                          </p:val>
                                        </p:tav>
                                        <p:tav tm="100000">
                                          <p:val>
                                            <p:strVal val="#ppt_h"/>
                                          </p:val>
                                        </p:tav>
                                      </p:tavLst>
                                    </p:anim>
                                    <p:anim calcmode="lin" valueType="num">
                                      <p:cBhvr>
                                        <p:cTn id="746" dur="120" fill="hold"/>
                                        <p:tgtEl>
                                          <p:spTgt spid="333"/>
                                        </p:tgtEl>
                                        <p:attrNameLst>
                                          <p:attrName>ppt_w</p:attrName>
                                        </p:attrNameLst>
                                      </p:cBhvr>
                                      <p:tavLst>
                                        <p:tav tm="0">
                                          <p:val>
                                            <p:fltVal val="0"/>
                                          </p:val>
                                        </p:tav>
                                        <p:tav tm="100000">
                                          <p:val>
                                            <p:strVal val="#ppt_w"/>
                                          </p:val>
                                        </p:tav>
                                      </p:tavLst>
                                    </p:anim>
                                  </p:childTnLst>
                                </p:cTn>
                              </p:par>
                            </p:childTnLst>
                          </p:cTn>
                        </p:par>
                        <p:par>
                          <p:cTn id="747" fill="hold">
                            <p:stCondLst>
                              <p:cond delay="17260"/>
                            </p:stCondLst>
                            <p:childTnLst>
                              <p:par>
                                <p:cTn id="748" presetID="35" presetClass="entr" presetSubtype="0" fill="hold" grpId="0" nodeType="afterEffect">
                                  <p:stCondLst>
                                    <p:cond delay="0"/>
                                  </p:stCondLst>
                                  <p:childTnLst>
                                    <p:set>
                                      <p:cBhvr>
                                        <p:cTn id="749" dur="1" fill="hold">
                                          <p:stCondLst>
                                            <p:cond delay="0"/>
                                          </p:stCondLst>
                                        </p:cTn>
                                        <p:tgtEl>
                                          <p:spTgt spid="337"/>
                                        </p:tgtEl>
                                        <p:attrNameLst>
                                          <p:attrName>style.visibility</p:attrName>
                                        </p:attrNameLst>
                                      </p:cBhvr>
                                      <p:to>
                                        <p:strVal val="visible"/>
                                      </p:to>
                                    </p:set>
                                    <p:animEffect transition="in" filter="fade">
                                      <p:cBhvr>
                                        <p:cTn id="750" dur="120"/>
                                        <p:tgtEl>
                                          <p:spTgt spid="337"/>
                                        </p:tgtEl>
                                      </p:cBhvr>
                                    </p:animEffect>
                                    <p:anim calcmode="lin" valueType="num">
                                      <p:cBhvr>
                                        <p:cTn id="751" dur="120" fill="hold"/>
                                        <p:tgtEl>
                                          <p:spTgt spid="337"/>
                                        </p:tgtEl>
                                        <p:attrNameLst>
                                          <p:attrName>style.rotation</p:attrName>
                                        </p:attrNameLst>
                                      </p:cBhvr>
                                      <p:tavLst>
                                        <p:tav tm="0">
                                          <p:val>
                                            <p:fltVal val="720"/>
                                          </p:val>
                                        </p:tav>
                                        <p:tav tm="100000">
                                          <p:val>
                                            <p:fltVal val="0"/>
                                          </p:val>
                                        </p:tav>
                                      </p:tavLst>
                                    </p:anim>
                                    <p:anim calcmode="lin" valueType="num">
                                      <p:cBhvr>
                                        <p:cTn id="752" dur="120" fill="hold"/>
                                        <p:tgtEl>
                                          <p:spTgt spid="337"/>
                                        </p:tgtEl>
                                        <p:attrNameLst>
                                          <p:attrName>ppt_h</p:attrName>
                                        </p:attrNameLst>
                                      </p:cBhvr>
                                      <p:tavLst>
                                        <p:tav tm="0">
                                          <p:val>
                                            <p:fltVal val="0"/>
                                          </p:val>
                                        </p:tav>
                                        <p:tav tm="100000">
                                          <p:val>
                                            <p:strVal val="#ppt_h"/>
                                          </p:val>
                                        </p:tav>
                                      </p:tavLst>
                                    </p:anim>
                                    <p:anim calcmode="lin" valueType="num">
                                      <p:cBhvr>
                                        <p:cTn id="753" dur="120" fill="hold"/>
                                        <p:tgtEl>
                                          <p:spTgt spid="337"/>
                                        </p:tgtEl>
                                        <p:attrNameLst>
                                          <p:attrName>ppt_w</p:attrName>
                                        </p:attrNameLst>
                                      </p:cBhvr>
                                      <p:tavLst>
                                        <p:tav tm="0">
                                          <p:val>
                                            <p:fltVal val="0"/>
                                          </p:val>
                                        </p:tav>
                                        <p:tav tm="100000">
                                          <p:val>
                                            <p:strVal val="#ppt_w"/>
                                          </p:val>
                                        </p:tav>
                                      </p:tavLst>
                                    </p:anim>
                                  </p:childTnLst>
                                </p:cTn>
                              </p:par>
                            </p:childTnLst>
                          </p:cTn>
                        </p:par>
                        <p:par>
                          <p:cTn id="754" fill="hold">
                            <p:stCondLst>
                              <p:cond delay="17380"/>
                            </p:stCondLst>
                            <p:childTnLst>
                              <p:par>
                                <p:cTn id="755" presetID="35" presetClass="entr" presetSubtype="0" fill="hold" nodeType="afterEffect">
                                  <p:stCondLst>
                                    <p:cond delay="0"/>
                                  </p:stCondLst>
                                  <p:childTnLst>
                                    <p:set>
                                      <p:cBhvr>
                                        <p:cTn id="756" dur="1" fill="hold">
                                          <p:stCondLst>
                                            <p:cond delay="0"/>
                                          </p:stCondLst>
                                        </p:cTn>
                                        <p:tgtEl>
                                          <p:spTgt spid="338"/>
                                        </p:tgtEl>
                                        <p:attrNameLst>
                                          <p:attrName>style.visibility</p:attrName>
                                        </p:attrNameLst>
                                      </p:cBhvr>
                                      <p:to>
                                        <p:strVal val="visible"/>
                                      </p:to>
                                    </p:set>
                                    <p:animEffect transition="in" filter="fade">
                                      <p:cBhvr>
                                        <p:cTn id="757" dur="120"/>
                                        <p:tgtEl>
                                          <p:spTgt spid="338"/>
                                        </p:tgtEl>
                                      </p:cBhvr>
                                    </p:animEffect>
                                    <p:anim calcmode="lin" valueType="num">
                                      <p:cBhvr>
                                        <p:cTn id="758" dur="120" fill="hold"/>
                                        <p:tgtEl>
                                          <p:spTgt spid="338"/>
                                        </p:tgtEl>
                                        <p:attrNameLst>
                                          <p:attrName>style.rotation</p:attrName>
                                        </p:attrNameLst>
                                      </p:cBhvr>
                                      <p:tavLst>
                                        <p:tav tm="0">
                                          <p:val>
                                            <p:fltVal val="720"/>
                                          </p:val>
                                        </p:tav>
                                        <p:tav tm="100000">
                                          <p:val>
                                            <p:fltVal val="0"/>
                                          </p:val>
                                        </p:tav>
                                      </p:tavLst>
                                    </p:anim>
                                    <p:anim calcmode="lin" valueType="num">
                                      <p:cBhvr>
                                        <p:cTn id="759" dur="120" fill="hold"/>
                                        <p:tgtEl>
                                          <p:spTgt spid="338"/>
                                        </p:tgtEl>
                                        <p:attrNameLst>
                                          <p:attrName>ppt_h</p:attrName>
                                        </p:attrNameLst>
                                      </p:cBhvr>
                                      <p:tavLst>
                                        <p:tav tm="0">
                                          <p:val>
                                            <p:fltVal val="0"/>
                                          </p:val>
                                        </p:tav>
                                        <p:tav tm="100000">
                                          <p:val>
                                            <p:strVal val="#ppt_h"/>
                                          </p:val>
                                        </p:tav>
                                      </p:tavLst>
                                    </p:anim>
                                    <p:anim calcmode="lin" valueType="num">
                                      <p:cBhvr>
                                        <p:cTn id="760" dur="120" fill="hold"/>
                                        <p:tgtEl>
                                          <p:spTgt spid="338"/>
                                        </p:tgtEl>
                                        <p:attrNameLst>
                                          <p:attrName>ppt_w</p:attrName>
                                        </p:attrNameLst>
                                      </p:cBhvr>
                                      <p:tavLst>
                                        <p:tav tm="0">
                                          <p:val>
                                            <p:fltVal val="0"/>
                                          </p:val>
                                        </p:tav>
                                        <p:tav tm="100000">
                                          <p:val>
                                            <p:strVal val="#ppt_w"/>
                                          </p:val>
                                        </p:tav>
                                      </p:tavLst>
                                    </p:anim>
                                  </p:childTnLst>
                                </p:cTn>
                              </p:par>
                            </p:childTnLst>
                          </p:cTn>
                        </p:par>
                        <p:par>
                          <p:cTn id="761" fill="hold">
                            <p:stCondLst>
                              <p:cond delay="17500"/>
                            </p:stCondLst>
                            <p:childTnLst>
                              <p:par>
                                <p:cTn id="762" presetID="22" presetClass="entr" presetSubtype="8" fill="hold" nodeType="afterEffect">
                                  <p:stCondLst>
                                    <p:cond delay="0"/>
                                  </p:stCondLst>
                                  <p:childTnLst>
                                    <p:set>
                                      <p:cBhvr>
                                        <p:cTn id="763" dur="1" fill="hold">
                                          <p:stCondLst>
                                            <p:cond delay="0"/>
                                          </p:stCondLst>
                                        </p:cTn>
                                        <p:tgtEl>
                                          <p:spTgt spid="357"/>
                                        </p:tgtEl>
                                        <p:attrNameLst>
                                          <p:attrName>style.visibility</p:attrName>
                                        </p:attrNameLst>
                                      </p:cBhvr>
                                      <p:to>
                                        <p:strVal val="visible"/>
                                      </p:to>
                                    </p:set>
                                    <p:animEffect transition="in" filter="wipe(left)">
                                      <p:cBhvr>
                                        <p:cTn id="764" dur="750"/>
                                        <p:tgtEl>
                                          <p:spTgt spid="357"/>
                                        </p:tgtEl>
                                      </p:cBhvr>
                                    </p:animEffect>
                                  </p:childTnLst>
                                </p:cTn>
                              </p:par>
                            </p:childTnLst>
                          </p:cTn>
                        </p:par>
                        <p:par>
                          <p:cTn id="765" fill="hold">
                            <p:stCondLst>
                              <p:cond delay="18250"/>
                            </p:stCondLst>
                            <p:childTnLst>
                              <p:par>
                                <p:cTn id="766" presetID="22" presetClass="entr" presetSubtype="8" fill="hold" nodeType="afterEffect">
                                  <p:stCondLst>
                                    <p:cond delay="0"/>
                                  </p:stCondLst>
                                  <p:childTnLst>
                                    <p:set>
                                      <p:cBhvr>
                                        <p:cTn id="767" dur="1" fill="hold">
                                          <p:stCondLst>
                                            <p:cond delay="0"/>
                                          </p:stCondLst>
                                        </p:cTn>
                                        <p:tgtEl>
                                          <p:spTgt spid="360"/>
                                        </p:tgtEl>
                                        <p:attrNameLst>
                                          <p:attrName>style.visibility</p:attrName>
                                        </p:attrNameLst>
                                      </p:cBhvr>
                                      <p:to>
                                        <p:strVal val="visible"/>
                                      </p:to>
                                    </p:set>
                                    <p:animEffect transition="in" filter="wipe(left)">
                                      <p:cBhvr>
                                        <p:cTn id="768" dur="750"/>
                                        <p:tgtEl>
                                          <p:spTgt spid="3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53" grpId="0" animBg="1"/>
      <p:bldP spid="5" grpId="0" animBg="1"/>
      <p:bldP spid="42" grpId="0" animBg="1"/>
      <p:bldP spid="43" grpId="0" animBg="1"/>
      <p:bldP spid="48" grpId="0" animBg="1"/>
      <p:bldP spid="70" grpId="0" animBg="1"/>
      <p:bldP spid="71" grpId="0" animBg="1"/>
      <p:bldP spid="72" grpId="0" animBg="1"/>
      <p:bldP spid="73" grpId="0" animBg="1"/>
      <p:bldP spid="74" grpId="0" animBg="1"/>
      <p:bldP spid="105" grpId="0" animBg="1"/>
      <p:bldP spid="106" grpId="0" animBg="1"/>
      <p:bldP spid="107" grpId="0" animBg="1"/>
      <p:bldP spid="129" grpId="0" animBg="1"/>
      <p:bldP spid="130" grpId="0" animBg="1"/>
      <p:bldP spid="143" grpId="0" animBg="1"/>
      <p:bldP spid="154" grpId="0" animBg="1"/>
      <p:bldP spid="189" grpId="0" animBg="1"/>
      <p:bldP spid="210" grpId="0" animBg="1"/>
      <p:bldP spid="211" grpId="0" animBg="1"/>
      <p:bldP spid="212" grpId="0" animBg="1"/>
      <p:bldP spid="230" grpId="0" animBg="1"/>
      <p:bldP spid="231" grpId="0" animBg="1"/>
      <p:bldP spid="232" grpId="0" animBg="1"/>
      <p:bldP spid="233" grpId="0" animBg="1"/>
      <p:bldP spid="234" grpId="0" animBg="1"/>
      <p:bldP spid="235" grpId="0" animBg="1"/>
      <p:bldP spid="245" grpId="0" animBg="1"/>
      <p:bldP spid="246" grpId="0" animBg="1"/>
      <p:bldP spid="259" grpId="0" animBg="1"/>
      <p:bldP spid="260" grpId="0" animBg="1"/>
      <p:bldP spid="261" grpId="0" animBg="1"/>
      <p:bldP spid="262" grpId="0" animBg="1"/>
      <p:bldP spid="263" grpId="0" animBg="1"/>
      <p:bldP spid="265" grpId="0" animBg="1"/>
      <p:bldP spid="266" grpId="0" animBg="1"/>
      <p:bldP spid="267" grpId="0" animBg="1"/>
      <p:bldP spid="268" grpId="0" animBg="1"/>
      <p:bldP spid="269" grpId="0" animBg="1"/>
      <p:bldP spid="270" grpId="0" animBg="1"/>
      <p:bldP spid="284" grpId="0" animBg="1"/>
      <p:bldP spid="324" grpId="0" animBg="1"/>
      <p:bldP spid="337" grpId="0" animBg="1"/>
      <p:bldP spid="14" grpId="0" animBg="1"/>
      <p:bldP spid="9" grpId="0" animBg="1"/>
      <p:bldP spid="6" grpId="0" animBg="1"/>
      <p:bldP spid="10" grpId="0" animBg="1"/>
      <p:bldP spid="7" grpId="0" animBg="1"/>
      <p:bldP spid="13" grpId="0" animBg="1"/>
      <p:bldP spid="11" grpId="0" animBg="1"/>
      <p:bldP spid="8" grpId="0" animBg="1"/>
    </p:bld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44" name="Round Same Side Corner Rectangle 43"/>
          <p:cNvSpPr/>
          <p:nvPr/>
        </p:nvSpPr>
        <p:spPr>
          <a:xfrm rot="10800000">
            <a:off x="465733"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pic>
        <p:nvPicPr>
          <p:cNvPr id="6" name="Picture Placeholder 5"/>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l="13116" r="13116"/>
          <a:stretch>
            <a:fillRect/>
          </a:stretch>
        </p:blipFill>
        <p:spPr/>
      </p:pic>
      <p:pic>
        <p:nvPicPr>
          <p:cNvPr id="7" name="Picture Placeholder 6"/>
          <p:cNvPicPr>
            <a:picLocks noGrp="1" noChangeAspect="1"/>
          </p:cNvPicPr>
          <p:nvPr>
            <p:ph type="pic" sz="quarter" idx="14"/>
          </p:nvPr>
        </p:nvPicPr>
        <p:blipFill>
          <a:blip r:embed="rId5">
            <a:extLst>
              <a:ext uri="{28A0092B-C50C-407E-A947-70E740481C1C}">
                <a14:useLocalDpi xmlns:a14="http://schemas.microsoft.com/office/drawing/2010/main" val="0"/>
              </a:ext>
            </a:extLst>
          </a:blip>
          <a:srcRect l="13099" r="13099"/>
          <a:stretch>
            <a:fillRect/>
          </a:stretch>
        </p:blipFill>
        <p:spPr/>
      </p:pic>
      <p:pic>
        <p:nvPicPr>
          <p:cNvPr id="8" name="Picture Placeholder 7"/>
          <p:cNvPicPr>
            <a:picLocks noGrp="1" noChangeAspect="1"/>
          </p:cNvPicPr>
          <p:nvPr>
            <p:ph type="pic" sz="quarter" idx="15"/>
          </p:nvPr>
        </p:nvPicPr>
        <p:blipFill>
          <a:blip r:embed="rId6">
            <a:extLst>
              <a:ext uri="{28A0092B-C50C-407E-A947-70E740481C1C}">
                <a14:useLocalDpi xmlns:a14="http://schemas.microsoft.com/office/drawing/2010/main" val="0"/>
              </a:ext>
            </a:extLst>
          </a:blip>
          <a:srcRect l="13116" r="13116"/>
          <a:stretch>
            <a:fillRect/>
          </a:stretch>
        </p:blipFill>
        <p:spPr/>
      </p:pic>
      <p:grpSp>
        <p:nvGrpSpPr>
          <p:cNvPr id="42" name="Group 41"/>
          <p:cNvGrpSpPr/>
          <p:nvPr/>
        </p:nvGrpSpPr>
        <p:grpSpPr>
          <a:xfrm>
            <a:off x="133422" y="3813047"/>
            <a:ext cx="3826615" cy="1049956"/>
            <a:chOff x="100066" y="1152123"/>
            <a:chExt cx="2869961" cy="787467"/>
          </a:xfrm>
        </p:grpSpPr>
        <p:sp>
          <p:nvSpPr>
            <p:cNvPr id="28" name="Rectangle 27"/>
            <p:cNvSpPr/>
            <p:nvPr/>
          </p:nvSpPr>
          <p:spPr>
            <a:xfrm>
              <a:off x="100066" y="1152123"/>
              <a:ext cx="2869961" cy="460856"/>
            </a:xfrm>
            <a:prstGeom prst="rect">
              <a:avLst/>
            </a:prstGeom>
            <a:solidFill>
              <a:srgbClr val="00B0F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29" name="Right Triangle 28"/>
            <p:cNvSpPr/>
            <p:nvPr/>
          </p:nvSpPr>
          <p:spPr>
            <a:xfrm flipH="1" flipV="1">
              <a:off x="100066" y="1612979"/>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43" name="Group 42"/>
          <p:cNvGrpSpPr/>
          <p:nvPr/>
        </p:nvGrpSpPr>
        <p:grpSpPr>
          <a:xfrm>
            <a:off x="8229095" y="3813047"/>
            <a:ext cx="3826615" cy="1049956"/>
            <a:chOff x="6171821" y="1152123"/>
            <a:chExt cx="2869961" cy="787467"/>
          </a:xfrm>
        </p:grpSpPr>
        <p:sp>
          <p:nvSpPr>
            <p:cNvPr id="32" name="Rectangle 31"/>
            <p:cNvSpPr/>
            <p:nvPr/>
          </p:nvSpPr>
          <p:spPr>
            <a:xfrm>
              <a:off x="6171821" y="1152123"/>
              <a:ext cx="2869961" cy="460856"/>
            </a:xfrm>
            <a:prstGeom prst="rect">
              <a:avLst/>
            </a:prstGeom>
            <a:solidFill>
              <a:srgbClr val="A5A5A5"/>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sp>
          <p:nvSpPr>
            <p:cNvPr id="33" name="Right Triangle 32"/>
            <p:cNvSpPr/>
            <p:nvPr/>
          </p:nvSpPr>
          <p:spPr>
            <a:xfrm flipV="1">
              <a:off x="8783722" y="1612979"/>
              <a:ext cx="249234" cy="326611"/>
            </a:xfrm>
            <a:prstGeom prst="rtTriangle">
              <a:avLst/>
            </a:prstGeom>
            <a:solidFill>
              <a:schemeClr val="accent3">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grpSp>
      <p:grpSp>
        <p:nvGrpSpPr>
          <p:cNvPr id="35" name="Group 34"/>
          <p:cNvGrpSpPr/>
          <p:nvPr/>
        </p:nvGrpSpPr>
        <p:grpSpPr>
          <a:xfrm>
            <a:off x="4029075" y="3813047"/>
            <a:ext cx="4133852" cy="1049956"/>
            <a:chOff x="3027000" y="1208736"/>
            <a:chExt cx="3100389" cy="787467"/>
          </a:xfrm>
        </p:grpSpPr>
        <p:sp>
          <p:nvSpPr>
            <p:cNvPr id="31" name="Right Triangle 30"/>
            <p:cNvSpPr/>
            <p:nvPr/>
          </p:nvSpPr>
          <p:spPr>
            <a:xfrm flipH="1" flipV="1">
              <a:off x="3027000"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4" name="Right Triangle 33"/>
            <p:cNvSpPr/>
            <p:nvPr/>
          </p:nvSpPr>
          <p:spPr>
            <a:xfrm flipV="1">
              <a:off x="5878155" y="1669592"/>
              <a:ext cx="249234" cy="326611"/>
            </a:xfrm>
            <a:prstGeom prst="rtTriangle">
              <a:avLst/>
            </a:prstGeom>
            <a:solidFill>
              <a:schemeClr val="accent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30" name="Rectangle 29"/>
            <p:cNvSpPr/>
            <p:nvPr/>
          </p:nvSpPr>
          <p:spPr>
            <a:xfrm>
              <a:off x="3027000" y="1208736"/>
              <a:ext cx="3100389" cy="460856"/>
            </a:xfrm>
            <a:prstGeom prst="rect">
              <a:avLst/>
            </a:prstGeom>
            <a:solidFill>
              <a:srgbClr val="ED7D3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000" b="1" dirty="0">
                  <a:solidFill>
                    <a:schemeClr val="bg1"/>
                  </a:solidFill>
                </a:rPr>
                <a:t>Lorem Ipsum Dolor</a:t>
              </a:r>
            </a:p>
          </p:txBody>
        </p:sp>
      </p:grpSp>
      <p:sp>
        <p:nvSpPr>
          <p:cNvPr id="46" name="TextBox 45"/>
          <p:cNvSpPr txBox="1"/>
          <p:nvPr/>
        </p:nvSpPr>
        <p:spPr>
          <a:xfrm>
            <a:off x="574804"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endParaRPr lang="en-US" sz="1200" dirty="0">
              <a:solidFill>
                <a:schemeClr val="bg2">
                  <a:lumMod val="10000"/>
                </a:schemeClr>
              </a:solidFill>
            </a:endParaRPr>
          </a:p>
        </p:txBody>
      </p:sp>
      <p:sp>
        <p:nvSpPr>
          <p:cNvPr id="51" name="Round Same Side Corner Rectangle 50"/>
          <p:cNvSpPr/>
          <p:nvPr/>
        </p:nvSpPr>
        <p:spPr>
          <a:xfrm rot="10800000">
            <a:off x="4344779" y="4427522"/>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p:cNvSpPr txBox="1"/>
          <p:nvPr/>
        </p:nvSpPr>
        <p:spPr>
          <a:xfrm>
            <a:off x="4453850"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sp>
        <p:nvSpPr>
          <p:cNvPr id="53" name="Round Same Side Corner Rectangle 52"/>
          <p:cNvSpPr/>
          <p:nvPr/>
        </p:nvSpPr>
        <p:spPr>
          <a:xfrm rot="10800000">
            <a:off x="8229095" y="4434396"/>
            <a:ext cx="3494303" cy="1597853"/>
          </a:xfrm>
          <a:prstGeom prst="round2SameRect">
            <a:avLst>
              <a:gd name="adj1" fmla="val 5522"/>
              <a:gd name="adj2" fmla="val 0"/>
            </a:avLst>
          </a:prstGeom>
          <a:solidFill>
            <a:schemeClr val="bg1">
              <a:lumMod val="8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4" name="TextBox 53"/>
          <p:cNvSpPr txBox="1"/>
          <p:nvPr/>
        </p:nvSpPr>
        <p:spPr>
          <a:xfrm>
            <a:off x="8338166" y="4626094"/>
            <a:ext cx="3328201" cy="1338828"/>
          </a:xfrm>
          <a:prstGeom prst="rect">
            <a:avLst/>
          </a:prstGeom>
          <a:noFill/>
        </p:spPr>
        <p:txBody>
          <a:bodyPr wrap="square" lIns="0" tIns="0" rtlCol="0" anchor="t">
            <a:spAutoFit/>
          </a:bodyPr>
          <a:lstStyle/>
          <a:p>
            <a:pPr lvl="0"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 Lorem ipsum dolor sit amet, consectetur adipiscing elit, sed do eiusmod tempor</a:t>
            </a:r>
          </a:p>
        </p:txBody>
      </p:sp>
      <p:grpSp>
        <p:nvGrpSpPr>
          <p:cNvPr id="24" name="Group 23"/>
          <p:cNvGrpSpPr/>
          <p:nvPr/>
        </p:nvGrpSpPr>
        <p:grpSpPr>
          <a:xfrm>
            <a:off x="127357" y="-21594"/>
            <a:ext cx="2524868" cy="613385"/>
            <a:chOff x="127357" y="-6354"/>
            <a:chExt cx="2524868" cy="613385"/>
          </a:xfrm>
        </p:grpSpPr>
        <p:sp>
          <p:nvSpPr>
            <p:cNvPr id="25" name="Round Same Side Corner Rectangle 2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037013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accel="50000" decel="50000"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additive="base">
                                        <p:cTn id="7" dur="500" fill="hold"/>
                                        <p:tgtEl>
                                          <p:spTgt spid="42"/>
                                        </p:tgtEl>
                                        <p:attrNameLst>
                                          <p:attrName>ppt_x</p:attrName>
                                        </p:attrNameLst>
                                      </p:cBhvr>
                                      <p:tavLst>
                                        <p:tav tm="0">
                                          <p:val>
                                            <p:strVal val="#ppt_x"/>
                                          </p:val>
                                        </p:tav>
                                        <p:tav tm="100000">
                                          <p:val>
                                            <p:strVal val="#ppt_x"/>
                                          </p:val>
                                        </p:tav>
                                      </p:tavLst>
                                    </p:anim>
                                    <p:anim calcmode="lin" valueType="num">
                                      <p:cBhvr additive="base">
                                        <p:cTn id="8" dur="500" fill="hold"/>
                                        <p:tgtEl>
                                          <p:spTgt spid="42"/>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accel="50000" decel="50000" fill="hold" grpId="0" nodeType="afterEffect">
                                  <p:stCondLst>
                                    <p:cond delay="0"/>
                                  </p:stCondLst>
                                  <p:childTnLst>
                                    <p:set>
                                      <p:cBhvr>
                                        <p:cTn id="11" dur="1" fill="hold">
                                          <p:stCondLst>
                                            <p:cond delay="0"/>
                                          </p:stCondLst>
                                        </p:cTn>
                                        <p:tgtEl>
                                          <p:spTgt spid="44"/>
                                        </p:tgtEl>
                                        <p:attrNameLst>
                                          <p:attrName>style.visibility</p:attrName>
                                        </p:attrNameLst>
                                      </p:cBhvr>
                                      <p:to>
                                        <p:strVal val="visible"/>
                                      </p:to>
                                    </p:set>
                                    <p:anim calcmode="lin" valueType="num">
                                      <p:cBhvr additive="base">
                                        <p:cTn id="12" dur="500" fill="hold"/>
                                        <p:tgtEl>
                                          <p:spTgt spid="44"/>
                                        </p:tgtEl>
                                        <p:attrNameLst>
                                          <p:attrName>ppt_x</p:attrName>
                                        </p:attrNameLst>
                                      </p:cBhvr>
                                      <p:tavLst>
                                        <p:tav tm="0">
                                          <p:val>
                                            <p:strVal val="#ppt_x"/>
                                          </p:val>
                                        </p:tav>
                                        <p:tav tm="100000">
                                          <p:val>
                                            <p:strVal val="#ppt_x"/>
                                          </p:val>
                                        </p:tav>
                                      </p:tavLst>
                                    </p:anim>
                                    <p:anim calcmode="lin" valueType="num">
                                      <p:cBhvr additive="base">
                                        <p:cTn id="13" dur="500" fill="hold"/>
                                        <p:tgtEl>
                                          <p:spTgt spid="44"/>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10" presetClass="entr" presetSubtype="0" fill="hold" grpId="0"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childTnLst>
                                </p:cTn>
                              </p:par>
                            </p:childTnLst>
                          </p:cTn>
                        </p:par>
                        <p:par>
                          <p:cTn id="18" fill="hold">
                            <p:stCondLst>
                              <p:cond delay="2000"/>
                            </p:stCondLst>
                            <p:childTnLst>
                              <p:par>
                                <p:cTn id="19" presetID="2" presetClass="entr" presetSubtype="4" accel="50000" decel="50000" fill="hold" nodeType="afterEffect">
                                  <p:stCondLst>
                                    <p:cond delay="0"/>
                                  </p:stCondLst>
                                  <p:childTnLst>
                                    <p:set>
                                      <p:cBhvr>
                                        <p:cTn id="20" dur="1" fill="hold">
                                          <p:stCondLst>
                                            <p:cond delay="0"/>
                                          </p:stCondLst>
                                        </p:cTn>
                                        <p:tgtEl>
                                          <p:spTgt spid="35"/>
                                        </p:tgtEl>
                                        <p:attrNameLst>
                                          <p:attrName>style.visibility</p:attrName>
                                        </p:attrNameLst>
                                      </p:cBhvr>
                                      <p:to>
                                        <p:strVal val="visible"/>
                                      </p:to>
                                    </p:set>
                                    <p:anim calcmode="lin" valueType="num">
                                      <p:cBhvr additive="base">
                                        <p:cTn id="21" dur="500" fill="hold"/>
                                        <p:tgtEl>
                                          <p:spTgt spid="35"/>
                                        </p:tgtEl>
                                        <p:attrNameLst>
                                          <p:attrName>ppt_x</p:attrName>
                                        </p:attrNameLst>
                                      </p:cBhvr>
                                      <p:tavLst>
                                        <p:tav tm="0">
                                          <p:val>
                                            <p:strVal val="#ppt_x"/>
                                          </p:val>
                                        </p:tav>
                                        <p:tav tm="100000">
                                          <p:val>
                                            <p:strVal val="#ppt_x"/>
                                          </p:val>
                                        </p:tav>
                                      </p:tavLst>
                                    </p:anim>
                                    <p:anim calcmode="lin" valueType="num">
                                      <p:cBhvr additive="base">
                                        <p:cTn id="22" dur="500" fill="hold"/>
                                        <p:tgtEl>
                                          <p:spTgt spid="35"/>
                                        </p:tgtEl>
                                        <p:attrNameLst>
                                          <p:attrName>ppt_y</p:attrName>
                                        </p:attrNameLst>
                                      </p:cBhvr>
                                      <p:tavLst>
                                        <p:tav tm="0">
                                          <p:val>
                                            <p:strVal val="1+#ppt_h/2"/>
                                          </p:val>
                                        </p:tav>
                                        <p:tav tm="100000">
                                          <p:val>
                                            <p:strVal val="#ppt_y"/>
                                          </p:val>
                                        </p:tav>
                                      </p:tavLst>
                                    </p:anim>
                                  </p:childTnLst>
                                </p:cTn>
                              </p:par>
                            </p:childTnLst>
                          </p:cTn>
                        </p:par>
                        <p:par>
                          <p:cTn id="23" fill="hold">
                            <p:stCondLst>
                              <p:cond delay="2500"/>
                            </p:stCondLst>
                            <p:childTnLst>
                              <p:par>
                                <p:cTn id="24" presetID="2" presetClass="entr" presetSubtype="4" accel="50000" decel="50000" fill="hold" grpId="0" nodeType="afterEffect">
                                  <p:stCondLst>
                                    <p:cond delay="0"/>
                                  </p:stCondLst>
                                  <p:childTnLst>
                                    <p:set>
                                      <p:cBhvr>
                                        <p:cTn id="25" dur="1" fill="hold">
                                          <p:stCondLst>
                                            <p:cond delay="0"/>
                                          </p:stCondLst>
                                        </p:cTn>
                                        <p:tgtEl>
                                          <p:spTgt spid="51"/>
                                        </p:tgtEl>
                                        <p:attrNameLst>
                                          <p:attrName>style.visibility</p:attrName>
                                        </p:attrNameLst>
                                      </p:cBhvr>
                                      <p:to>
                                        <p:strVal val="visible"/>
                                      </p:to>
                                    </p:set>
                                    <p:anim calcmode="lin" valueType="num">
                                      <p:cBhvr additive="base">
                                        <p:cTn id="26" dur="500" fill="hold"/>
                                        <p:tgtEl>
                                          <p:spTgt spid="51"/>
                                        </p:tgtEl>
                                        <p:attrNameLst>
                                          <p:attrName>ppt_x</p:attrName>
                                        </p:attrNameLst>
                                      </p:cBhvr>
                                      <p:tavLst>
                                        <p:tav tm="0">
                                          <p:val>
                                            <p:strVal val="#ppt_x"/>
                                          </p:val>
                                        </p:tav>
                                        <p:tav tm="100000">
                                          <p:val>
                                            <p:strVal val="#ppt_x"/>
                                          </p:val>
                                        </p:tav>
                                      </p:tavLst>
                                    </p:anim>
                                    <p:anim calcmode="lin" valueType="num">
                                      <p:cBhvr additive="base">
                                        <p:cTn id="27" dur="500" fill="hold"/>
                                        <p:tgtEl>
                                          <p:spTgt spid="51"/>
                                        </p:tgtEl>
                                        <p:attrNameLst>
                                          <p:attrName>ppt_y</p:attrName>
                                        </p:attrNameLst>
                                      </p:cBhvr>
                                      <p:tavLst>
                                        <p:tav tm="0">
                                          <p:val>
                                            <p:strVal val="1+#ppt_h/2"/>
                                          </p:val>
                                        </p:tav>
                                        <p:tav tm="100000">
                                          <p:val>
                                            <p:strVal val="#ppt_y"/>
                                          </p:val>
                                        </p:tav>
                                      </p:tavLst>
                                    </p:anim>
                                  </p:childTnLst>
                                </p:cTn>
                              </p:par>
                            </p:childTnLst>
                          </p:cTn>
                        </p:par>
                        <p:par>
                          <p:cTn id="28" fill="hold">
                            <p:stCondLst>
                              <p:cond delay="3000"/>
                            </p:stCondLst>
                            <p:childTnLst>
                              <p:par>
                                <p:cTn id="29" presetID="10" presetClass="entr" presetSubtype="0" fill="hold" grpId="0" nodeType="afterEffect">
                                  <p:stCondLst>
                                    <p:cond delay="0"/>
                                  </p:stCondLst>
                                  <p:childTnLst>
                                    <p:set>
                                      <p:cBhvr>
                                        <p:cTn id="30" dur="1" fill="hold">
                                          <p:stCondLst>
                                            <p:cond delay="0"/>
                                          </p:stCondLst>
                                        </p:cTn>
                                        <p:tgtEl>
                                          <p:spTgt spid="52"/>
                                        </p:tgtEl>
                                        <p:attrNameLst>
                                          <p:attrName>style.visibility</p:attrName>
                                        </p:attrNameLst>
                                      </p:cBhvr>
                                      <p:to>
                                        <p:strVal val="visible"/>
                                      </p:to>
                                    </p:set>
                                    <p:animEffect transition="in" filter="fade">
                                      <p:cBhvr>
                                        <p:cTn id="31" dur="1000"/>
                                        <p:tgtEl>
                                          <p:spTgt spid="52"/>
                                        </p:tgtEl>
                                      </p:cBhvr>
                                    </p:animEffect>
                                  </p:childTnLst>
                                </p:cTn>
                              </p:par>
                            </p:childTnLst>
                          </p:cTn>
                        </p:par>
                        <p:par>
                          <p:cTn id="32" fill="hold">
                            <p:stCondLst>
                              <p:cond delay="4000"/>
                            </p:stCondLst>
                            <p:childTnLst>
                              <p:par>
                                <p:cTn id="33" presetID="2" presetClass="entr" presetSubtype="4" accel="50000" decel="50000" fill="hold" nodeType="afterEffect">
                                  <p:stCondLst>
                                    <p:cond delay="0"/>
                                  </p:stCondLst>
                                  <p:childTnLst>
                                    <p:set>
                                      <p:cBhvr>
                                        <p:cTn id="34" dur="1" fill="hold">
                                          <p:stCondLst>
                                            <p:cond delay="0"/>
                                          </p:stCondLst>
                                        </p:cTn>
                                        <p:tgtEl>
                                          <p:spTgt spid="43"/>
                                        </p:tgtEl>
                                        <p:attrNameLst>
                                          <p:attrName>style.visibility</p:attrName>
                                        </p:attrNameLst>
                                      </p:cBhvr>
                                      <p:to>
                                        <p:strVal val="visible"/>
                                      </p:to>
                                    </p:set>
                                    <p:anim calcmode="lin" valueType="num">
                                      <p:cBhvr additive="base">
                                        <p:cTn id="35" dur="500" fill="hold"/>
                                        <p:tgtEl>
                                          <p:spTgt spid="43"/>
                                        </p:tgtEl>
                                        <p:attrNameLst>
                                          <p:attrName>ppt_x</p:attrName>
                                        </p:attrNameLst>
                                      </p:cBhvr>
                                      <p:tavLst>
                                        <p:tav tm="0">
                                          <p:val>
                                            <p:strVal val="#ppt_x"/>
                                          </p:val>
                                        </p:tav>
                                        <p:tav tm="100000">
                                          <p:val>
                                            <p:strVal val="#ppt_x"/>
                                          </p:val>
                                        </p:tav>
                                      </p:tavLst>
                                    </p:anim>
                                    <p:anim calcmode="lin" valueType="num">
                                      <p:cBhvr additive="base">
                                        <p:cTn id="36" dur="500" fill="hold"/>
                                        <p:tgtEl>
                                          <p:spTgt spid="43"/>
                                        </p:tgtEl>
                                        <p:attrNameLst>
                                          <p:attrName>ppt_y</p:attrName>
                                        </p:attrNameLst>
                                      </p:cBhvr>
                                      <p:tavLst>
                                        <p:tav tm="0">
                                          <p:val>
                                            <p:strVal val="1+#ppt_h/2"/>
                                          </p:val>
                                        </p:tav>
                                        <p:tav tm="100000">
                                          <p:val>
                                            <p:strVal val="#ppt_y"/>
                                          </p:val>
                                        </p:tav>
                                      </p:tavLst>
                                    </p:anim>
                                  </p:childTnLst>
                                </p:cTn>
                              </p:par>
                            </p:childTnLst>
                          </p:cTn>
                        </p:par>
                        <p:par>
                          <p:cTn id="37" fill="hold">
                            <p:stCondLst>
                              <p:cond delay="4500"/>
                            </p:stCondLst>
                            <p:childTnLst>
                              <p:par>
                                <p:cTn id="38" presetID="2" presetClass="entr" presetSubtype="4" accel="50000" decel="50000" fill="hold" grpId="0" nodeType="afterEffect">
                                  <p:stCondLst>
                                    <p:cond delay="0"/>
                                  </p:stCondLst>
                                  <p:childTnLst>
                                    <p:set>
                                      <p:cBhvr>
                                        <p:cTn id="39" dur="1" fill="hold">
                                          <p:stCondLst>
                                            <p:cond delay="0"/>
                                          </p:stCondLst>
                                        </p:cTn>
                                        <p:tgtEl>
                                          <p:spTgt spid="53"/>
                                        </p:tgtEl>
                                        <p:attrNameLst>
                                          <p:attrName>style.visibility</p:attrName>
                                        </p:attrNameLst>
                                      </p:cBhvr>
                                      <p:to>
                                        <p:strVal val="visible"/>
                                      </p:to>
                                    </p:set>
                                    <p:anim calcmode="lin" valueType="num">
                                      <p:cBhvr additive="base">
                                        <p:cTn id="40" dur="500" fill="hold"/>
                                        <p:tgtEl>
                                          <p:spTgt spid="53"/>
                                        </p:tgtEl>
                                        <p:attrNameLst>
                                          <p:attrName>ppt_x</p:attrName>
                                        </p:attrNameLst>
                                      </p:cBhvr>
                                      <p:tavLst>
                                        <p:tav tm="0">
                                          <p:val>
                                            <p:strVal val="#ppt_x"/>
                                          </p:val>
                                        </p:tav>
                                        <p:tav tm="100000">
                                          <p:val>
                                            <p:strVal val="#ppt_x"/>
                                          </p:val>
                                        </p:tav>
                                      </p:tavLst>
                                    </p:anim>
                                    <p:anim calcmode="lin" valueType="num">
                                      <p:cBhvr additive="base">
                                        <p:cTn id="41" dur="500" fill="hold"/>
                                        <p:tgtEl>
                                          <p:spTgt spid="53"/>
                                        </p:tgtEl>
                                        <p:attrNameLst>
                                          <p:attrName>ppt_y</p:attrName>
                                        </p:attrNameLst>
                                      </p:cBhvr>
                                      <p:tavLst>
                                        <p:tav tm="0">
                                          <p:val>
                                            <p:strVal val="1+#ppt_h/2"/>
                                          </p:val>
                                        </p:tav>
                                        <p:tav tm="100000">
                                          <p:val>
                                            <p:strVal val="#ppt_y"/>
                                          </p:val>
                                        </p:tav>
                                      </p:tavLst>
                                    </p:anim>
                                  </p:childTnLst>
                                </p:cTn>
                              </p:par>
                            </p:childTnLst>
                          </p:cTn>
                        </p:par>
                        <p:par>
                          <p:cTn id="42" fill="hold">
                            <p:stCondLst>
                              <p:cond delay="5000"/>
                            </p:stCondLst>
                            <p:childTnLst>
                              <p:par>
                                <p:cTn id="43" presetID="10" presetClass="entr" presetSubtype="0" fill="hold" grpId="0" nodeType="afterEffect">
                                  <p:stCondLst>
                                    <p:cond delay="0"/>
                                  </p:stCondLst>
                                  <p:childTnLst>
                                    <p:set>
                                      <p:cBhvr>
                                        <p:cTn id="44" dur="1" fill="hold">
                                          <p:stCondLst>
                                            <p:cond delay="0"/>
                                          </p:stCondLst>
                                        </p:cTn>
                                        <p:tgtEl>
                                          <p:spTgt spid="54"/>
                                        </p:tgtEl>
                                        <p:attrNameLst>
                                          <p:attrName>style.visibility</p:attrName>
                                        </p:attrNameLst>
                                      </p:cBhvr>
                                      <p:to>
                                        <p:strVal val="visible"/>
                                      </p:to>
                                    </p:set>
                                    <p:animEffect transition="in" filter="fade">
                                      <p:cBhvr>
                                        <p:cTn id="45" dur="1000"/>
                                        <p:tgtEl>
                                          <p:spTgt spid="5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4" grpId="0" animBg="1"/>
      <p:bldP spid="46" grpId="0"/>
      <p:bldP spid="51" grpId="0" animBg="1"/>
      <p:bldP spid="52" grpId="0"/>
      <p:bldP spid="53" grpId="0" animBg="1"/>
      <p:bldP spid="54" grpId="0"/>
    </p:bld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79" name="Rectangle 178"/>
          <p:cNvSpPr/>
          <p:nvPr/>
        </p:nvSpPr>
        <p:spPr bwMode="auto">
          <a:xfrm>
            <a:off x="13758" y="1153886"/>
            <a:ext cx="12192000" cy="5320242"/>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162" name="Group 161"/>
          <p:cNvGrpSpPr/>
          <p:nvPr/>
        </p:nvGrpSpPr>
        <p:grpSpPr>
          <a:xfrm>
            <a:off x="5842000" y="1672468"/>
            <a:ext cx="498357" cy="518584"/>
            <a:chOff x="4381500" y="1246187"/>
            <a:chExt cx="373768" cy="388938"/>
          </a:xfrm>
        </p:grpSpPr>
        <p:sp>
          <p:nvSpPr>
            <p:cNvPr id="2054" name="Freeform 6"/>
            <p:cNvSpPr>
              <a:spLocks/>
            </p:cNvSpPr>
            <p:nvPr/>
          </p:nvSpPr>
          <p:spPr bwMode="auto">
            <a:xfrm>
              <a:off x="4381500" y="1246187"/>
              <a:ext cx="365125" cy="388938"/>
            </a:xfrm>
            <a:custGeom>
              <a:avLst/>
              <a:gdLst/>
              <a:ahLst/>
              <a:cxnLst>
                <a:cxn ang="0">
                  <a:pos x="213" y="226"/>
                </a:cxn>
                <a:cxn ang="0">
                  <a:pos x="213" y="92"/>
                </a:cxn>
                <a:cxn ang="0">
                  <a:pos x="122" y="0"/>
                </a:cxn>
                <a:cxn ang="0">
                  <a:pos x="91" y="0"/>
                </a:cxn>
                <a:cxn ang="0">
                  <a:pos x="0" y="92"/>
                </a:cxn>
                <a:cxn ang="0">
                  <a:pos x="0" y="226"/>
                </a:cxn>
                <a:cxn ang="0">
                  <a:pos x="213" y="226"/>
                </a:cxn>
              </a:cxnLst>
              <a:rect l="0" t="0" r="r" b="b"/>
              <a:pathLst>
                <a:path w="213" h="226">
                  <a:moveTo>
                    <a:pt x="213" y="226"/>
                  </a:moveTo>
                  <a:cubicBezTo>
                    <a:pt x="213" y="92"/>
                    <a:pt x="213" y="92"/>
                    <a:pt x="213" y="92"/>
                  </a:cubicBezTo>
                  <a:cubicBezTo>
                    <a:pt x="213" y="41"/>
                    <a:pt x="172" y="0"/>
                    <a:pt x="122" y="0"/>
                  </a:cubicBezTo>
                  <a:cubicBezTo>
                    <a:pt x="91" y="0"/>
                    <a:pt x="91" y="0"/>
                    <a:pt x="91" y="0"/>
                  </a:cubicBezTo>
                  <a:cubicBezTo>
                    <a:pt x="41" y="0"/>
                    <a:pt x="0" y="41"/>
                    <a:pt x="0" y="92"/>
                  </a:cubicBezTo>
                  <a:cubicBezTo>
                    <a:pt x="0" y="226"/>
                    <a:pt x="0" y="226"/>
                    <a:pt x="0" y="226"/>
                  </a:cubicBezTo>
                  <a:lnTo>
                    <a:pt x="213" y="226"/>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383530" y="1276350"/>
              <a:ext cx="371738" cy="346249"/>
            </a:xfrm>
            <a:prstGeom prst="rect">
              <a:avLst/>
            </a:prstGeom>
            <a:noFill/>
          </p:spPr>
          <p:txBody>
            <a:bodyPr wrap="none" rtlCol="0">
              <a:spAutoFit/>
            </a:bodyPr>
            <a:lstStyle/>
            <a:p>
              <a:pPr algn="ctr"/>
              <a:r>
                <a:rPr lang="en-US" sz="2400" b="1" dirty="0">
                  <a:solidFill>
                    <a:schemeClr val="bg1"/>
                  </a:solidFill>
                </a:rPr>
                <a:t>06</a:t>
              </a:r>
            </a:p>
          </p:txBody>
        </p:sp>
      </p:grpSp>
      <p:grpSp>
        <p:nvGrpSpPr>
          <p:cNvPr id="167" name="Group 166"/>
          <p:cNvGrpSpPr/>
          <p:nvPr/>
        </p:nvGrpSpPr>
        <p:grpSpPr>
          <a:xfrm>
            <a:off x="4049185" y="4660901"/>
            <a:ext cx="647700" cy="639233"/>
            <a:chOff x="3036888" y="3495675"/>
            <a:chExt cx="485775" cy="479425"/>
          </a:xfrm>
        </p:grpSpPr>
        <p:sp>
          <p:nvSpPr>
            <p:cNvPr id="2055" name="Freeform 7"/>
            <p:cNvSpPr>
              <a:spLocks/>
            </p:cNvSpPr>
            <p:nvPr/>
          </p:nvSpPr>
          <p:spPr bwMode="auto">
            <a:xfrm>
              <a:off x="3036888" y="3495675"/>
              <a:ext cx="485775" cy="479425"/>
            </a:xfrm>
            <a:custGeom>
              <a:avLst/>
              <a:gdLst/>
              <a:ahLst/>
              <a:cxnLst>
                <a:cxn ang="0">
                  <a:pos x="173" y="0"/>
                </a:cxn>
                <a:cxn ang="0">
                  <a:pos x="58" y="69"/>
                </a:cxn>
                <a:cxn ang="0">
                  <a:pos x="26" y="195"/>
                </a:cxn>
                <a:cxn ang="0">
                  <a:pos x="42" y="221"/>
                </a:cxn>
                <a:cxn ang="0">
                  <a:pos x="167" y="253"/>
                </a:cxn>
                <a:cxn ang="0">
                  <a:pos x="283" y="184"/>
                </a:cxn>
                <a:cxn ang="0">
                  <a:pos x="173" y="0"/>
                </a:cxn>
              </a:cxnLst>
              <a:rect l="0" t="0" r="r" b="b"/>
              <a:pathLst>
                <a:path w="283" h="279">
                  <a:moveTo>
                    <a:pt x="173" y="0"/>
                  </a:moveTo>
                  <a:cubicBezTo>
                    <a:pt x="58" y="69"/>
                    <a:pt x="58" y="69"/>
                    <a:pt x="58" y="69"/>
                  </a:cubicBezTo>
                  <a:cubicBezTo>
                    <a:pt x="14" y="95"/>
                    <a:pt x="0" y="152"/>
                    <a:pt x="26" y="195"/>
                  </a:cubicBezTo>
                  <a:cubicBezTo>
                    <a:pt x="42" y="221"/>
                    <a:pt x="42" y="221"/>
                    <a:pt x="42" y="221"/>
                  </a:cubicBezTo>
                  <a:cubicBezTo>
                    <a:pt x="68" y="265"/>
                    <a:pt x="124" y="279"/>
                    <a:pt x="167" y="253"/>
                  </a:cubicBezTo>
                  <a:cubicBezTo>
                    <a:pt x="283" y="184"/>
                    <a:pt x="283" y="184"/>
                    <a:pt x="283" y="184"/>
                  </a:cubicBezTo>
                  <a:lnTo>
                    <a:pt x="173" y="0"/>
                  </a:lnTo>
                  <a:close/>
                </a:path>
              </a:pathLst>
            </a:custGeom>
            <a:solidFill>
              <a:schemeClr val="accent6"/>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TextBox 154"/>
            <p:cNvSpPr txBox="1"/>
            <p:nvPr/>
          </p:nvSpPr>
          <p:spPr>
            <a:xfrm rot="14179246" flipH="1" flipV="1">
              <a:off x="3093830" y="3569330"/>
              <a:ext cx="371738" cy="346249"/>
            </a:xfrm>
            <a:prstGeom prst="rect">
              <a:avLst/>
            </a:prstGeom>
            <a:noFill/>
          </p:spPr>
          <p:txBody>
            <a:bodyPr wrap="none" rtlCol="0">
              <a:spAutoFit/>
            </a:bodyPr>
            <a:lstStyle/>
            <a:p>
              <a:pPr algn="ctr"/>
              <a:r>
                <a:rPr lang="en-US" sz="2400" b="1" dirty="0">
                  <a:solidFill>
                    <a:schemeClr val="bg1"/>
                  </a:solidFill>
                </a:rPr>
                <a:t>04</a:t>
              </a:r>
            </a:p>
          </p:txBody>
        </p:sp>
      </p:grpSp>
      <p:grpSp>
        <p:nvGrpSpPr>
          <p:cNvPr id="166" name="Group 165"/>
          <p:cNvGrpSpPr/>
          <p:nvPr/>
        </p:nvGrpSpPr>
        <p:grpSpPr>
          <a:xfrm>
            <a:off x="5840501" y="5750987"/>
            <a:ext cx="495650" cy="518584"/>
            <a:chOff x="4380367" y="4313238"/>
            <a:chExt cx="371737" cy="388938"/>
          </a:xfrm>
        </p:grpSpPr>
        <p:sp>
          <p:nvSpPr>
            <p:cNvPr id="2053" name="Freeform 5"/>
            <p:cNvSpPr>
              <a:spLocks/>
            </p:cNvSpPr>
            <p:nvPr/>
          </p:nvSpPr>
          <p:spPr bwMode="auto">
            <a:xfrm>
              <a:off x="4381500" y="4313238"/>
              <a:ext cx="365125" cy="388938"/>
            </a:xfrm>
            <a:custGeom>
              <a:avLst/>
              <a:gdLst/>
              <a:ahLst/>
              <a:cxnLst>
                <a:cxn ang="0">
                  <a:pos x="0" y="0"/>
                </a:cxn>
                <a:cxn ang="0">
                  <a:pos x="0" y="135"/>
                </a:cxn>
                <a:cxn ang="0">
                  <a:pos x="91" y="226"/>
                </a:cxn>
                <a:cxn ang="0">
                  <a:pos x="122" y="226"/>
                </a:cxn>
                <a:cxn ang="0">
                  <a:pos x="213" y="135"/>
                </a:cxn>
                <a:cxn ang="0">
                  <a:pos x="213" y="0"/>
                </a:cxn>
                <a:cxn ang="0">
                  <a:pos x="0" y="0"/>
                </a:cxn>
              </a:cxnLst>
              <a:rect l="0" t="0" r="r" b="b"/>
              <a:pathLst>
                <a:path w="213" h="226">
                  <a:moveTo>
                    <a:pt x="0" y="0"/>
                  </a:moveTo>
                  <a:cubicBezTo>
                    <a:pt x="0" y="135"/>
                    <a:pt x="0" y="135"/>
                    <a:pt x="0" y="135"/>
                  </a:cubicBezTo>
                  <a:cubicBezTo>
                    <a:pt x="0" y="185"/>
                    <a:pt x="41" y="226"/>
                    <a:pt x="91" y="226"/>
                  </a:cubicBezTo>
                  <a:cubicBezTo>
                    <a:pt x="122" y="226"/>
                    <a:pt x="122" y="226"/>
                    <a:pt x="122" y="226"/>
                  </a:cubicBezTo>
                  <a:cubicBezTo>
                    <a:pt x="172" y="226"/>
                    <a:pt x="213" y="185"/>
                    <a:pt x="213" y="135"/>
                  </a:cubicBezTo>
                  <a:cubicBezTo>
                    <a:pt x="213" y="0"/>
                    <a:pt x="213" y="0"/>
                    <a:pt x="213" y="0"/>
                  </a:cubicBezTo>
                  <a:lnTo>
                    <a:pt x="0" y="0"/>
                  </a:lnTo>
                  <a:close/>
                </a:path>
              </a:pathLst>
            </a:custGeom>
            <a:solidFill>
              <a:srgbClr val="2F569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1" name="TextBox 150"/>
            <p:cNvSpPr txBox="1"/>
            <p:nvPr/>
          </p:nvSpPr>
          <p:spPr>
            <a:xfrm>
              <a:off x="4380367" y="4342484"/>
              <a:ext cx="371737" cy="346249"/>
            </a:xfrm>
            <a:prstGeom prst="rect">
              <a:avLst/>
            </a:prstGeom>
            <a:noFill/>
          </p:spPr>
          <p:txBody>
            <a:bodyPr wrap="none" rtlCol="0">
              <a:spAutoFit/>
            </a:bodyPr>
            <a:lstStyle/>
            <a:p>
              <a:pPr algn="ctr"/>
              <a:r>
                <a:rPr lang="en-US" sz="2400" b="1" dirty="0">
                  <a:solidFill>
                    <a:schemeClr val="bg1"/>
                  </a:solidFill>
                </a:rPr>
                <a:t>03</a:t>
              </a:r>
            </a:p>
          </p:txBody>
        </p:sp>
      </p:grpSp>
      <p:grpSp>
        <p:nvGrpSpPr>
          <p:cNvPr id="165" name="Group 164"/>
          <p:cNvGrpSpPr/>
          <p:nvPr/>
        </p:nvGrpSpPr>
        <p:grpSpPr>
          <a:xfrm>
            <a:off x="7476071" y="4688421"/>
            <a:ext cx="647700" cy="639234"/>
            <a:chOff x="5607050" y="3516313"/>
            <a:chExt cx="485775" cy="479425"/>
          </a:xfrm>
        </p:grpSpPr>
        <p:sp>
          <p:nvSpPr>
            <p:cNvPr id="2058" name="Freeform 10"/>
            <p:cNvSpPr>
              <a:spLocks/>
            </p:cNvSpPr>
            <p:nvPr/>
          </p:nvSpPr>
          <p:spPr bwMode="auto">
            <a:xfrm>
              <a:off x="5607050" y="3516313"/>
              <a:ext cx="485775" cy="479425"/>
            </a:xfrm>
            <a:custGeom>
              <a:avLst/>
              <a:gdLst/>
              <a:ahLst/>
              <a:cxnLst>
                <a:cxn ang="0">
                  <a:pos x="0" y="181"/>
                </a:cxn>
                <a:cxn ang="0">
                  <a:pos x="114" y="252"/>
                </a:cxn>
                <a:cxn ang="0">
                  <a:pos x="240" y="223"/>
                </a:cxn>
                <a:cxn ang="0">
                  <a:pos x="256" y="197"/>
                </a:cxn>
                <a:cxn ang="0">
                  <a:pos x="227" y="71"/>
                </a:cxn>
                <a:cxn ang="0">
                  <a:pos x="112" y="0"/>
                </a:cxn>
                <a:cxn ang="0">
                  <a:pos x="0" y="181"/>
                </a:cxn>
              </a:cxnLst>
              <a:rect l="0" t="0" r="r" b="b"/>
              <a:pathLst>
                <a:path w="283" h="279">
                  <a:moveTo>
                    <a:pt x="0" y="181"/>
                  </a:moveTo>
                  <a:cubicBezTo>
                    <a:pt x="114" y="252"/>
                    <a:pt x="114" y="252"/>
                    <a:pt x="114" y="252"/>
                  </a:cubicBezTo>
                  <a:cubicBezTo>
                    <a:pt x="157" y="279"/>
                    <a:pt x="213" y="266"/>
                    <a:pt x="240" y="223"/>
                  </a:cubicBezTo>
                  <a:cubicBezTo>
                    <a:pt x="256" y="197"/>
                    <a:pt x="256" y="197"/>
                    <a:pt x="256" y="197"/>
                  </a:cubicBezTo>
                  <a:cubicBezTo>
                    <a:pt x="283" y="154"/>
                    <a:pt x="269" y="97"/>
                    <a:pt x="227" y="71"/>
                  </a:cubicBezTo>
                  <a:cubicBezTo>
                    <a:pt x="112" y="0"/>
                    <a:pt x="112" y="0"/>
                    <a:pt x="112" y="0"/>
                  </a:cubicBezTo>
                  <a:lnTo>
                    <a:pt x="0" y="181"/>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4" name="TextBox 153"/>
            <p:cNvSpPr txBox="1"/>
            <p:nvPr/>
          </p:nvSpPr>
          <p:spPr>
            <a:xfrm rot="7570707" flipV="1">
              <a:off x="5688455" y="3616955"/>
              <a:ext cx="371737" cy="346249"/>
            </a:xfrm>
            <a:prstGeom prst="rect">
              <a:avLst/>
            </a:prstGeom>
            <a:noFill/>
          </p:spPr>
          <p:txBody>
            <a:bodyPr wrap="none" rtlCol="0">
              <a:spAutoFit/>
            </a:bodyPr>
            <a:lstStyle/>
            <a:p>
              <a:pPr algn="ctr"/>
              <a:r>
                <a:rPr lang="en-US" sz="2400" b="1" dirty="0">
                  <a:solidFill>
                    <a:schemeClr val="bg1"/>
                  </a:solidFill>
                </a:rPr>
                <a:t>02</a:t>
              </a:r>
            </a:p>
          </p:txBody>
        </p:sp>
      </p:grpSp>
      <p:grpSp>
        <p:nvGrpSpPr>
          <p:cNvPr id="164" name="Group 163"/>
          <p:cNvGrpSpPr/>
          <p:nvPr/>
        </p:nvGrpSpPr>
        <p:grpSpPr>
          <a:xfrm>
            <a:off x="7495117" y="2622551"/>
            <a:ext cx="645584" cy="639233"/>
            <a:chOff x="5621338" y="1966913"/>
            <a:chExt cx="484188" cy="479425"/>
          </a:xfrm>
        </p:grpSpPr>
        <p:sp>
          <p:nvSpPr>
            <p:cNvPr id="2056" name="Freeform 8"/>
            <p:cNvSpPr>
              <a:spLocks/>
            </p:cNvSpPr>
            <p:nvPr/>
          </p:nvSpPr>
          <p:spPr bwMode="auto">
            <a:xfrm>
              <a:off x="5621338" y="1966913"/>
              <a:ext cx="484188" cy="479425"/>
            </a:xfrm>
            <a:custGeom>
              <a:avLst/>
              <a:gdLst/>
              <a:ahLst/>
              <a:cxnLst>
                <a:cxn ang="0">
                  <a:pos x="109" y="279"/>
                </a:cxn>
                <a:cxn ang="0">
                  <a:pos x="225" y="210"/>
                </a:cxn>
                <a:cxn ang="0">
                  <a:pos x="256" y="84"/>
                </a:cxn>
                <a:cxn ang="0">
                  <a:pos x="241" y="58"/>
                </a:cxn>
                <a:cxn ang="0">
                  <a:pos x="115" y="26"/>
                </a:cxn>
                <a:cxn ang="0">
                  <a:pos x="0" y="95"/>
                </a:cxn>
                <a:cxn ang="0">
                  <a:pos x="109" y="279"/>
                </a:cxn>
              </a:cxnLst>
              <a:rect l="0" t="0" r="r" b="b"/>
              <a:pathLst>
                <a:path w="282" h="279">
                  <a:moveTo>
                    <a:pt x="109" y="279"/>
                  </a:moveTo>
                  <a:cubicBezTo>
                    <a:pt x="225" y="210"/>
                    <a:pt x="225" y="210"/>
                    <a:pt x="225" y="210"/>
                  </a:cubicBezTo>
                  <a:cubicBezTo>
                    <a:pt x="268" y="184"/>
                    <a:pt x="282" y="128"/>
                    <a:pt x="256" y="84"/>
                  </a:cubicBezTo>
                  <a:cubicBezTo>
                    <a:pt x="241" y="58"/>
                    <a:pt x="241" y="58"/>
                    <a:pt x="241" y="58"/>
                  </a:cubicBezTo>
                  <a:cubicBezTo>
                    <a:pt x="215" y="15"/>
                    <a:pt x="159" y="0"/>
                    <a:pt x="115" y="26"/>
                  </a:cubicBezTo>
                  <a:cubicBezTo>
                    <a:pt x="0" y="95"/>
                    <a:pt x="0" y="95"/>
                    <a:pt x="0" y="95"/>
                  </a:cubicBezTo>
                  <a:lnTo>
                    <a:pt x="109" y="27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2" name="TextBox 151"/>
            <p:cNvSpPr txBox="1"/>
            <p:nvPr/>
          </p:nvSpPr>
          <p:spPr>
            <a:xfrm rot="3309153">
              <a:off x="5678928" y="2030842"/>
              <a:ext cx="371738" cy="346249"/>
            </a:xfrm>
            <a:prstGeom prst="rect">
              <a:avLst/>
            </a:prstGeom>
            <a:noFill/>
          </p:spPr>
          <p:txBody>
            <a:bodyPr wrap="none" rtlCol="0">
              <a:spAutoFit/>
            </a:bodyPr>
            <a:lstStyle/>
            <a:p>
              <a:pPr algn="ctr"/>
              <a:r>
                <a:rPr lang="en-US" sz="2400" b="1" dirty="0">
                  <a:solidFill>
                    <a:schemeClr val="bg1"/>
                  </a:solidFill>
                </a:rPr>
                <a:t>01</a:t>
              </a:r>
            </a:p>
          </p:txBody>
        </p:sp>
      </p:grpSp>
      <p:grpSp>
        <p:nvGrpSpPr>
          <p:cNvPr id="163" name="Group 162"/>
          <p:cNvGrpSpPr/>
          <p:nvPr/>
        </p:nvGrpSpPr>
        <p:grpSpPr>
          <a:xfrm>
            <a:off x="4066118" y="2595034"/>
            <a:ext cx="649817" cy="639233"/>
            <a:chOff x="3049588" y="1946275"/>
            <a:chExt cx="487363" cy="479425"/>
          </a:xfrm>
        </p:grpSpPr>
        <p:sp>
          <p:nvSpPr>
            <p:cNvPr id="2057" name="Freeform 9"/>
            <p:cNvSpPr>
              <a:spLocks/>
            </p:cNvSpPr>
            <p:nvPr/>
          </p:nvSpPr>
          <p:spPr bwMode="auto">
            <a:xfrm>
              <a:off x="3049588" y="1946275"/>
              <a:ext cx="487363" cy="479425"/>
            </a:xfrm>
            <a:custGeom>
              <a:avLst/>
              <a:gdLst/>
              <a:ahLst/>
              <a:cxnLst>
                <a:cxn ang="0">
                  <a:pos x="283" y="98"/>
                </a:cxn>
                <a:cxn ang="0">
                  <a:pos x="168" y="27"/>
                </a:cxn>
                <a:cxn ang="0">
                  <a:pos x="42" y="56"/>
                </a:cxn>
                <a:cxn ang="0">
                  <a:pos x="26" y="82"/>
                </a:cxn>
                <a:cxn ang="0">
                  <a:pos x="56" y="208"/>
                </a:cxn>
                <a:cxn ang="0">
                  <a:pos x="170" y="279"/>
                </a:cxn>
                <a:cxn ang="0">
                  <a:pos x="283" y="98"/>
                </a:cxn>
              </a:cxnLst>
              <a:rect l="0" t="0" r="r" b="b"/>
              <a:pathLst>
                <a:path w="283" h="279">
                  <a:moveTo>
                    <a:pt x="283" y="98"/>
                  </a:moveTo>
                  <a:cubicBezTo>
                    <a:pt x="168" y="27"/>
                    <a:pt x="168" y="27"/>
                    <a:pt x="168" y="27"/>
                  </a:cubicBezTo>
                  <a:cubicBezTo>
                    <a:pt x="125" y="0"/>
                    <a:pt x="69" y="13"/>
                    <a:pt x="42" y="56"/>
                  </a:cubicBezTo>
                  <a:cubicBezTo>
                    <a:pt x="26" y="82"/>
                    <a:pt x="26" y="82"/>
                    <a:pt x="26" y="82"/>
                  </a:cubicBezTo>
                  <a:cubicBezTo>
                    <a:pt x="0" y="125"/>
                    <a:pt x="13" y="182"/>
                    <a:pt x="56" y="208"/>
                  </a:cubicBezTo>
                  <a:cubicBezTo>
                    <a:pt x="170" y="279"/>
                    <a:pt x="170" y="279"/>
                    <a:pt x="170" y="279"/>
                  </a:cubicBezTo>
                  <a:lnTo>
                    <a:pt x="283" y="98"/>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3" name="TextBox 152"/>
            <p:cNvSpPr txBox="1"/>
            <p:nvPr/>
          </p:nvSpPr>
          <p:spPr>
            <a:xfrm rot="18157668" flipH="1">
              <a:off x="3077612" y="1985684"/>
              <a:ext cx="371738" cy="346249"/>
            </a:xfrm>
            <a:prstGeom prst="rect">
              <a:avLst/>
            </a:prstGeom>
            <a:noFill/>
          </p:spPr>
          <p:txBody>
            <a:bodyPr wrap="none" rtlCol="0">
              <a:spAutoFit/>
            </a:bodyPr>
            <a:lstStyle/>
            <a:p>
              <a:pPr algn="ctr"/>
              <a:r>
                <a:rPr lang="en-US" sz="2400" b="1" dirty="0">
                  <a:solidFill>
                    <a:schemeClr val="bg1"/>
                  </a:solidFill>
                </a:rPr>
                <a:t>05</a:t>
              </a:r>
            </a:p>
          </p:txBody>
        </p:sp>
      </p:grpSp>
      <p:grpSp>
        <p:nvGrpSpPr>
          <p:cNvPr id="180" name="Group 179"/>
          <p:cNvGrpSpPr/>
          <p:nvPr/>
        </p:nvGrpSpPr>
        <p:grpSpPr>
          <a:xfrm>
            <a:off x="127357" y="-21594"/>
            <a:ext cx="2524868" cy="613385"/>
            <a:chOff x="127357" y="-6354"/>
            <a:chExt cx="2524868" cy="613385"/>
          </a:xfrm>
        </p:grpSpPr>
        <p:sp>
          <p:nvSpPr>
            <p:cNvPr id="181" name="Round Same Side Corner Rectangle 18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82" name="TextBox 18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246" name="Group 245"/>
          <p:cNvGrpSpPr/>
          <p:nvPr/>
        </p:nvGrpSpPr>
        <p:grpSpPr>
          <a:xfrm>
            <a:off x="4303184" y="4019551"/>
            <a:ext cx="1272117" cy="1439333"/>
            <a:chOff x="4303184" y="4019551"/>
            <a:chExt cx="1272117" cy="1439333"/>
          </a:xfrm>
        </p:grpSpPr>
        <p:grpSp>
          <p:nvGrpSpPr>
            <p:cNvPr id="172" name="Group 171"/>
            <p:cNvGrpSpPr/>
            <p:nvPr/>
          </p:nvGrpSpPr>
          <p:grpSpPr>
            <a:xfrm>
              <a:off x="4303184" y="4019551"/>
              <a:ext cx="1272117" cy="1439333"/>
              <a:chOff x="3227388" y="3014663"/>
              <a:chExt cx="954088" cy="1079500"/>
            </a:xfrm>
            <a:effectLst>
              <a:outerShdw blurRad="50800" dist="38100" dir="8100000" algn="tr" rotWithShape="0">
                <a:prstClr val="black">
                  <a:alpha val="40000"/>
                </a:prstClr>
              </a:outerShdw>
            </a:effectLst>
          </p:grpSpPr>
          <p:sp>
            <p:nvSpPr>
              <p:cNvPr id="2060" name="Freeform 12"/>
              <p:cNvSpPr>
                <a:spLocks/>
              </p:cNvSpPr>
              <p:nvPr/>
            </p:nvSpPr>
            <p:spPr bwMode="auto">
              <a:xfrm>
                <a:off x="3227388" y="3014663"/>
                <a:ext cx="954088" cy="1079500"/>
              </a:xfrm>
              <a:custGeom>
                <a:avLst/>
                <a:gdLst/>
                <a:ahLst/>
                <a:cxnLst>
                  <a:cxn ang="0">
                    <a:pos x="346" y="0"/>
                  </a:cxn>
                  <a:cxn ang="0">
                    <a:pos x="389" y="37"/>
                  </a:cxn>
                  <a:cxn ang="0">
                    <a:pos x="438" y="176"/>
                  </a:cxn>
                  <a:cxn ang="0">
                    <a:pos x="534" y="288"/>
                  </a:cxn>
                  <a:cxn ang="0">
                    <a:pos x="545" y="344"/>
                  </a:cxn>
                  <a:cxn ang="0">
                    <a:pos x="394" y="605"/>
                  </a:cxn>
                  <a:cxn ang="0">
                    <a:pos x="356" y="627"/>
                  </a:cxn>
                  <a:cxn ang="0">
                    <a:pos x="332" y="619"/>
                  </a:cxn>
                  <a:cxn ang="0">
                    <a:pos x="103" y="370"/>
                  </a:cxn>
                  <a:cxn ang="0">
                    <a:pos x="1" y="47"/>
                  </a:cxn>
                  <a:cxn ang="0">
                    <a:pos x="12" y="14"/>
                  </a:cxn>
                  <a:cxn ang="0">
                    <a:pos x="45" y="0"/>
                  </a:cxn>
                  <a:cxn ang="0">
                    <a:pos x="346" y="0"/>
                  </a:cxn>
                </a:cxnLst>
                <a:rect l="0" t="0" r="r" b="b"/>
                <a:pathLst>
                  <a:path w="555" h="627">
                    <a:moveTo>
                      <a:pt x="346" y="0"/>
                    </a:moveTo>
                    <a:cubicBezTo>
                      <a:pt x="368" y="0"/>
                      <a:pt x="386" y="16"/>
                      <a:pt x="389" y="37"/>
                    </a:cubicBezTo>
                    <a:cubicBezTo>
                      <a:pt x="397" y="86"/>
                      <a:pt x="413" y="133"/>
                      <a:pt x="438" y="176"/>
                    </a:cubicBezTo>
                    <a:cubicBezTo>
                      <a:pt x="463" y="219"/>
                      <a:pt x="495" y="257"/>
                      <a:pt x="534" y="288"/>
                    </a:cubicBezTo>
                    <a:cubicBezTo>
                      <a:pt x="551" y="302"/>
                      <a:pt x="555" y="325"/>
                      <a:pt x="545" y="344"/>
                    </a:cubicBezTo>
                    <a:cubicBezTo>
                      <a:pt x="394" y="605"/>
                      <a:pt x="394" y="605"/>
                      <a:pt x="394" y="605"/>
                    </a:cubicBezTo>
                    <a:cubicBezTo>
                      <a:pt x="386" y="619"/>
                      <a:pt x="372" y="627"/>
                      <a:pt x="356" y="627"/>
                    </a:cubicBezTo>
                    <a:cubicBezTo>
                      <a:pt x="347" y="627"/>
                      <a:pt x="339" y="624"/>
                      <a:pt x="332" y="619"/>
                    </a:cubicBezTo>
                    <a:cubicBezTo>
                      <a:pt x="239" y="554"/>
                      <a:pt x="160" y="467"/>
                      <a:pt x="103" y="370"/>
                    </a:cubicBezTo>
                    <a:cubicBezTo>
                      <a:pt x="46" y="270"/>
                      <a:pt x="12" y="162"/>
                      <a:pt x="1" y="47"/>
                    </a:cubicBezTo>
                    <a:cubicBezTo>
                      <a:pt x="0" y="35"/>
                      <a:pt x="4" y="23"/>
                      <a:pt x="12" y="14"/>
                    </a:cubicBezTo>
                    <a:cubicBezTo>
                      <a:pt x="21" y="5"/>
                      <a:pt x="32" y="0"/>
                      <a:pt x="45" y="0"/>
                    </a:cubicBezTo>
                    <a:lnTo>
                      <a:pt x="346" y="0"/>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6" name="Freeform 18"/>
              <p:cNvSpPr>
                <a:spLocks/>
              </p:cNvSpPr>
              <p:nvPr/>
            </p:nvSpPr>
            <p:spPr bwMode="auto">
              <a:xfrm>
                <a:off x="3238500" y="3055938"/>
                <a:ext cx="935038" cy="1038225"/>
              </a:xfrm>
              <a:custGeom>
                <a:avLst/>
                <a:gdLst/>
                <a:ahLst/>
                <a:cxnLst>
                  <a:cxn ang="0">
                    <a:pos x="326" y="595"/>
                  </a:cxn>
                  <a:cxn ang="0">
                    <a:pos x="350" y="603"/>
                  </a:cxn>
                  <a:cxn ang="0">
                    <a:pos x="388" y="581"/>
                  </a:cxn>
                  <a:cxn ang="0">
                    <a:pos x="539" y="320"/>
                  </a:cxn>
                  <a:cxn ang="0">
                    <a:pos x="544" y="301"/>
                  </a:cxn>
                  <a:cxn ang="0">
                    <a:pos x="533" y="288"/>
                  </a:cxn>
                  <a:cxn ang="0">
                    <a:pos x="438" y="177"/>
                  </a:cxn>
                  <a:cxn ang="0">
                    <a:pos x="392" y="54"/>
                  </a:cxn>
                  <a:cxn ang="0">
                    <a:pos x="385" y="26"/>
                  </a:cxn>
                  <a:cxn ang="0">
                    <a:pos x="346" y="0"/>
                  </a:cxn>
                  <a:cxn ang="0">
                    <a:pos x="44" y="0"/>
                  </a:cxn>
                  <a:cxn ang="0">
                    <a:pos x="12" y="15"/>
                  </a:cxn>
                  <a:cxn ang="0">
                    <a:pos x="1" y="47"/>
                  </a:cxn>
                  <a:cxn ang="0">
                    <a:pos x="15" y="143"/>
                  </a:cxn>
                  <a:cxn ang="0">
                    <a:pos x="97" y="346"/>
                  </a:cxn>
                  <a:cxn ang="0">
                    <a:pos x="326" y="595"/>
                  </a:cxn>
                </a:cxnLst>
                <a:rect l="0" t="0" r="r" b="b"/>
                <a:pathLst>
                  <a:path w="544" h="603">
                    <a:moveTo>
                      <a:pt x="326" y="595"/>
                    </a:moveTo>
                    <a:cubicBezTo>
                      <a:pt x="333" y="600"/>
                      <a:pt x="341" y="603"/>
                      <a:pt x="350" y="603"/>
                    </a:cubicBezTo>
                    <a:cubicBezTo>
                      <a:pt x="366" y="603"/>
                      <a:pt x="380" y="595"/>
                      <a:pt x="388" y="581"/>
                    </a:cubicBezTo>
                    <a:cubicBezTo>
                      <a:pt x="539" y="320"/>
                      <a:pt x="539" y="320"/>
                      <a:pt x="539" y="320"/>
                    </a:cubicBezTo>
                    <a:cubicBezTo>
                      <a:pt x="542" y="314"/>
                      <a:pt x="544" y="308"/>
                      <a:pt x="544" y="301"/>
                    </a:cubicBezTo>
                    <a:cubicBezTo>
                      <a:pt x="542" y="296"/>
                      <a:pt x="538" y="292"/>
                      <a:pt x="533" y="288"/>
                    </a:cubicBezTo>
                    <a:cubicBezTo>
                      <a:pt x="495" y="257"/>
                      <a:pt x="463" y="219"/>
                      <a:pt x="438" y="177"/>
                    </a:cubicBezTo>
                    <a:cubicBezTo>
                      <a:pt x="416" y="138"/>
                      <a:pt x="400" y="97"/>
                      <a:pt x="392" y="54"/>
                    </a:cubicBezTo>
                    <a:cubicBezTo>
                      <a:pt x="389" y="45"/>
                      <a:pt x="387" y="36"/>
                      <a:pt x="385" y="26"/>
                    </a:cubicBezTo>
                    <a:cubicBezTo>
                      <a:pt x="379" y="11"/>
                      <a:pt x="363" y="0"/>
                      <a:pt x="346" y="0"/>
                    </a:cubicBezTo>
                    <a:cubicBezTo>
                      <a:pt x="44" y="0"/>
                      <a:pt x="44" y="0"/>
                      <a:pt x="44" y="0"/>
                    </a:cubicBezTo>
                    <a:cubicBezTo>
                      <a:pt x="32" y="0"/>
                      <a:pt x="20" y="5"/>
                      <a:pt x="12" y="15"/>
                    </a:cubicBezTo>
                    <a:cubicBezTo>
                      <a:pt x="4" y="24"/>
                      <a:pt x="0" y="35"/>
                      <a:pt x="1" y="47"/>
                    </a:cubicBezTo>
                    <a:cubicBezTo>
                      <a:pt x="4" y="80"/>
                      <a:pt x="9" y="112"/>
                      <a:pt x="15" y="143"/>
                    </a:cubicBezTo>
                    <a:cubicBezTo>
                      <a:pt x="33" y="214"/>
                      <a:pt x="60" y="281"/>
                      <a:pt x="97" y="346"/>
                    </a:cubicBezTo>
                    <a:cubicBezTo>
                      <a:pt x="154" y="443"/>
                      <a:pt x="233" y="530"/>
                      <a:pt x="326" y="595"/>
                    </a:cubicBezTo>
                    <a:close/>
                  </a:path>
                </a:pathLst>
              </a:custGeom>
              <a:solidFill>
                <a:schemeClr val="accent6"/>
              </a:solidFill>
              <a:ln w="3175">
                <a:solidFill>
                  <a:schemeClr val="accent6">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3" name="Group 182"/>
            <p:cNvGrpSpPr>
              <a:grpSpLocks noChangeAspect="1"/>
            </p:cNvGrpSpPr>
            <p:nvPr/>
          </p:nvGrpSpPr>
          <p:grpSpPr>
            <a:xfrm>
              <a:off x="4742347" y="441997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184"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5"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6"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187"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grpSp>
      <p:grpSp>
        <p:nvGrpSpPr>
          <p:cNvPr id="244" name="Group 243"/>
          <p:cNvGrpSpPr/>
          <p:nvPr/>
        </p:nvGrpSpPr>
        <p:grpSpPr>
          <a:xfrm>
            <a:off x="6623051" y="4019551"/>
            <a:ext cx="1282700" cy="1449917"/>
            <a:chOff x="6623051" y="4019551"/>
            <a:chExt cx="1282700" cy="1449917"/>
          </a:xfrm>
        </p:grpSpPr>
        <p:grpSp>
          <p:nvGrpSpPr>
            <p:cNvPr id="170" name="Group 169"/>
            <p:cNvGrpSpPr/>
            <p:nvPr/>
          </p:nvGrpSpPr>
          <p:grpSpPr>
            <a:xfrm>
              <a:off x="6623051" y="4019551"/>
              <a:ext cx="1282700" cy="1449917"/>
              <a:chOff x="4967288" y="3014663"/>
              <a:chExt cx="962025" cy="1087438"/>
            </a:xfrm>
            <a:effectLst>
              <a:outerShdw blurRad="50800" dist="38100" dir="2700000" algn="tl" rotWithShape="0">
                <a:prstClr val="black">
                  <a:alpha val="40000"/>
                </a:prstClr>
              </a:outerShdw>
            </a:effectLst>
          </p:grpSpPr>
          <p:sp>
            <p:nvSpPr>
              <p:cNvPr id="2064" name="Freeform 16"/>
              <p:cNvSpPr>
                <a:spLocks/>
              </p:cNvSpPr>
              <p:nvPr/>
            </p:nvSpPr>
            <p:spPr bwMode="auto">
              <a:xfrm>
                <a:off x="4967288" y="3014663"/>
                <a:ext cx="962025" cy="1087438"/>
              </a:xfrm>
              <a:custGeom>
                <a:avLst/>
                <a:gdLst/>
                <a:ahLst/>
                <a:cxnLst>
                  <a:cxn ang="0">
                    <a:pos x="527" y="0"/>
                  </a:cxn>
                  <a:cxn ang="0">
                    <a:pos x="550" y="10"/>
                  </a:cxn>
                  <a:cxn ang="0">
                    <a:pos x="558" y="34"/>
                  </a:cxn>
                  <a:cxn ang="0">
                    <a:pos x="455" y="370"/>
                  </a:cxn>
                  <a:cxn ang="0">
                    <a:pos x="216" y="627"/>
                  </a:cxn>
                  <a:cxn ang="0">
                    <a:pos x="198" y="632"/>
                  </a:cxn>
                  <a:cxn ang="0">
                    <a:pos x="171" y="616"/>
                  </a:cxn>
                  <a:cxn ang="0">
                    <a:pos x="8" y="335"/>
                  </a:cxn>
                  <a:cxn ang="0">
                    <a:pos x="17" y="294"/>
                  </a:cxn>
                  <a:cxn ang="0">
                    <a:pos x="120" y="176"/>
                  </a:cxn>
                  <a:cxn ang="0">
                    <a:pos x="171" y="28"/>
                  </a:cxn>
                  <a:cxn ang="0">
                    <a:pos x="202" y="0"/>
                  </a:cxn>
                  <a:cxn ang="0">
                    <a:pos x="527" y="0"/>
                  </a:cxn>
                </a:cxnLst>
                <a:rect l="0" t="0" r="r" b="b"/>
                <a:pathLst>
                  <a:path w="559" h="632">
                    <a:moveTo>
                      <a:pt x="527" y="0"/>
                    </a:moveTo>
                    <a:cubicBezTo>
                      <a:pt x="536" y="0"/>
                      <a:pt x="544" y="4"/>
                      <a:pt x="550" y="10"/>
                    </a:cubicBezTo>
                    <a:cubicBezTo>
                      <a:pt x="556" y="17"/>
                      <a:pt x="559" y="25"/>
                      <a:pt x="558" y="34"/>
                    </a:cubicBezTo>
                    <a:cubicBezTo>
                      <a:pt x="550" y="153"/>
                      <a:pt x="515" y="266"/>
                      <a:pt x="455" y="370"/>
                    </a:cubicBezTo>
                    <a:cubicBezTo>
                      <a:pt x="396" y="472"/>
                      <a:pt x="313" y="561"/>
                      <a:pt x="216" y="627"/>
                    </a:cubicBezTo>
                    <a:cubicBezTo>
                      <a:pt x="211" y="630"/>
                      <a:pt x="205" y="632"/>
                      <a:pt x="198" y="632"/>
                    </a:cubicBezTo>
                    <a:cubicBezTo>
                      <a:pt x="187" y="632"/>
                      <a:pt x="177" y="626"/>
                      <a:pt x="171" y="616"/>
                    </a:cubicBezTo>
                    <a:cubicBezTo>
                      <a:pt x="8" y="335"/>
                      <a:pt x="8" y="335"/>
                      <a:pt x="8" y="335"/>
                    </a:cubicBezTo>
                    <a:cubicBezTo>
                      <a:pt x="0" y="321"/>
                      <a:pt x="4" y="304"/>
                      <a:pt x="17" y="294"/>
                    </a:cubicBezTo>
                    <a:cubicBezTo>
                      <a:pt x="59" y="262"/>
                      <a:pt x="94" y="222"/>
                      <a:pt x="120" y="176"/>
                    </a:cubicBezTo>
                    <a:cubicBezTo>
                      <a:pt x="147" y="130"/>
                      <a:pt x="164" y="81"/>
                      <a:pt x="171" y="28"/>
                    </a:cubicBezTo>
                    <a:cubicBezTo>
                      <a:pt x="173" y="12"/>
                      <a:pt x="186" y="0"/>
                      <a:pt x="202" y="0"/>
                    </a:cubicBezTo>
                    <a:lnTo>
                      <a:pt x="527" y="0"/>
                    </a:lnTo>
                    <a:close/>
                  </a:path>
                </a:pathLst>
              </a:custGeom>
              <a:solidFill>
                <a:schemeClr val="accent4">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70" name="Freeform 22"/>
              <p:cNvSpPr>
                <a:spLocks/>
              </p:cNvSpPr>
              <p:nvPr/>
            </p:nvSpPr>
            <p:spPr bwMode="auto">
              <a:xfrm>
                <a:off x="4984750" y="3055938"/>
                <a:ext cx="941388" cy="1046163"/>
              </a:xfrm>
              <a:custGeom>
                <a:avLst/>
                <a:gdLst/>
                <a:ahLst/>
                <a:cxnLst>
                  <a:cxn ang="0">
                    <a:pos x="206" y="603"/>
                  </a:cxn>
                  <a:cxn ang="0">
                    <a:pos x="445" y="346"/>
                  </a:cxn>
                  <a:cxn ang="0">
                    <a:pos x="548" y="13"/>
                  </a:cxn>
                  <a:cxn ang="0">
                    <a:pos x="546" y="10"/>
                  </a:cxn>
                  <a:cxn ang="0">
                    <a:pos x="522" y="0"/>
                  </a:cxn>
                  <a:cxn ang="0">
                    <a:pos x="197" y="0"/>
                  </a:cxn>
                  <a:cxn ang="0">
                    <a:pos x="166" y="28"/>
                  </a:cxn>
                  <a:cxn ang="0">
                    <a:pos x="116" y="177"/>
                  </a:cxn>
                  <a:cxn ang="0">
                    <a:pos x="13" y="294"/>
                  </a:cxn>
                  <a:cxn ang="0">
                    <a:pos x="0" y="314"/>
                  </a:cxn>
                  <a:cxn ang="0">
                    <a:pos x="161" y="592"/>
                  </a:cxn>
                  <a:cxn ang="0">
                    <a:pos x="188" y="608"/>
                  </a:cxn>
                  <a:cxn ang="0">
                    <a:pos x="206" y="603"/>
                  </a:cxn>
                </a:cxnLst>
                <a:rect l="0" t="0" r="r" b="b"/>
                <a:pathLst>
                  <a:path w="548" h="608">
                    <a:moveTo>
                      <a:pt x="206" y="603"/>
                    </a:moveTo>
                    <a:cubicBezTo>
                      <a:pt x="303" y="537"/>
                      <a:pt x="386" y="448"/>
                      <a:pt x="445" y="346"/>
                    </a:cubicBezTo>
                    <a:cubicBezTo>
                      <a:pt x="504" y="243"/>
                      <a:pt x="539" y="131"/>
                      <a:pt x="548" y="13"/>
                    </a:cubicBezTo>
                    <a:cubicBezTo>
                      <a:pt x="547" y="12"/>
                      <a:pt x="546" y="11"/>
                      <a:pt x="546" y="10"/>
                    </a:cubicBezTo>
                    <a:cubicBezTo>
                      <a:pt x="540" y="4"/>
                      <a:pt x="531" y="0"/>
                      <a:pt x="522" y="0"/>
                    </a:cubicBezTo>
                    <a:cubicBezTo>
                      <a:pt x="197" y="0"/>
                      <a:pt x="197" y="0"/>
                      <a:pt x="197" y="0"/>
                    </a:cubicBezTo>
                    <a:cubicBezTo>
                      <a:pt x="182" y="0"/>
                      <a:pt x="168" y="12"/>
                      <a:pt x="166" y="28"/>
                    </a:cubicBezTo>
                    <a:cubicBezTo>
                      <a:pt x="159" y="81"/>
                      <a:pt x="142" y="131"/>
                      <a:pt x="116" y="177"/>
                    </a:cubicBezTo>
                    <a:cubicBezTo>
                      <a:pt x="89" y="222"/>
                      <a:pt x="55" y="262"/>
                      <a:pt x="13" y="294"/>
                    </a:cubicBezTo>
                    <a:cubicBezTo>
                      <a:pt x="6" y="299"/>
                      <a:pt x="2" y="307"/>
                      <a:pt x="0" y="314"/>
                    </a:cubicBezTo>
                    <a:cubicBezTo>
                      <a:pt x="161" y="592"/>
                      <a:pt x="161" y="592"/>
                      <a:pt x="161" y="592"/>
                    </a:cubicBezTo>
                    <a:cubicBezTo>
                      <a:pt x="167" y="602"/>
                      <a:pt x="177" y="608"/>
                      <a:pt x="188" y="608"/>
                    </a:cubicBezTo>
                    <a:cubicBezTo>
                      <a:pt x="195" y="608"/>
                      <a:pt x="201" y="606"/>
                      <a:pt x="206" y="603"/>
                    </a:cubicBezTo>
                    <a:close/>
                  </a:path>
                </a:pathLst>
              </a:custGeom>
              <a:solidFill>
                <a:srgbClr val="FFC000"/>
              </a:solidFill>
              <a:ln w="3175">
                <a:solidFill>
                  <a:schemeClr val="accent4">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88" name="Freeform 236"/>
            <p:cNvSpPr>
              <a:spLocks noChangeAspect="1" noEditPoints="1"/>
            </p:cNvSpPr>
            <p:nvPr/>
          </p:nvSpPr>
          <p:spPr bwMode="auto">
            <a:xfrm>
              <a:off x="7026432" y="441773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245" name="Group 244"/>
          <p:cNvGrpSpPr/>
          <p:nvPr/>
        </p:nvGrpSpPr>
        <p:grpSpPr>
          <a:xfrm>
            <a:off x="5278967" y="4811184"/>
            <a:ext cx="1648884" cy="958851"/>
            <a:chOff x="5278967" y="4811184"/>
            <a:chExt cx="1648884" cy="958851"/>
          </a:xfrm>
        </p:grpSpPr>
        <p:grpSp>
          <p:nvGrpSpPr>
            <p:cNvPr id="171" name="Group 170"/>
            <p:cNvGrpSpPr/>
            <p:nvPr/>
          </p:nvGrpSpPr>
          <p:grpSpPr>
            <a:xfrm>
              <a:off x="5278967" y="4811184"/>
              <a:ext cx="1648884" cy="958851"/>
              <a:chOff x="3959225" y="3608388"/>
              <a:chExt cx="1236663" cy="719138"/>
            </a:xfrm>
            <a:effectLst>
              <a:outerShdw blurRad="50800" dist="38100" dir="5400000" algn="t" rotWithShape="0">
                <a:prstClr val="black">
                  <a:alpha val="40000"/>
                </a:prstClr>
              </a:outerShdw>
            </a:effectLst>
          </p:grpSpPr>
          <p:sp>
            <p:nvSpPr>
              <p:cNvPr id="2059" name="Freeform 11"/>
              <p:cNvSpPr>
                <a:spLocks/>
              </p:cNvSpPr>
              <p:nvPr/>
            </p:nvSpPr>
            <p:spPr bwMode="auto">
              <a:xfrm>
                <a:off x="3959225" y="3608388"/>
                <a:ext cx="1236663" cy="719138"/>
              </a:xfrm>
              <a:custGeom>
                <a:avLst/>
                <a:gdLst/>
                <a:ahLst/>
                <a:cxnLst>
                  <a:cxn ang="0">
                    <a:pos x="195" y="0"/>
                  </a:cxn>
                  <a:cxn ang="0">
                    <a:pos x="210" y="3"/>
                  </a:cxn>
                  <a:cxn ang="0">
                    <a:pos x="359" y="32"/>
                  </a:cxn>
                  <a:cxn ang="0">
                    <a:pos x="508" y="3"/>
                  </a:cxn>
                  <a:cxn ang="0">
                    <a:pos x="523" y="0"/>
                  </a:cxn>
                  <a:cxn ang="0">
                    <a:pos x="555" y="18"/>
                  </a:cxn>
                  <a:cxn ang="0">
                    <a:pos x="712" y="291"/>
                  </a:cxn>
                  <a:cxn ang="0">
                    <a:pos x="715" y="320"/>
                  </a:cxn>
                  <a:cxn ang="0">
                    <a:pos x="696" y="343"/>
                  </a:cxn>
                  <a:cxn ang="0">
                    <a:pos x="359" y="418"/>
                  </a:cxn>
                  <a:cxn ang="0">
                    <a:pos x="22" y="343"/>
                  </a:cxn>
                  <a:cxn ang="0">
                    <a:pos x="3" y="320"/>
                  </a:cxn>
                  <a:cxn ang="0">
                    <a:pos x="6" y="291"/>
                  </a:cxn>
                  <a:cxn ang="0">
                    <a:pos x="163" y="18"/>
                  </a:cxn>
                  <a:cxn ang="0">
                    <a:pos x="195" y="0"/>
                  </a:cxn>
                  <a:cxn ang="0">
                    <a:pos x="195" y="0"/>
                  </a:cxn>
                </a:cxnLst>
                <a:rect l="0" t="0" r="r" b="b"/>
                <a:pathLst>
                  <a:path w="719" h="418">
                    <a:moveTo>
                      <a:pt x="195" y="0"/>
                    </a:moveTo>
                    <a:cubicBezTo>
                      <a:pt x="200" y="0"/>
                      <a:pt x="205" y="1"/>
                      <a:pt x="210" y="3"/>
                    </a:cubicBezTo>
                    <a:cubicBezTo>
                      <a:pt x="257" y="22"/>
                      <a:pt x="308" y="32"/>
                      <a:pt x="359" y="32"/>
                    </a:cubicBezTo>
                    <a:cubicBezTo>
                      <a:pt x="411" y="32"/>
                      <a:pt x="461" y="22"/>
                      <a:pt x="508" y="3"/>
                    </a:cubicBezTo>
                    <a:cubicBezTo>
                      <a:pt x="513" y="1"/>
                      <a:pt x="518" y="0"/>
                      <a:pt x="523" y="0"/>
                    </a:cubicBezTo>
                    <a:cubicBezTo>
                      <a:pt x="536" y="0"/>
                      <a:pt x="548" y="7"/>
                      <a:pt x="555" y="18"/>
                    </a:cubicBezTo>
                    <a:cubicBezTo>
                      <a:pt x="712" y="291"/>
                      <a:pt x="712" y="291"/>
                      <a:pt x="712" y="291"/>
                    </a:cubicBezTo>
                    <a:cubicBezTo>
                      <a:pt x="717" y="300"/>
                      <a:pt x="719" y="310"/>
                      <a:pt x="715" y="320"/>
                    </a:cubicBezTo>
                    <a:cubicBezTo>
                      <a:pt x="712" y="330"/>
                      <a:pt x="705" y="338"/>
                      <a:pt x="696" y="343"/>
                    </a:cubicBezTo>
                    <a:cubicBezTo>
                      <a:pt x="590" y="393"/>
                      <a:pt x="477" y="418"/>
                      <a:pt x="359" y="418"/>
                    </a:cubicBezTo>
                    <a:cubicBezTo>
                      <a:pt x="241" y="418"/>
                      <a:pt x="128" y="393"/>
                      <a:pt x="22" y="343"/>
                    </a:cubicBezTo>
                    <a:cubicBezTo>
                      <a:pt x="13" y="338"/>
                      <a:pt x="6" y="330"/>
                      <a:pt x="3" y="320"/>
                    </a:cubicBezTo>
                    <a:cubicBezTo>
                      <a:pt x="0" y="310"/>
                      <a:pt x="1" y="300"/>
                      <a:pt x="6" y="291"/>
                    </a:cubicBezTo>
                    <a:cubicBezTo>
                      <a:pt x="163" y="18"/>
                      <a:pt x="163" y="18"/>
                      <a:pt x="163" y="18"/>
                    </a:cubicBezTo>
                    <a:cubicBezTo>
                      <a:pt x="170" y="7"/>
                      <a:pt x="182" y="0"/>
                      <a:pt x="195" y="0"/>
                    </a:cubicBezTo>
                    <a:cubicBezTo>
                      <a:pt x="195" y="0"/>
                      <a:pt x="195" y="0"/>
                      <a:pt x="195" y="0"/>
                    </a:cubicBezTo>
                    <a:close/>
                  </a:path>
                </a:pathLst>
              </a:custGeom>
              <a:solidFill>
                <a:srgbClr val="2F378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5" name="Freeform 17"/>
              <p:cNvSpPr>
                <a:spLocks/>
              </p:cNvSpPr>
              <p:nvPr/>
            </p:nvSpPr>
            <p:spPr bwMode="auto">
              <a:xfrm>
                <a:off x="3971925" y="3649663"/>
                <a:ext cx="1220788" cy="677863"/>
              </a:xfrm>
              <a:custGeom>
                <a:avLst/>
                <a:gdLst/>
                <a:ahLst/>
                <a:cxnLst>
                  <a:cxn ang="0">
                    <a:pos x="162" y="19"/>
                  </a:cxn>
                  <a:cxn ang="0">
                    <a:pos x="5" y="291"/>
                  </a:cxn>
                  <a:cxn ang="0">
                    <a:pos x="0" y="305"/>
                  </a:cxn>
                  <a:cxn ang="0">
                    <a:pos x="15" y="319"/>
                  </a:cxn>
                  <a:cxn ang="0">
                    <a:pos x="352" y="394"/>
                  </a:cxn>
                  <a:cxn ang="0">
                    <a:pos x="689" y="319"/>
                  </a:cxn>
                  <a:cxn ang="0">
                    <a:pos x="708" y="296"/>
                  </a:cxn>
                  <a:cxn ang="0">
                    <a:pos x="710" y="289"/>
                  </a:cxn>
                  <a:cxn ang="0">
                    <a:pos x="554" y="19"/>
                  </a:cxn>
                  <a:cxn ang="0">
                    <a:pos x="521" y="0"/>
                  </a:cxn>
                  <a:cxn ang="0">
                    <a:pos x="507" y="3"/>
                  </a:cxn>
                  <a:cxn ang="0">
                    <a:pos x="358" y="32"/>
                  </a:cxn>
                  <a:cxn ang="0">
                    <a:pos x="209" y="3"/>
                  </a:cxn>
                  <a:cxn ang="0">
                    <a:pos x="194" y="0"/>
                  </a:cxn>
                  <a:cxn ang="0">
                    <a:pos x="194" y="0"/>
                  </a:cxn>
                  <a:cxn ang="0">
                    <a:pos x="162" y="19"/>
                  </a:cxn>
                </a:cxnLst>
                <a:rect l="0" t="0" r="r" b="b"/>
                <a:pathLst>
                  <a:path w="710" h="394">
                    <a:moveTo>
                      <a:pt x="162" y="19"/>
                    </a:moveTo>
                    <a:cubicBezTo>
                      <a:pt x="5" y="291"/>
                      <a:pt x="5" y="291"/>
                      <a:pt x="5" y="291"/>
                    </a:cubicBezTo>
                    <a:cubicBezTo>
                      <a:pt x="2" y="295"/>
                      <a:pt x="1" y="300"/>
                      <a:pt x="0" y="305"/>
                    </a:cubicBezTo>
                    <a:cubicBezTo>
                      <a:pt x="4" y="311"/>
                      <a:pt x="9" y="316"/>
                      <a:pt x="15" y="319"/>
                    </a:cubicBezTo>
                    <a:cubicBezTo>
                      <a:pt x="121" y="369"/>
                      <a:pt x="234" y="394"/>
                      <a:pt x="352" y="394"/>
                    </a:cubicBezTo>
                    <a:cubicBezTo>
                      <a:pt x="470" y="394"/>
                      <a:pt x="583" y="369"/>
                      <a:pt x="689" y="319"/>
                    </a:cubicBezTo>
                    <a:cubicBezTo>
                      <a:pt x="698" y="314"/>
                      <a:pt x="705" y="306"/>
                      <a:pt x="708" y="296"/>
                    </a:cubicBezTo>
                    <a:cubicBezTo>
                      <a:pt x="709" y="294"/>
                      <a:pt x="710" y="292"/>
                      <a:pt x="710" y="289"/>
                    </a:cubicBezTo>
                    <a:cubicBezTo>
                      <a:pt x="554" y="19"/>
                      <a:pt x="554" y="19"/>
                      <a:pt x="554" y="19"/>
                    </a:cubicBezTo>
                    <a:cubicBezTo>
                      <a:pt x="547" y="7"/>
                      <a:pt x="535" y="0"/>
                      <a:pt x="521" y="0"/>
                    </a:cubicBezTo>
                    <a:cubicBezTo>
                      <a:pt x="517" y="0"/>
                      <a:pt x="512" y="1"/>
                      <a:pt x="507" y="3"/>
                    </a:cubicBezTo>
                    <a:cubicBezTo>
                      <a:pt x="460" y="22"/>
                      <a:pt x="409" y="32"/>
                      <a:pt x="358" y="32"/>
                    </a:cubicBezTo>
                    <a:cubicBezTo>
                      <a:pt x="306" y="32"/>
                      <a:pt x="256" y="22"/>
                      <a:pt x="209" y="3"/>
                    </a:cubicBezTo>
                    <a:cubicBezTo>
                      <a:pt x="204" y="1"/>
                      <a:pt x="199" y="0"/>
                      <a:pt x="194" y="0"/>
                    </a:cubicBezTo>
                    <a:cubicBezTo>
                      <a:pt x="194" y="0"/>
                      <a:pt x="194" y="0"/>
                      <a:pt x="194" y="0"/>
                    </a:cubicBezTo>
                    <a:cubicBezTo>
                      <a:pt x="181" y="0"/>
                      <a:pt x="169" y="7"/>
                      <a:pt x="162" y="19"/>
                    </a:cubicBezTo>
                    <a:close/>
                  </a:path>
                </a:pathLst>
              </a:custGeom>
              <a:solidFill>
                <a:srgbClr val="2F5698"/>
              </a:solidFill>
              <a:ln w="3175">
                <a:solidFill>
                  <a:schemeClr val="accent5">
                    <a:lumMod val="75000"/>
                  </a:schemeClr>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89" name="Group 72"/>
            <p:cNvGrpSpPr>
              <a:grpSpLocks noChangeAspect="1"/>
            </p:cNvGrpSpPr>
            <p:nvPr/>
          </p:nvGrpSpPr>
          <p:grpSpPr>
            <a:xfrm>
              <a:off x="5798609" y="5041946"/>
              <a:ext cx="609600" cy="575736"/>
              <a:chOff x="5530851" y="1866899"/>
              <a:chExt cx="285750" cy="269875"/>
            </a:xfrm>
            <a:solidFill>
              <a:schemeClr val="bg1"/>
            </a:solidFill>
            <a:effectLst>
              <a:outerShdw blurRad="50800" dist="38100" dir="2700000" algn="tl" rotWithShape="0">
                <a:prstClr val="black">
                  <a:alpha val="40000"/>
                </a:prstClr>
              </a:outerShdw>
            </a:effectLst>
          </p:grpSpPr>
          <p:sp>
            <p:nvSpPr>
              <p:cNvPr id="190"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3" name="Group 242"/>
          <p:cNvGrpSpPr/>
          <p:nvPr/>
        </p:nvGrpSpPr>
        <p:grpSpPr>
          <a:xfrm>
            <a:off x="6625167" y="2461684"/>
            <a:ext cx="1280584" cy="1447800"/>
            <a:chOff x="6625167" y="2461684"/>
            <a:chExt cx="1280584" cy="1447800"/>
          </a:xfrm>
        </p:grpSpPr>
        <p:grpSp>
          <p:nvGrpSpPr>
            <p:cNvPr id="169" name="Group 168"/>
            <p:cNvGrpSpPr/>
            <p:nvPr/>
          </p:nvGrpSpPr>
          <p:grpSpPr>
            <a:xfrm>
              <a:off x="6625167" y="2461684"/>
              <a:ext cx="1280584" cy="1447800"/>
              <a:chOff x="4968875" y="1846263"/>
              <a:chExt cx="960438" cy="1085850"/>
            </a:xfrm>
            <a:effectLst>
              <a:outerShdw blurRad="50800" dist="38100" dir="18900000" algn="bl" rotWithShape="0">
                <a:prstClr val="black">
                  <a:alpha val="40000"/>
                </a:prstClr>
              </a:outerShdw>
            </a:effectLst>
          </p:grpSpPr>
          <p:sp>
            <p:nvSpPr>
              <p:cNvPr id="2062" name="Freeform 14"/>
              <p:cNvSpPr>
                <a:spLocks/>
              </p:cNvSpPr>
              <p:nvPr/>
            </p:nvSpPr>
            <p:spPr bwMode="auto">
              <a:xfrm>
                <a:off x="4968875" y="1846263"/>
                <a:ext cx="960438" cy="1085850"/>
              </a:xfrm>
              <a:custGeom>
                <a:avLst/>
                <a:gdLst/>
                <a:ahLst/>
                <a:cxnLst>
                  <a:cxn ang="0">
                    <a:pos x="198" y="0"/>
                  </a:cxn>
                  <a:cxn ang="0">
                    <a:pos x="217" y="6"/>
                  </a:cxn>
                  <a:cxn ang="0">
                    <a:pos x="454" y="262"/>
                  </a:cxn>
                  <a:cxn ang="0">
                    <a:pos x="557" y="596"/>
                  </a:cxn>
                  <a:cxn ang="0">
                    <a:pos x="548" y="621"/>
                  </a:cxn>
                  <a:cxn ang="0">
                    <a:pos x="524" y="632"/>
                  </a:cxn>
                  <a:cxn ang="0">
                    <a:pos x="203" y="632"/>
                  </a:cxn>
                  <a:cxn ang="0">
                    <a:pos x="170" y="606"/>
                  </a:cxn>
                  <a:cxn ang="0">
                    <a:pos x="119" y="455"/>
                  </a:cxn>
                  <a:cxn ang="0">
                    <a:pos x="16" y="338"/>
                  </a:cxn>
                  <a:cxn ang="0">
                    <a:pos x="8" y="295"/>
                  </a:cxn>
                  <a:cxn ang="0">
                    <a:pos x="169" y="17"/>
                  </a:cxn>
                  <a:cxn ang="0">
                    <a:pos x="198" y="0"/>
                  </a:cxn>
                </a:cxnLst>
                <a:rect l="0" t="0" r="r" b="b"/>
                <a:pathLst>
                  <a:path w="558" h="632">
                    <a:moveTo>
                      <a:pt x="198" y="0"/>
                    </a:moveTo>
                    <a:cubicBezTo>
                      <a:pt x="205" y="0"/>
                      <a:pt x="211" y="3"/>
                      <a:pt x="217" y="6"/>
                    </a:cubicBezTo>
                    <a:cubicBezTo>
                      <a:pt x="313" y="73"/>
                      <a:pt x="395" y="161"/>
                      <a:pt x="454" y="262"/>
                    </a:cubicBezTo>
                    <a:cubicBezTo>
                      <a:pt x="514" y="365"/>
                      <a:pt x="548" y="478"/>
                      <a:pt x="557" y="596"/>
                    </a:cubicBezTo>
                    <a:cubicBezTo>
                      <a:pt x="558" y="605"/>
                      <a:pt x="555" y="614"/>
                      <a:pt x="548" y="621"/>
                    </a:cubicBezTo>
                    <a:cubicBezTo>
                      <a:pt x="542" y="628"/>
                      <a:pt x="533" y="632"/>
                      <a:pt x="524" y="632"/>
                    </a:cubicBezTo>
                    <a:cubicBezTo>
                      <a:pt x="203" y="632"/>
                      <a:pt x="203" y="632"/>
                      <a:pt x="203" y="632"/>
                    </a:cubicBezTo>
                    <a:cubicBezTo>
                      <a:pt x="197" y="631"/>
                      <a:pt x="172" y="625"/>
                      <a:pt x="170" y="606"/>
                    </a:cubicBezTo>
                    <a:cubicBezTo>
                      <a:pt x="164" y="554"/>
                      <a:pt x="147" y="503"/>
                      <a:pt x="119" y="455"/>
                    </a:cubicBezTo>
                    <a:cubicBezTo>
                      <a:pt x="93" y="410"/>
                      <a:pt x="58" y="370"/>
                      <a:pt x="16" y="338"/>
                    </a:cubicBezTo>
                    <a:cubicBezTo>
                      <a:pt x="3" y="328"/>
                      <a:pt x="0" y="310"/>
                      <a:pt x="8" y="295"/>
                    </a:cubicBezTo>
                    <a:cubicBezTo>
                      <a:pt x="169" y="17"/>
                      <a:pt x="169" y="17"/>
                      <a:pt x="169" y="17"/>
                    </a:cubicBezTo>
                    <a:cubicBezTo>
                      <a:pt x="175" y="7"/>
                      <a:pt x="186" y="0"/>
                      <a:pt x="198" y="0"/>
                    </a:cubicBezTo>
                    <a:close/>
                  </a:path>
                </a:pathLst>
              </a:custGeom>
              <a:solidFill>
                <a:schemeClr val="accent3">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8" name="Freeform 20"/>
              <p:cNvSpPr>
                <a:spLocks/>
              </p:cNvSpPr>
              <p:nvPr/>
            </p:nvSpPr>
            <p:spPr bwMode="auto">
              <a:xfrm>
                <a:off x="4986338" y="1889125"/>
                <a:ext cx="942975" cy="1042988"/>
              </a:xfrm>
              <a:custGeom>
                <a:avLst/>
                <a:gdLst/>
                <a:ahLst/>
                <a:cxnLst>
                  <a:cxn ang="0">
                    <a:pos x="109" y="430"/>
                  </a:cxn>
                  <a:cxn ang="0">
                    <a:pos x="155" y="552"/>
                  </a:cxn>
                  <a:cxn ang="0">
                    <a:pos x="163" y="591"/>
                  </a:cxn>
                  <a:cxn ang="0">
                    <a:pos x="193" y="607"/>
                  </a:cxn>
                  <a:cxn ang="0">
                    <a:pos x="514" y="607"/>
                  </a:cxn>
                  <a:cxn ang="0">
                    <a:pos x="538" y="596"/>
                  </a:cxn>
                  <a:cxn ang="0">
                    <a:pos x="547" y="571"/>
                  </a:cxn>
                  <a:cxn ang="0">
                    <a:pos x="532" y="464"/>
                  </a:cxn>
                  <a:cxn ang="0">
                    <a:pos x="450" y="262"/>
                  </a:cxn>
                  <a:cxn ang="0">
                    <a:pos x="213" y="6"/>
                  </a:cxn>
                  <a:cxn ang="0">
                    <a:pos x="193" y="0"/>
                  </a:cxn>
                  <a:cxn ang="0">
                    <a:pos x="165" y="16"/>
                  </a:cxn>
                  <a:cxn ang="0">
                    <a:pos x="4" y="295"/>
                  </a:cxn>
                  <a:cxn ang="0">
                    <a:pos x="0" y="306"/>
                  </a:cxn>
                  <a:cxn ang="0">
                    <a:pos x="6" y="313"/>
                  </a:cxn>
                  <a:cxn ang="0">
                    <a:pos x="109" y="430"/>
                  </a:cxn>
                </a:cxnLst>
                <a:rect l="0" t="0" r="r" b="b"/>
                <a:pathLst>
                  <a:path w="548" h="607">
                    <a:moveTo>
                      <a:pt x="109" y="430"/>
                    </a:moveTo>
                    <a:cubicBezTo>
                      <a:pt x="132" y="469"/>
                      <a:pt x="147" y="510"/>
                      <a:pt x="155" y="552"/>
                    </a:cubicBezTo>
                    <a:cubicBezTo>
                      <a:pt x="159" y="565"/>
                      <a:pt x="161" y="578"/>
                      <a:pt x="163" y="591"/>
                    </a:cubicBezTo>
                    <a:cubicBezTo>
                      <a:pt x="171" y="602"/>
                      <a:pt x="188" y="606"/>
                      <a:pt x="193" y="607"/>
                    </a:cubicBezTo>
                    <a:cubicBezTo>
                      <a:pt x="514" y="607"/>
                      <a:pt x="514" y="607"/>
                      <a:pt x="514" y="607"/>
                    </a:cubicBezTo>
                    <a:cubicBezTo>
                      <a:pt x="523" y="607"/>
                      <a:pt x="532" y="603"/>
                      <a:pt x="538" y="596"/>
                    </a:cubicBezTo>
                    <a:cubicBezTo>
                      <a:pt x="545" y="589"/>
                      <a:pt x="548" y="580"/>
                      <a:pt x="547" y="571"/>
                    </a:cubicBezTo>
                    <a:cubicBezTo>
                      <a:pt x="544" y="535"/>
                      <a:pt x="539" y="499"/>
                      <a:pt x="532" y="464"/>
                    </a:cubicBezTo>
                    <a:cubicBezTo>
                      <a:pt x="514" y="393"/>
                      <a:pt x="487" y="326"/>
                      <a:pt x="450" y="262"/>
                    </a:cubicBezTo>
                    <a:cubicBezTo>
                      <a:pt x="391" y="160"/>
                      <a:pt x="309" y="72"/>
                      <a:pt x="213" y="6"/>
                    </a:cubicBezTo>
                    <a:cubicBezTo>
                      <a:pt x="207" y="2"/>
                      <a:pt x="200" y="0"/>
                      <a:pt x="193" y="0"/>
                    </a:cubicBezTo>
                    <a:cubicBezTo>
                      <a:pt x="181" y="0"/>
                      <a:pt x="171" y="6"/>
                      <a:pt x="165" y="16"/>
                    </a:cubicBezTo>
                    <a:cubicBezTo>
                      <a:pt x="4" y="295"/>
                      <a:pt x="4" y="295"/>
                      <a:pt x="4" y="295"/>
                    </a:cubicBezTo>
                    <a:cubicBezTo>
                      <a:pt x="2" y="298"/>
                      <a:pt x="0" y="302"/>
                      <a:pt x="0" y="306"/>
                    </a:cubicBezTo>
                    <a:cubicBezTo>
                      <a:pt x="2" y="309"/>
                      <a:pt x="4" y="311"/>
                      <a:pt x="6" y="313"/>
                    </a:cubicBezTo>
                    <a:cubicBezTo>
                      <a:pt x="48" y="345"/>
                      <a:pt x="83" y="385"/>
                      <a:pt x="109" y="430"/>
                    </a:cubicBez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2" name="Group 67"/>
            <p:cNvGrpSpPr>
              <a:grpSpLocks noChangeAspect="1"/>
            </p:cNvGrpSpPr>
            <p:nvPr/>
          </p:nvGrpSpPr>
          <p:grpSpPr>
            <a:xfrm>
              <a:off x="7010885" y="3032297"/>
              <a:ext cx="575733" cy="569039"/>
              <a:chOff x="3959226" y="1355724"/>
              <a:chExt cx="273050" cy="269875"/>
            </a:xfrm>
            <a:solidFill>
              <a:schemeClr val="bg1"/>
            </a:solidFill>
            <a:effectLst>
              <a:outerShdw blurRad="50800" dist="38100" dir="2700000" algn="tl" rotWithShape="0">
                <a:prstClr val="black">
                  <a:alpha val="40000"/>
                </a:prstClr>
              </a:outerShdw>
            </a:effectLst>
          </p:grpSpPr>
          <p:sp>
            <p:nvSpPr>
              <p:cNvPr id="193"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5"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6"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7" name="Group 246"/>
          <p:cNvGrpSpPr/>
          <p:nvPr/>
        </p:nvGrpSpPr>
        <p:grpSpPr>
          <a:xfrm>
            <a:off x="4282667" y="2451402"/>
            <a:ext cx="1276351" cy="1447800"/>
            <a:chOff x="4303185" y="2461684"/>
            <a:chExt cx="1276351" cy="1447800"/>
          </a:xfrm>
        </p:grpSpPr>
        <p:grpSp>
          <p:nvGrpSpPr>
            <p:cNvPr id="146" name="Group 145"/>
            <p:cNvGrpSpPr/>
            <p:nvPr/>
          </p:nvGrpSpPr>
          <p:grpSpPr>
            <a:xfrm>
              <a:off x="4303185" y="2461684"/>
              <a:ext cx="1276351" cy="1447800"/>
              <a:chOff x="3227388" y="1884363"/>
              <a:chExt cx="957263" cy="1085850"/>
            </a:xfrm>
            <a:effectLst>
              <a:outerShdw blurRad="50800" dist="38100" dir="13500000" algn="br" rotWithShape="0">
                <a:prstClr val="black">
                  <a:alpha val="40000"/>
                </a:prstClr>
              </a:outerShdw>
            </a:effectLst>
          </p:grpSpPr>
          <p:sp>
            <p:nvSpPr>
              <p:cNvPr id="2061" name="Freeform 13"/>
              <p:cNvSpPr>
                <a:spLocks/>
              </p:cNvSpPr>
              <p:nvPr/>
            </p:nvSpPr>
            <p:spPr bwMode="auto">
              <a:xfrm>
                <a:off x="3227388" y="1884363"/>
                <a:ext cx="957263" cy="1085850"/>
              </a:xfrm>
              <a:custGeom>
                <a:avLst/>
                <a:gdLst/>
                <a:ahLst/>
                <a:cxnLst>
                  <a:cxn ang="0">
                    <a:pos x="360" y="0"/>
                  </a:cxn>
                  <a:cxn ang="0">
                    <a:pos x="388" y="17"/>
                  </a:cxn>
                  <a:cxn ang="0">
                    <a:pos x="549" y="295"/>
                  </a:cxn>
                  <a:cxn ang="0">
                    <a:pos x="541" y="338"/>
                  </a:cxn>
                  <a:cxn ang="0">
                    <a:pos x="438" y="455"/>
                  </a:cxn>
                  <a:cxn ang="0">
                    <a:pos x="388" y="606"/>
                  </a:cxn>
                  <a:cxn ang="0">
                    <a:pos x="355" y="632"/>
                  </a:cxn>
                  <a:cxn ang="0">
                    <a:pos x="34" y="632"/>
                  </a:cxn>
                  <a:cxn ang="0">
                    <a:pos x="9" y="621"/>
                  </a:cxn>
                  <a:cxn ang="0">
                    <a:pos x="0" y="596"/>
                  </a:cxn>
                  <a:cxn ang="0">
                    <a:pos x="103" y="262"/>
                  </a:cxn>
                  <a:cxn ang="0">
                    <a:pos x="340" y="6"/>
                  </a:cxn>
                  <a:cxn ang="0">
                    <a:pos x="360" y="0"/>
                  </a:cxn>
                </a:cxnLst>
                <a:rect l="0" t="0" r="r" b="b"/>
                <a:pathLst>
                  <a:path w="557" h="632">
                    <a:moveTo>
                      <a:pt x="360" y="0"/>
                    </a:moveTo>
                    <a:cubicBezTo>
                      <a:pt x="372" y="0"/>
                      <a:pt x="382" y="7"/>
                      <a:pt x="388" y="17"/>
                    </a:cubicBezTo>
                    <a:cubicBezTo>
                      <a:pt x="549" y="295"/>
                      <a:pt x="549" y="295"/>
                      <a:pt x="549" y="295"/>
                    </a:cubicBezTo>
                    <a:cubicBezTo>
                      <a:pt x="557" y="310"/>
                      <a:pt x="554" y="328"/>
                      <a:pt x="541" y="338"/>
                    </a:cubicBezTo>
                    <a:cubicBezTo>
                      <a:pt x="499" y="370"/>
                      <a:pt x="465" y="410"/>
                      <a:pt x="438" y="455"/>
                    </a:cubicBezTo>
                    <a:cubicBezTo>
                      <a:pt x="411" y="503"/>
                      <a:pt x="394" y="554"/>
                      <a:pt x="388" y="606"/>
                    </a:cubicBezTo>
                    <a:cubicBezTo>
                      <a:pt x="385" y="625"/>
                      <a:pt x="361" y="631"/>
                      <a:pt x="355" y="632"/>
                    </a:cubicBezTo>
                    <a:cubicBezTo>
                      <a:pt x="34" y="632"/>
                      <a:pt x="34" y="632"/>
                      <a:pt x="34" y="632"/>
                    </a:cubicBezTo>
                    <a:cubicBezTo>
                      <a:pt x="24" y="632"/>
                      <a:pt x="15" y="628"/>
                      <a:pt x="9" y="621"/>
                    </a:cubicBezTo>
                    <a:cubicBezTo>
                      <a:pt x="3" y="614"/>
                      <a:pt x="0" y="605"/>
                      <a:pt x="0" y="596"/>
                    </a:cubicBezTo>
                    <a:cubicBezTo>
                      <a:pt x="9" y="478"/>
                      <a:pt x="44" y="365"/>
                      <a:pt x="103" y="262"/>
                    </a:cubicBezTo>
                    <a:cubicBezTo>
                      <a:pt x="162" y="161"/>
                      <a:pt x="244" y="73"/>
                      <a:pt x="340" y="6"/>
                    </a:cubicBezTo>
                    <a:cubicBezTo>
                      <a:pt x="346" y="3"/>
                      <a:pt x="353" y="0"/>
                      <a:pt x="360" y="0"/>
                    </a:cubicBezTo>
                    <a:close/>
                  </a:path>
                </a:pathLst>
              </a:custGeom>
              <a:solidFill>
                <a:srgbClr val="2E75DB"/>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7" name="Freeform 19"/>
              <p:cNvSpPr>
                <a:spLocks/>
              </p:cNvSpPr>
              <p:nvPr/>
            </p:nvSpPr>
            <p:spPr bwMode="auto">
              <a:xfrm>
                <a:off x="3238500" y="1927225"/>
                <a:ext cx="939800" cy="1042988"/>
              </a:xfrm>
              <a:custGeom>
                <a:avLst/>
                <a:gdLst/>
                <a:ahLst/>
                <a:cxnLst>
                  <a:cxn ang="0">
                    <a:pos x="388" y="16"/>
                  </a:cxn>
                  <a:cxn ang="0">
                    <a:pos x="359" y="0"/>
                  </a:cxn>
                  <a:cxn ang="0">
                    <a:pos x="340" y="6"/>
                  </a:cxn>
                  <a:cxn ang="0">
                    <a:pos x="103" y="262"/>
                  </a:cxn>
                  <a:cxn ang="0">
                    <a:pos x="0" y="592"/>
                  </a:cxn>
                  <a:cxn ang="0">
                    <a:pos x="3" y="596"/>
                  </a:cxn>
                  <a:cxn ang="0">
                    <a:pos x="28" y="607"/>
                  </a:cxn>
                  <a:cxn ang="0">
                    <a:pos x="349" y="607"/>
                  </a:cxn>
                  <a:cxn ang="0">
                    <a:pos x="382" y="581"/>
                  </a:cxn>
                  <a:cxn ang="0">
                    <a:pos x="432" y="430"/>
                  </a:cxn>
                  <a:cxn ang="0">
                    <a:pos x="535" y="313"/>
                  </a:cxn>
                  <a:cxn ang="0">
                    <a:pos x="547" y="292"/>
                  </a:cxn>
                  <a:cxn ang="0">
                    <a:pos x="388" y="16"/>
                  </a:cxn>
                </a:cxnLst>
                <a:rect l="0" t="0" r="r" b="b"/>
                <a:pathLst>
                  <a:path w="547" h="607">
                    <a:moveTo>
                      <a:pt x="388" y="16"/>
                    </a:moveTo>
                    <a:cubicBezTo>
                      <a:pt x="382" y="6"/>
                      <a:pt x="371" y="0"/>
                      <a:pt x="359" y="0"/>
                    </a:cubicBezTo>
                    <a:cubicBezTo>
                      <a:pt x="352" y="0"/>
                      <a:pt x="346" y="2"/>
                      <a:pt x="340" y="6"/>
                    </a:cubicBezTo>
                    <a:cubicBezTo>
                      <a:pt x="243" y="72"/>
                      <a:pt x="162" y="160"/>
                      <a:pt x="103" y="262"/>
                    </a:cubicBezTo>
                    <a:cubicBezTo>
                      <a:pt x="44" y="364"/>
                      <a:pt x="9" y="475"/>
                      <a:pt x="0" y="592"/>
                    </a:cubicBezTo>
                    <a:cubicBezTo>
                      <a:pt x="1" y="594"/>
                      <a:pt x="2" y="595"/>
                      <a:pt x="3" y="596"/>
                    </a:cubicBezTo>
                    <a:cubicBezTo>
                      <a:pt x="9" y="603"/>
                      <a:pt x="18" y="607"/>
                      <a:pt x="28" y="607"/>
                    </a:cubicBezTo>
                    <a:cubicBezTo>
                      <a:pt x="349" y="607"/>
                      <a:pt x="349" y="607"/>
                      <a:pt x="349" y="607"/>
                    </a:cubicBezTo>
                    <a:cubicBezTo>
                      <a:pt x="355" y="606"/>
                      <a:pt x="379" y="600"/>
                      <a:pt x="382" y="581"/>
                    </a:cubicBezTo>
                    <a:cubicBezTo>
                      <a:pt x="388" y="529"/>
                      <a:pt x="405" y="478"/>
                      <a:pt x="432" y="430"/>
                    </a:cubicBezTo>
                    <a:cubicBezTo>
                      <a:pt x="459" y="385"/>
                      <a:pt x="493" y="345"/>
                      <a:pt x="535" y="313"/>
                    </a:cubicBezTo>
                    <a:cubicBezTo>
                      <a:pt x="542" y="308"/>
                      <a:pt x="546" y="300"/>
                      <a:pt x="547" y="292"/>
                    </a:cubicBezTo>
                    <a:lnTo>
                      <a:pt x="388" y="1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97" name="Group 61"/>
            <p:cNvGrpSpPr>
              <a:grpSpLocks noChangeAspect="1"/>
            </p:cNvGrpSpPr>
            <p:nvPr/>
          </p:nvGrpSpPr>
          <p:grpSpPr>
            <a:xfrm>
              <a:off x="4681126" y="2992399"/>
              <a:ext cx="600507" cy="618067"/>
              <a:chOff x="2700338" y="1350961"/>
              <a:chExt cx="271463" cy="279401"/>
            </a:xfrm>
            <a:solidFill>
              <a:schemeClr val="bg1"/>
            </a:solidFill>
            <a:effectLst>
              <a:outerShdw blurRad="50800" dist="38100" dir="2700000" algn="tl" rotWithShape="0">
                <a:prstClr val="black">
                  <a:alpha val="40000"/>
                </a:prstClr>
              </a:outerShdw>
            </a:effectLst>
          </p:grpSpPr>
          <p:grpSp>
            <p:nvGrpSpPr>
              <p:cNvPr id="198" name="Group 405"/>
              <p:cNvGrpSpPr/>
              <p:nvPr/>
            </p:nvGrpSpPr>
            <p:grpSpPr>
              <a:xfrm>
                <a:off x="2808288" y="1350961"/>
                <a:ext cx="163513" cy="171450"/>
                <a:chOff x="2808288" y="1350961"/>
                <a:chExt cx="163513" cy="171450"/>
              </a:xfrm>
              <a:grpFill/>
            </p:grpSpPr>
            <p:sp>
              <p:nvSpPr>
                <p:cNvPr id="200"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1"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2"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99"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242" name="Group 241"/>
          <p:cNvGrpSpPr/>
          <p:nvPr/>
        </p:nvGrpSpPr>
        <p:grpSpPr>
          <a:xfrm>
            <a:off x="5278967" y="2161117"/>
            <a:ext cx="1648884" cy="958851"/>
            <a:chOff x="5278967" y="2161117"/>
            <a:chExt cx="1648884" cy="958851"/>
          </a:xfrm>
        </p:grpSpPr>
        <p:grpSp>
          <p:nvGrpSpPr>
            <p:cNvPr id="168" name="Group 167"/>
            <p:cNvGrpSpPr/>
            <p:nvPr/>
          </p:nvGrpSpPr>
          <p:grpSpPr>
            <a:xfrm>
              <a:off x="5278967" y="2161117"/>
              <a:ext cx="1648884" cy="958851"/>
              <a:chOff x="3959225" y="1620838"/>
              <a:chExt cx="1236663" cy="719138"/>
            </a:xfrm>
            <a:effectLst>
              <a:outerShdw blurRad="50800" dist="38100" dir="16200000" rotWithShape="0">
                <a:prstClr val="black">
                  <a:alpha val="40000"/>
                </a:prstClr>
              </a:outerShdw>
            </a:effectLst>
          </p:grpSpPr>
          <p:sp>
            <p:nvSpPr>
              <p:cNvPr id="2063" name="Freeform 15"/>
              <p:cNvSpPr>
                <a:spLocks/>
              </p:cNvSpPr>
              <p:nvPr/>
            </p:nvSpPr>
            <p:spPr bwMode="auto">
              <a:xfrm>
                <a:off x="3959225" y="1620838"/>
                <a:ext cx="1236663" cy="719138"/>
              </a:xfrm>
              <a:custGeom>
                <a:avLst/>
                <a:gdLst/>
                <a:ahLst/>
                <a:cxnLst>
                  <a:cxn ang="0">
                    <a:pos x="359" y="0"/>
                  </a:cxn>
                  <a:cxn ang="0">
                    <a:pos x="697" y="76"/>
                  </a:cxn>
                  <a:cxn ang="0">
                    <a:pos x="716" y="98"/>
                  </a:cxn>
                  <a:cxn ang="0">
                    <a:pos x="712" y="127"/>
                  </a:cxn>
                  <a:cxn ang="0">
                    <a:pos x="555" y="400"/>
                  </a:cxn>
                  <a:cxn ang="0">
                    <a:pos x="523" y="418"/>
                  </a:cxn>
                  <a:cxn ang="0">
                    <a:pos x="509" y="415"/>
                  </a:cxn>
                  <a:cxn ang="0">
                    <a:pos x="359" y="386"/>
                  </a:cxn>
                  <a:cxn ang="0">
                    <a:pos x="209" y="415"/>
                  </a:cxn>
                  <a:cxn ang="0">
                    <a:pos x="195" y="418"/>
                  </a:cxn>
                  <a:cxn ang="0">
                    <a:pos x="164" y="400"/>
                  </a:cxn>
                  <a:cxn ang="0">
                    <a:pos x="6" y="127"/>
                  </a:cxn>
                  <a:cxn ang="0">
                    <a:pos x="3" y="98"/>
                  </a:cxn>
                  <a:cxn ang="0">
                    <a:pos x="22" y="76"/>
                  </a:cxn>
                  <a:cxn ang="0">
                    <a:pos x="359" y="0"/>
                  </a:cxn>
                </a:cxnLst>
                <a:rect l="0" t="0" r="r" b="b"/>
                <a:pathLst>
                  <a:path w="719" h="418">
                    <a:moveTo>
                      <a:pt x="359" y="0"/>
                    </a:moveTo>
                    <a:cubicBezTo>
                      <a:pt x="477" y="0"/>
                      <a:pt x="591" y="25"/>
                      <a:pt x="697" y="76"/>
                    </a:cubicBezTo>
                    <a:cubicBezTo>
                      <a:pt x="706" y="80"/>
                      <a:pt x="713" y="88"/>
                      <a:pt x="716" y="98"/>
                    </a:cubicBezTo>
                    <a:cubicBezTo>
                      <a:pt x="719" y="107"/>
                      <a:pt x="718" y="118"/>
                      <a:pt x="712" y="127"/>
                    </a:cubicBezTo>
                    <a:cubicBezTo>
                      <a:pt x="555" y="400"/>
                      <a:pt x="555" y="400"/>
                      <a:pt x="555" y="400"/>
                    </a:cubicBezTo>
                    <a:cubicBezTo>
                      <a:pt x="548" y="411"/>
                      <a:pt x="536" y="418"/>
                      <a:pt x="523" y="418"/>
                    </a:cubicBezTo>
                    <a:cubicBezTo>
                      <a:pt x="518" y="418"/>
                      <a:pt x="514" y="417"/>
                      <a:pt x="509" y="415"/>
                    </a:cubicBezTo>
                    <a:cubicBezTo>
                      <a:pt x="461" y="396"/>
                      <a:pt x="411" y="386"/>
                      <a:pt x="359" y="386"/>
                    </a:cubicBezTo>
                    <a:cubicBezTo>
                      <a:pt x="307" y="386"/>
                      <a:pt x="257" y="396"/>
                      <a:pt x="209" y="415"/>
                    </a:cubicBezTo>
                    <a:cubicBezTo>
                      <a:pt x="205" y="417"/>
                      <a:pt x="200" y="418"/>
                      <a:pt x="195" y="418"/>
                    </a:cubicBezTo>
                    <a:cubicBezTo>
                      <a:pt x="182" y="418"/>
                      <a:pt x="170" y="411"/>
                      <a:pt x="164" y="400"/>
                    </a:cubicBezTo>
                    <a:cubicBezTo>
                      <a:pt x="6" y="127"/>
                      <a:pt x="6" y="127"/>
                      <a:pt x="6" y="127"/>
                    </a:cubicBezTo>
                    <a:cubicBezTo>
                      <a:pt x="1" y="118"/>
                      <a:pt x="0" y="107"/>
                      <a:pt x="3" y="98"/>
                    </a:cubicBezTo>
                    <a:cubicBezTo>
                      <a:pt x="6" y="88"/>
                      <a:pt x="13" y="80"/>
                      <a:pt x="22" y="76"/>
                    </a:cubicBezTo>
                    <a:cubicBezTo>
                      <a:pt x="128" y="25"/>
                      <a:pt x="241" y="0"/>
                      <a:pt x="359" y="0"/>
                    </a:cubicBezTo>
                    <a:close/>
                  </a:path>
                </a:pathLst>
              </a:custGeom>
              <a:solidFill>
                <a:schemeClr val="accent2">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9" name="Freeform 21"/>
              <p:cNvSpPr>
                <a:spLocks/>
              </p:cNvSpPr>
              <p:nvPr/>
            </p:nvSpPr>
            <p:spPr bwMode="auto">
              <a:xfrm>
                <a:off x="3971925" y="1662113"/>
                <a:ext cx="1220788" cy="677863"/>
              </a:xfrm>
              <a:custGeom>
                <a:avLst/>
                <a:gdLst/>
                <a:ahLst/>
                <a:cxnLst>
                  <a:cxn ang="0">
                    <a:pos x="695" y="76"/>
                  </a:cxn>
                  <a:cxn ang="0">
                    <a:pos x="358" y="0"/>
                  </a:cxn>
                  <a:cxn ang="0">
                    <a:pos x="20" y="76"/>
                  </a:cxn>
                  <a:cxn ang="0">
                    <a:pos x="1" y="98"/>
                  </a:cxn>
                  <a:cxn ang="0">
                    <a:pos x="0" y="104"/>
                  </a:cxn>
                  <a:cxn ang="0">
                    <a:pos x="157" y="376"/>
                  </a:cxn>
                  <a:cxn ang="0">
                    <a:pos x="188" y="394"/>
                  </a:cxn>
                  <a:cxn ang="0">
                    <a:pos x="202" y="391"/>
                  </a:cxn>
                  <a:cxn ang="0">
                    <a:pos x="352" y="362"/>
                  </a:cxn>
                  <a:cxn ang="0">
                    <a:pos x="502" y="391"/>
                  </a:cxn>
                  <a:cxn ang="0">
                    <a:pos x="516" y="394"/>
                  </a:cxn>
                  <a:cxn ang="0">
                    <a:pos x="548" y="376"/>
                  </a:cxn>
                  <a:cxn ang="0">
                    <a:pos x="705" y="103"/>
                  </a:cxn>
                  <a:cxn ang="0">
                    <a:pos x="710" y="89"/>
                  </a:cxn>
                  <a:cxn ang="0">
                    <a:pos x="695" y="76"/>
                  </a:cxn>
                </a:cxnLst>
                <a:rect l="0" t="0" r="r" b="b"/>
                <a:pathLst>
                  <a:path w="710" h="394">
                    <a:moveTo>
                      <a:pt x="695" y="76"/>
                    </a:moveTo>
                    <a:cubicBezTo>
                      <a:pt x="589" y="25"/>
                      <a:pt x="476" y="0"/>
                      <a:pt x="358" y="0"/>
                    </a:cubicBezTo>
                    <a:cubicBezTo>
                      <a:pt x="240" y="0"/>
                      <a:pt x="126" y="25"/>
                      <a:pt x="20" y="76"/>
                    </a:cubicBezTo>
                    <a:cubicBezTo>
                      <a:pt x="11" y="80"/>
                      <a:pt x="4" y="88"/>
                      <a:pt x="1" y="98"/>
                    </a:cubicBezTo>
                    <a:cubicBezTo>
                      <a:pt x="1" y="100"/>
                      <a:pt x="0" y="102"/>
                      <a:pt x="0" y="104"/>
                    </a:cubicBezTo>
                    <a:cubicBezTo>
                      <a:pt x="157" y="376"/>
                      <a:pt x="157" y="376"/>
                      <a:pt x="157" y="376"/>
                    </a:cubicBezTo>
                    <a:cubicBezTo>
                      <a:pt x="163" y="387"/>
                      <a:pt x="175" y="394"/>
                      <a:pt x="188" y="394"/>
                    </a:cubicBezTo>
                    <a:cubicBezTo>
                      <a:pt x="193" y="394"/>
                      <a:pt x="198" y="393"/>
                      <a:pt x="202" y="391"/>
                    </a:cubicBezTo>
                    <a:cubicBezTo>
                      <a:pt x="250" y="372"/>
                      <a:pt x="300" y="362"/>
                      <a:pt x="352" y="362"/>
                    </a:cubicBezTo>
                    <a:cubicBezTo>
                      <a:pt x="404" y="362"/>
                      <a:pt x="454" y="372"/>
                      <a:pt x="502" y="391"/>
                    </a:cubicBezTo>
                    <a:cubicBezTo>
                      <a:pt x="507" y="393"/>
                      <a:pt x="511" y="394"/>
                      <a:pt x="516" y="394"/>
                    </a:cubicBezTo>
                    <a:cubicBezTo>
                      <a:pt x="529" y="394"/>
                      <a:pt x="541" y="387"/>
                      <a:pt x="548" y="376"/>
                    </a:cubicBezTo>
                    <a:cubicBezTo>
                      <a:pt x="705" y="103"/>
                      <a:pt x="705" y="103"/>
                      <a:pt x="705" y="103"/>
                    </a:cubicBezTo>
                    <a:cubicBezTo>
                      <a:pt x="708" y="98"/>
                      <a:pt x="710" y="94"/>
                      <a:pt x="710" y="89"/>
                    </a:cubicBezTo>
                    <a:cubicBezTo>
                      <a:pt x="706" y="83"/>
                      <a:pt x="701" y="79"/>
                      <a:pt x="695" y="76"/>
                    </a:cubicBez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03" name="Group 75"/>
            <p:cNvGrpSpPr>
              <a:grpSpLocks noChangeAspect="1"/>
            </p:cNvGrpSpPr>
            <p:nvPr/>
          </p:nvGrpSpPr>
          <p:grpSpPr>
            <a:xfrm>
              <a:off x="5883911" y="2350079"/>
              <a:ext cx="436880" cy="548640"/>
              <a:chOff x="6743700" y="2347912"/>
              <a:chExt cx="273050" cy="342900"/>
            </a:xfrm>
            <a:solidFill>
              <a:schemeClr val="bg1"/>
            </a:solidFill>
            <a:effectLst>
              <a:outerShdw blurRad="50800" dist="38100" dir="2700000" algn="tl" rotWithShape="0">
                <a:prstClr val="black">
                  <a:alpha val="40000"/>
                </a:prstClr>
              </a:outerShdw>
            </a:effectLst>
          </p:grpSpPr>
          <p:sp>
            <p:nvSpPr>
              <p:cNvPr id="204"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
        <p:nvSpPr>
          <p:cNvPr id="211" name="Oval 70"/>
          <p:cNvSpPr>
            <a:spLocks noChangeAspect="1" noChangeArrowheads="1"/>
          </p:cNvSpPr>
          <p:nvPr/>
        </p:nvSpPr>
        <p:spPr bwMode="auto">
          <a:xfrm>
            <a:off x="5408544" y="3300251"/>
            <a:ext cx="1367982" cy="1371600"/>
          </a:xfrm>
          <a:prstGeom prst="ellipse">
            <a:avLst/>
          </a:prstGeom>
          <a:blipFill>
            <a:blip r:embed="rId3"/>
            <a:stretch>
              <a:fillRect/>
            </a:stretch>
          </a:bli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4" name="Text Box 10"/>
          <p:cNvSpPr txBox="1">
            <a:spLocks noChangeArrowheads="1"/>
          </p:cNvSpPr>
          <p:nvPr/>
        </p:nvSpPr>
        <p:spPr bwMode="auto">
          <a:xfrm>
            <a:off x="181380"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8" name="Group 247"/>
          <p:cNvGrpSpPr/>
          <p:nvPr/>
        </p:nvGrpSpPr>
        <p:grpSpPr>
          <a:xfrm>
            <a:off x="232149" y="1461597"/>
            <a:ext cx="5545049" cy="526258"/>
            <a:chOff x="232149" y="1461597"/>
            <a:chExt cx="5545049" cy="526258"/>
          </a:xfrm>
        </p:grpSpPr>
        <p:cxnSp>
          <p:nvCxnSpPr>
            <p:cNvPr id="212" name="Elbow Connector 211"/>
            <p:cNvCxnSpPr/>
            <p:nvPr/>
          </p:nvCxnSpPr>
          <p:spPr>
            <a:xfrm>
              <a:off x="1804840" y="1461597"/>
              <a:ext cx="3972358" cy="526258"/>
            </a:xfrm>
            <a:prstGeom prst="bentConnector3">
              <a:avLst>
                <a:gd name="adj1" fmla="val 50000"/>
              </a:avLst>
            </a:prstGeom>
            <a:ln>
              <a:solidFill>
                <a:srgbClr val="ED7D31"/>
              </a:solidFill>
              <a:tailEnd type="stealth"/>
            </a:ln>
          </p:spPr>
          <p:style>
            <a:lnRef idx="1">
              <a:schemeClr val="accent1"/>
            </a:lnRef>
            <a:fillRef idx="0">
              <a:schemeClr val="accent1"/>
            </a:fillRef>
            <a:effectRef idx="0">
              <a:schemeClr val="accent1"/>
            </a:effectRef>
            <a:fontRef idx="minor">
              <a:schemeClr val="tx1"/>
            </a:fontRef>
          </p:style>
        </p:cxnSp>
        <p:sp>
          <p:nvSpPr>
            <p:cNvPr id="215" name="Rectangle 214"/>
            <p:cNvSpPr/>
            <p:nvPr/>
          </p:nvSpPr>
          <p:spPr>
            <a:xfrm>
              <a:off x="232149" y="1464125"/>
              <a:ext cx="1586554" cy="369333"/>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18" name="Text Box 10"/>
          <p:cNvSpPr txBox="1">
            <a:spLocks noChangeArrowheads="1"/>
          </p:cNvSpPr>
          <p:nvPr/>
        </p:nvSpPr>
        <p:spPr bwMode="auto">
          <a:xfrm>
            <a:off x="183474"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49" name="Group 248"/>
          <p:cNvGrpSpPr/>
          <p:nvPr/>
        </p:nvGrpSpPr>
        <p:grpSpPr>
          <a:xfrm>
            <a:off x="234243" y="2838785"/>
            <a:ext cx="3819036" cy="668850"/>
            <a:chOff x="234243" y="2838785"/>
            <a:chExt cx="3819036" cy="668850"/>
          </a:xfrm>
        </p:grpSpPr>
        <p:cxnSp>
          <p:nvCxnSpPr>
            <p:cNvPr id="216" name="Elbow Connector 215"/>
            <p:cNvCxnSpPr/>
            <p:nvPr/>
          </p:nvCxnSpPr>
          <p:spPr>
            <a:xfrm flipV="1">
              <a:off x="1804840" y="2838785"/>
              <a:ext cx="2248439" cy="297082"/>
            </a:xfrm>
            <a:prstGeom prst="bentConnector3">
              <a:avLst>
                <a:gd name="adj1" fmla="val 50000"/>
              </a:avLst>
            </a:prstGeom>
            <a:ln>
              <a:solidFill>
                <a:srgbClr val="00B0F0"/>
              </a:solidFill>
              <a:tailEnd type="stealth"/>
            </a:ln>
          </p:spPr>
          <p:style>
            <a:lnRef idx="1">
              <a:schemeClr val="accent1"/>
            </a:lnRef>
            <a:fillRef idx="0">
              <a:schemeClr val="accent1"/>
            </a:fillRef>
            <a:effectRef idx="0">
              <a:schemeClr val="accent1"/>
            </a:effectRef>
            <a:fontRef idx="minor">
              <a:schemeClr val="tx1"/>
            </a:fontRef>
          </p:style>
        </p:cxnSp>
        <p:sp>
          <p:nvSpPr>
            <p:cNvPr id="219" name="Rectangle 218"/>
            <p:cNvSpPr/>
            <p:nvPr/>
          </p:nvSpPr>
          <p:spPr>
            <a:xfrm>
              <a:off x="234243" y="3138302"/>
              <a:ext cx="1586554" cy="369333"/>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2" name="Text Box 10"/>
          <p:cNvSpPr txBox="1">
            <a:spLocks noChangeArrowheads="1"/>
          </p:cNvSpPr>
          <p:nvPr/>
        </p:nvSpPr>
        <p:spPr bwMode="auto">
          <a:xfrm>
            <a:off x="197227" y="5200361"/>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0" name="Group 249"/>
          <p:cNvGrpSpPr/>
          <p:nvPr/>
        </p:nvGrpSpPr>
        <p:grpSpPr>
          <a:xfrm>
            <a:off x="247996" y="4811184"/>
            <a:ext cx="3771171" cy="373953"/>
            <a:chOff x="247996" y="4811184"/>
            <a:chExt cx="3771171" cy="373953"/>
          </a:xfrm>
        </p:grpSpPr>
        <p:cxnSp>
          <p:nvCxnSpPr>
            <p:cNvPr id="220" name="Elbow Connector 219"/>
            <p:cNvCxnSpPr/>
            <p:nvPr/>
          </p:nvCxnSpPr>
          <p:spPr>
            <a:xfrm>
              <a:off x="1834550" y="4811184"/>
              <a:ext cx="2184617" cy="211660"/>
            </a:xfrm>
            <a:prstGeom prst="bentConnector3">
              <a:avLst>
                <a:gd name="adj1" fmla="val 50000"/>
              </a:avLst>
            </a:prstGeom>
            <a:ln>
              <a:solidFill>
                <a:srgbClr val="70AD47"/>
              </a:solidFill>
              <a:tailEnd type="stealth"/>
            </a:ln>
          </p:spPr>
          <p:style>
            <a:lnRef idx="1">
              <a:schemeClr val="accent1"/>
            </a:lnRef>
            <a:fillRef idx="0">
              <a:schemeClr val="accent1"/>
            </a:fillRef>
            <a:effectRef idx="0">
              <a:schemeClr val="accent1"/>
            </a:effectRef>
            <a:fontRef idx="minor">
              <a:schemeClr val="tx1"/>
            </a:fontRef>
          </p:style>
        </p:cxnSp>
        <p:sp>
          <p:nvSpPr>
            <p:cNvPr id="223" name="Rectangle 222"/>
            <p:cNvSpPr/>
            <p:nvPr/>
          </p:nvSpPr>
          <p:spPr>
            <a:xfrm>
              <a:off x="247996" y="4815804"/>
              <a:ext cx="1586554" cy="369333"/>
            </a:xfrm>
            <a:prstGeom prst="rect">
              <a:avLst/>
            </a:prstGeom>
            <a:solidFill>
              <a:srgbClr val="70AD4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26" name="Text Box 10"/>
          <p:cNvSpPr txBox="1">
            <a:spLocks noChangeArrowheads="1"/>
          </p:cNvSpPr>
          <p:nvPr/>
        </p:nvSpPr>
        <p:spPr bwMode="auto">
          <a:xfrm>
            <a:off x="9428672" y="1848682"/>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1" name="Group 250"/>
          <p:cNvGrpSpPr/>
          <p:nvPr/>
        </p:nvGrpSpPr>
        <p:grpSpPr>
          <a:xfrm>
            <a:off x="8123771" y="1461597"/>
            <a:ext cx="2942224" cy="1322570"/>
            <a:chOff x="8123771" y="1461597"/>
            <a:chExt cx="2942224" cy="1322570"/>
          </a:xfrm>
        </p:grpSpPr>
        <p:cxnSp>
          <p:nvCxnSpPr>
            <p:cNvPr id="224" name="Elbow Connector 223"/>
            <p:cNvCxnSpPr/>
            <p:nvPr/>
          </p:nvCxnSpPr>
          <p:spPr>
            <a:xfrm flipV="1">
              <a:off x="8123771" y="1461597"/>
              <a:ext cx="1367194" cy="1322570"/>
            </a:xfrm>
            <a:prstGeom prst="bentConnector3">
              <a:avLst>
                <a:gd name="adj1" fmla="val 50000"/>
              </a:avLst>
            </a:prstGeom>
            <a:ln>
              <a:solidFill>
                <a:srgbClr val="A5A5A5"/>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27" name="Rectangle 226"/>
            <p:cNvSpPr/>
            <p:nvPr/>
          </p:nvSpPr>
          <p:spPr>
            <a:xfrm>
              <a:off x="9479441" y="1464125"/>
              <a:ext cx="1586554" cy="369333"/>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230" name="Text Box 10"/>
          <p:cNvSpPr txBox="1">
            <a:spLocks noChangeArrowheads="1"/>
          </p:cNvSpPr>
          <p:nvPr/>
        </p:nvSpPr>
        <p:spPr bwMode="auto">
          <a:xfrm>
            <a:off x="9479441" y="3522859"/>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234" name="Text Box 10"/>
          <p:cNvSpPr txBox="1">
            <a:spLocks noChangeArrowheads="1"/>
          </p:cNvSpPr>
          <p:nvPr/>
        </p:nvSpPr>
        <p:spPr bwMode="auto">
          <a:xfrm>
            <a:off x="9493863" y="5109516"/>
            <a:ext cx="2482851" cy="730827"/>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grpSp>
        <p:nvGrpSpPr>
          <p:cNvPr id="253" name="Group 252"/>
          <p:cNvGrpSpPr/>
          <p:nvPr/>
        </p:nvGrpSpPr>
        <p:grpSpPr>
          <a:xfrm>
            <a:off x="6378028" y="4722743"/>
            <a:ext cx="4753158" cy="1368367"/>
            <a:chOff x="6378028" y="4722743"/>
            <a:chExt cx="4753158" cy="1368367"/>
          </a:xfrm>
        </p:grpSpPr>
        <p:cxnSp>
          <p:nvCxnSpPr>
            <p:cNvPr id="232" name="Elbow Connector 231"/>
            <p:cNvCxnSpPr/>
            <p:nvPr/>
          </p:nvCxnSpPr>
          <p:spPr>
            <a:xfrm flipV="1">
              <a:off x="6378028" y="4722743"/>
              <a:ext cx="3166460" cy="1368367"/>
            </a:xfrm>
            <a:prstGeom prst="bentConnector3">
              <a:avLst>
                <a:gd name="adj1" fmla="val 77159"/>
              </a:avLst>
            </a:prstGeom>
            <a:ln>
              <a:solidFill>
                <a:srgbClr val="2F5698"/>
              </a:solidFill>
              <a:headEnd type="stealth"/>
              <a:tailEnd type="none"/>
            </a:ln>
          </p:spPr>
          <p:style>
            <a:lnRef idx="1">
              <a:schemeClr val="accent1"/>
            </a:lnRef>
            <a:fillRef idx="0">
              <a:schemeClr val="accent1"/>
            </a:fillRef>
            <a:effectRef idx="0">
              <a:schemeClr val="accent1"/>
            </a:effectRef>
            <a:fontRef idx="minor">
              <a:schemeClr val="tx1"/>
            </a:fontRef>
          </p:style>
        </p:cxnSp>
        <p:sp>
          <p:nvSpPr>
            <p:cNvPr id="235" name="Rectangle 234"/>
            <p:cNvSpPr/>
            <p:nvPr/>
          </p:nvSpPr>
          <p:spPr>
            <a:xfrm>
              <a:off x="9544632" y="4724959"/>
              <a:ext cx="1586554" cy="369333"/>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252" name="Group 251"/>
          <p:cNvGrpSpPr/>
          <p:nvPr/>
        </p:nvGrpSpPr>
        <p:grpSpPr>
          <a:xfrm>
            <a:off x="8023852" y="3132158"/>
            <a:ext cx="3092912" cy="1644160"/>
            <a:chOff x="8023852" y="3132158"/>
            <a:chExt cx="3092912" cy="1644160"/>
          </a:xfrm>
        </p:grpSpPr>
        <p:sp>
          <p:nvSpPr>
            <p:cNvPr id="231" name="Rectangle 230"/>
            <p:cNvSpPr/>
            <p:nvPr/>
          </p:nvSpPr>
          <p:spPr>
            <a:xfrm>
              <a:off x="9530210" y="3138302"/>
              <a:ext cx="1586554" cy="369333"/>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cxnSp>
          <p:nvCxnSpPr>
            <p:cNvPr id="240" name="Elbow Connector 239"/>
            <p:cNvCxnSpPr/>
            <p:nvPr/>
          </p:nvCxnSpPr>
          <p:spPr>
            <a:xfrm rot="5400000" flipH="1" flipV="1">
              <a:off x="7954951" y="3201059"/>
              <a:ext cx="1644160" cy="1506358"/>
            </a:xfrm>
            <a:prstGeom prst="bentConnector3">
              <a:avLst>
                <a:gd name="adj1" fmla="val 78470"/>
              </a:avLst>
            </a:prstGeom>
            <a:ln>
              <a:solidFill>
                <a:srgbClr val="FFC000"/>
              </a:solidFill>
              <a:miter lim="800000"/>
              <a:headEnd type="stealth"/>
              <a:tailEnd type="none"/>
            </a:ln>
          </p:spPr>
          <p:style>
            <a:lnRef idx="1">
              <a:schemeClr val="accent1"/>
            </a:lnRef>
            <a:fillRef idx="0">
              <a:schemeClr val="accent1"/>
            </a:fillRef>
            <a:effectRef idx="0">
              <a:schemeClr val="accent1"/>
            </a:effectRef>
            <a:fontRef idx="minor">
              <a:schemeClr val="tx1"/>
            </a:fontRef>
          </p:style>
        </p:cxnSp>
      </p:grpSp>
    </p:spTree>
    <p:extLst>
      <p:ext uri="{BB962C8B-B14F-4D97-AF65-F5344CB8AC3E}">
        <p14:creationId xmlns:p14="http://schemas.microsoft.com/office/powerpoint/2010/main" val="169350444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79"/>
                                        </p:tgtEl>
                                        <p:attrNameLst>
                                          <p:attrName>style.visibility</p:attrName>
                                        </p:attrNameLst>
                                      </p:cBhvr>
                                      <p:to>
                                        <p:strVal val="visible"/>
                                      </p:to>
                                    </p:set>
                                    <p:animEffect transition="in" filter="barn(inVertical)">
                                      <p:cBhvr>
                                        <p:cTn id="7" dur="1000"/>
                                        <p:tgtEl>
                                          <p:spTgt spid="179"/>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211"/>
                                        </p:tgtEl>
                                        <p:attrNameLst>
                                          <p:attrName>style.visibility</p:attrName>
                                        </p:attrNameLst>
                                      </p:cBhvr>
                                      <p:to>
                                        <p:strVal val="visible"/>
                                      </p:to>
                                    </p:set>
                                    <p:anim calcmode="lin" valueType="num">
                                      <p:cBhvr>
                                        <p:cTn id="11" dur="500" fill="hold"/>
                                        <p:tgtEl>
                                          <p:spTgt spid="211"/>
                                        </p:tgtEl>
                                        <p:attrNameLst>
                                          <p:attrName>ppt_w</p:attrName>
                                        </p:attrNameLst>
                                      </p:cBhvr>
                                      <p:tavLst>
                                        <p:tav tm="0">
                                          <p:val>
                                            <p:fltVal val="0"/>
                                          </p:val>
                                        </p:tav>
                                        <p:tav tm="100000">
                                          <p:val>
                                            <p:strVal val="#ppt_w"/>
                                          </p:val>
                                        </p:tav>
                                      </p:tavLst>
                                    </p:anim>
                                    <p:anim calcmode="lin" valueType="num">
                                      <p:cBhvr>
                                        <p:cTn id="12" dur="500" fill="hold"/>
                                        <p:tgtEl>
                                          <p:spTgt spid="211"/>
                                        </p:tgtEl>
                                        <p:attrNameLst>
                                          <p:attrName>ppt_h</p:attrName>
                                        </p:attrNameLst>
                                      </p:cBhvr>
                                      <p:tavLst>
                                        <p:tav tm="0">
                                          <p:val>
                                            <p:fltVal val="0"/>
                                          </p:val>
                                        </p:tav>
                                        <p:tav tm="100000">
                                          <p:val>
                                            <p:strVal val="#ppt_h"/>
                                          </p:val>
                                        </p:tav>
                                      </p:tavLst>
                                    </p:anim>
                                    <p:animEffect transition="in" filter="fade">
                                      <p:cBhvr>
                                        <p:cTn id="13" dur="500"/>
                                        <p:tgtEl>
                                          <p:spTgt spid="211"/>
                                        </p:tgtEl>
                                      </p:cBhvr>
                                    </p:animEffect>
                                  </p:childTnLst>
                                </p:cTn>
                              </p:par>
                            </p:childTnLst>
                          </p:cTn>
                        </p:par>
                        <p:par>
                          <p:cTn id="14" fill="hold">
                            <p:stCondLst>
                              <p:cond delay="1500"/>
                            </p:stCondLst>
                            <p:childTnLst>
                              <p:par>
                                <p:cTn id="15" presetID="2" presetClass="entr" presetSubtype="1" fill="hold" nodeType="afterEffect">
                                  <p:stCondLst>
                                    <p:cond delay="0"/>
                                  </p:stCondLst>
                                  <p:childTnLst>
                                    <p:set>
                                      <p:cBhvr>
                                        <p:cTn id="16" dur="1" fill="hold">
                                          <p:stCondLst>
                                            <p:cond delay="0"/>
                                          </p:stCondLst>
                                        </p:cTn>
                                        <p:tgtEl>
                                          <p:spTgt spid="242"/>
                                        </p:tgtEl>
                                        <p:attrNameLst>
                                          <p:attrName>style.visibility</p:attrName>
                                        </p:attrNameLst>
                                      </p:cBhvr>
                                      <p:to>
                                        <p:strVal val="visible"/>
                                      </p:to>
                                    </p:set>
                                    <p:anim calcmode="lin" valueType="num">
                                      <p:cBhvr additive="base">
                                        <p:cTn id="17" dur="500" fill="hold"/>
                                        <p:tgtEl>
                                          <p:spTgt spid="242"/>
                                        </p:tgtEl>
                                        <p:attrNameLst>
                                          <p:attrName>ppt_x</p:attrName>
                                        </p:attrNameLst>
                                      </p:cBhvr>
                                      <p:tavLst>
                                        <p:tav tm="0">
                                          <p:val>
                                            <p:strVal val="#ppt_x"/>
                                          </p:val>
                                        </p:tav>
                                        <p:tav tm="100000">
                                          <p:val>
                                            <p:strVal val="#ppt_x"/>
                                          </p:val>
                                        </p:tav>
                                      </p:tavLst>
                                    </p:anim>
                                    <p:anim calcmode="lin" valueType="num">
                                      <p:cBhvr additive="base">
                                        <p:cTn id="18" dur="500" fill="hold"/>
                                        <p:tgtEl>
                                          <p:spTgt spid="242"/>
                                        </p:tgtEl>
                                        <p:attrNameLst>
                                          <p:attrName>ppt_y</p:attrName>
                                        </p:attrNameLst>
                                      </p:cBhvr>
                                      <p:tavLst>
                                        <p:tav tm="0">
                                          <p:val>
                                            <p:strVal val="0-#ppt_h/2"/>
                                          </p:val>
                                        </p:tav>
                                        <p:tav tm="100000">
                                          <p:val>
                                            <p:strVal val="#ppt_y"/>
                                          </p:val>
                                        </p:tav>
                                      </p:tavLst>
                                    </p:anim>
                                  </p:childTnLst>
                                </p:cTn>
                              </p:par>
                              <p:par>
                                <p:cTn id="19" presetID="2" presetClass="entr" presetSubtype="3" fill="hold" nodeType="withEffect">
                                  <p:stCondLst>
                                    <p:cond delay="0"/>
                                  </p:stCondLst>
                                  <p:childTnLst>
                                    <p:set>
                                      <p:cBhvr>
                                        <p:cTn id="20" dur="1" fill="hold">
                                          <p:stCondLst>
                                            <p:cond delay="0"/>
                                          </p:stCondLst>
                                        </p:cTn>
                                        <p:tgtEl>
                                          <p:spTgt spid="243"/>
                                        </p:tgtEl>
                                        <p:attrNameLst>
                                          <p:attrName>style.visibility</p:attrName>
                                        </p:attrNameLst>
                                      </p:cBhvr>
                                      <p:to>
                                        <p:strVal val="visible"/>
                                      </p:to>
                                    </p:set>
                                    <p:anim calcmode="lin" valueType="num">
                                      <p:cBhvr additive="base">
                                        <p:cTn id="21" dur="500" fill="hold"/>
                                        <p:tgtEl>
                                          <p:spTgt spid="243"/>
                                        </p:tgtEl>
                                        <p:attrNameLst>
                                          <p:attrName>ppt_x</p:attrName>
                                        </p:attrNameLst>
                                      </p:cBhvr>
                                      <p:tavLst>
                                        <p:tav tm="0">
                                          <p:val>
                                            <p:strVal val="1+#ppt_w/2"/>
                                          </p:val>
                                        </p:tav>
                                        <p:tav tm="100000">
                                          <p:val>
                                            <p:strVal val="#ppt_x"/>
                                          </p:val>
                                        </p:tav>
                                      </p:tavLst>
                                    </p:anim>
                                    <p:anim calcmode="lin" valueType="num">
                                      <p:cBhvr additive="base">
                                        <p:cTn id="22" dur="500" fill="hold"/>
                                        <p:tgtEl>
                                          <p:spTgt spid="243"/>
                                        </p:tgtEl>
                                        <p:attrNameLst>
                                          <p:attrName>ppt_y</p:attrName>
                                        </p:attrNameLst>
                                      </p:cBhvr>
                                      <p:tavLst>
                                        <p:tav tm="0">
                                          <p:val>
                                            <p:strVal val="0-#ppt_h/2"/>
                                          </p:val>
                                        </p:tav>
                                        <p:tav tm="100000">
                                          <p:val>
                                            <p:strVal val="#ppt_y"/>
                                          </p:val>
                                        </p:tav>
                                      </p:tavLst>
                                    </p:anim>
                                  </p:childTnLst>
                                </p:cTn>
                              </p:par>
                              <p:par>
                                <p:cTn id="23" presetID="2" presetClass="entr" presetSubtype="6" fill="hold" nodeType="withEffect">
                                  <p:stCondLst>
                                    <p:cond delay="0"/>
                                  </p:stCondLst>
                                  <p:childTnLst>
                                    <p:set>
                                      <p:cBhvr>
                                        <p:cTn id="24" dur="1" fill="hold">
                                          <p:stCondLst>
                                            <p:cond delay="0"/>
                                          </p:stCondLst>
                                        </p:cTn>
                                        <p:tgtEl>
                                          <p:spTgt spid="244"/>
                                        </p:tgtEl>
                                        <p:attrNameLst>
                                          <p:attrName>style.visibility</p:attrName>
                                        </p:attrNameLst>
                                      </p:cBhvr>
                                      <p:to>
                                        <p:strVal val="visible"/>
                                      </p:to>
                                    </p:set>
                                    <p:anim calcmode="lin" valueType="num">
                                      <p:cBhvr additive="base">
                                        <p:cTn id="25" dur="500" fill="hold"/>
                                        <p:tgtEl>
                                          <p:spTgt spid="244"/>
                                        </p:tgtEl>
                                        <p:attrNameLst>
                                          <p:attrName>ppt_x</p:attrName>
                                        </p:attrNameLst>
                                      </p:cBhvr>
                                      <p:tavLst>
                                        <p:tav tm="0">
                                          <p:val>
                                            <p:strVal val="1+#ppt_w/2"/>
                                          </p:val>
                                        </p:tav>
                                        <p:tav tm="100000">
                                          <p:val>
                                            <p:strVal val="#ppt_x"/>
                                          </p:val>
                                        </p:tav>
                                      </p:tavLst>
                                    </p:anim>
                                    <p:anim calcmode="lin" valueType="num">
                                      <p:cBhvr additive="base">
                                        <p:cTn id="26" dur="500" fill="hold"/>
                                        <p:tgtEl>
                                          <p:spTgt spid="244"/>
                                        </p:tgtEl>
                                        <p:attrNameLst>
                                          <p:attrName>ppt_y</p:attrName>
                                        </p:attrNameLst>
                                      </p:cBhvr>
                                      <p:tavLst>
                                        <p:tav tm="0">
                                          <p:val>
                                            <p:strVal val="1+#ppt_h/2"/>
                                          </p:val>
                                        </p:tav>
                                        <p:tav tm="100000">
                                          <p:val>
                                            <p:strVal val="#ppt_y"/>
                                          </p:val>
                                        </p:tav>
                                      </p:tavLst>
                                    </p:anim>
                                  </p:childTnLst>
                                </p:cTn>
                              </p:par>
                              <p:par>
                                <p:cTn id="27" presetID="2" presetClass="entr" presetSubtype="4" fill="hold" nodeType="withEffect">
                                  <p:stCondLst>
                                    <p:cond delay="0"/>
                                  </p:stCondLst>
                                  <p:childTnLst>
                                    <p:set>
                                      <p:cBhvr>
                                        <p:cTn id="28" dur="1" fill="hold">
                                          <p:stCondLst>
                                            <p:cond delay="0"/>
                                          </p:stCondLst>
                                        </p:cTn>
                                        <p:tgtEl>
                                          <p:spTgt spid="245"/>
                                        </p:tgtEl>
                                        <p:attrNameLst>
                                          <p:attrName>style.visibility</p:attrName>
                                        </p:attrNameLst>
                                      </p:cBhvr>
                                      <p:to>
                                        <p:strVal val="visible"/>
                                      </p:to>
                                    </p:set>
                                    <p:anim calcmode="lin" valueType="num">
                                      <p:cBhvr additive="base">
                                        <p:cTn id="29" dur="500" fill="hold"/>
                                        <p:tgtEl>
                                          <p:spTgt spid="245"/>
                                        </p:tgtEl>
                                        <p:attrNameLst>
                                          <p:attrName>ppt_x</p:attrName>
                                        </p:attrNameLst>
                                      </p:cBhvr>
                                      <p:tavLst>
                                        <p:tav tm="0">
                                          <p:val>
                                            <p:strVal val="#ppt_x"/>
                                          </p:val>
                                        </p:tav>
                                        <p:tav tm="100000">
                                          <p:val>
                                            <p:strVal val="#ppt_x"/>
                                          </p:val>
                                        </p:tav>
                                      </p:tavLst>
                                    </p:anim>
                                    <p:anim calcmode="lin" valueType="num">
                                      <p:cBhvr additive="base">
                                        <p:cTn id="30" dur="500" fill="hold"/>
                                        <p:tgtEl>
                                          <p:spTgt spid="245"/>
                                        </p:tgtEl>
                                        <p:attrNameLst>
                                          <p:attrName>ppt_y</p:attrName>
                                        </p:attrNameLst>
                                      </p:cBhvr>
                                      <p:tavLst>
                                        <p:tav tm="0">
                                          <p:val>
                                            <p:strVal val="1+#ppt_h/2"/>
                                          </p:val>
                                        </p:tav>
                                        <p:tav tm="100000">
                                          <p:val>
                                            <p:strVal val="#ppt_y"/>
                                          </p:val>
                                        </p:tav>
                                      </p:tavLst>
                                    </p:anim>
                                  </p:childTnLst>
                                </p:cTn>
                              </p:par>
                              <p:par>
                                <p:cTn id="31" presetID="2" presetClass="entr" presetSubtype="12" fill="hold" nodeType="withEffect">
                                  <p:stCondLst>
                                    <p:cond delay="0"/>
                                  </p:stCondLst>
                                  <p:childTnLst>
                                    <p:set>
                                      <p:cBhvr>
                                        <p:cTn id="32" dur="1" fill="hold">
                                          <p:stCondLst>
                                            <p:cond delay="0"/>
                                          </p:stCondLst>
                                        </p:cTn>
                                        <p:tgtEl>
                                          <p:spTgt spid="246"/>
                                        </p:tgtEl>
                                        <p:attrNameLst>
                                          <p:attrName>style.visibility</p:attrName>
                                        </p:attrNameLst>
                                      </p:cBhvr>
                                      <p:to>
                                        <p:strVal val="visible"/>
                                      </p:to>
                                    </p:set>
                                    <p:anim calcmode="lin" valueType="num">
                                      <p:cBhvr additive="base">
                                        <p:cTn id="33" dur="500" fill="hold"/>
                                        <p:tgtEl>
                                          <p:spTgt spid="246"/>
                                        </p:tgtEl>
                                        <p:attrNameLst>
                                          <p:attrName>ppt_x</p:attrName>
                                        </p:attrNameLst>
                                      </p:cBhvr>
                                      <p:tavLst>
                                        <p:tav tm="0">
                                          <p:val>
                                            <p:strVal val="0-#ppt_w/2"/>
                                          </p:val>
                                        </p:tav>
                                        <p:tav tm="100000">
                                          <p:val>
                                            <p:strVal val="#ppt_x"/>
                                          </p:val>
                                        </p:tav>
                                      </p:tavLst>
                                    </p:anim>
                                    <p:anim calcmode="lin" valueType="num">
                                      <p:cBhvr additive="base">
                                        <p:cTn id="34" dur="500" fill="hold"/>
                                        <p:tgtEl>
                                          <p:spTgt spid="246"/>
                                        </p:tgtEl>
                                        <p:attrNameLst>
                                          <p:attrName>ppt_y</p:attrName>
                                        </p:attrNameLst>
                                      </p:cBhvr>
                                      <p:tavLst>
                                        <p:tav tm="0">
                                          <p:val>
                                            <p:strVal val="1+#ppt_h/2"/>
                                          </p:val>
                                        </p:tav>
                                        <p:tav tm="100000">
                                          <p:val>
                                            <p:strVal val="#ppt_y"/>
                                          </p:val>
                                        </p:tav>
                                      </p:tavLst>
                                    </p:anim>
                                  </p:childTnLst>
                                </p:cTn>
                              </p:par>
                              <p:par>
                                <p:cTn id="35" presetID="2" presetClass="entr" presetSubtype="9" fill="hold" nodeType="withEffect">
                                  <p:stCondLst>
                                    <p:cond delay="0"/>
                                  </p:stCondLst>
                                  <p:childTnLst>
                                    <p:set>
                                      <p:cBhvr>
                                        <p:cTn id="36" dur="1" fill="hold">
                                          <p:stCondLst>
                                            <p:cond delay="0"/>
                                          </p:stCondLst>
                                        </p:cTn>
                                        <p:tgtEl>
                                          <p:spTgt spid="247"/>
                                        </p:tgtEl>
                                        <p:attrNameLst>
                                          <p:attrName>style.visibility</p:attrName>
                                        </p:attrNameLst>
                                      </p:cBhvr>
                                      <p:to>
                                        <p:strVal val="visible"/>
                                      </p:to>
                                    </p:set>
                                    <p:anim calcmode="lin" valueType="num">
                                      <p:cBhvr additive="base">
                                        <p:cTn id="37" dur="500" fill="hold"/>
                                        <p:tgtEl>
                                          <p:spTgt spid="247"/>
                                        </p:tgtEl>
                                        <p:attrNameLst>
                                          <p:attrName>ppt_x</p:attrName>
                                        </p:attrNameLst>
                                      </p:cBhvr>
                                      <p:tavLst>
                                        <p:tav tm="0">
                                          <p:val>
                                            <p:strVal val="0-#ppt_w/2"/>
                                          </p:val>
                                        </p:tav>
                                        <p:tav tm="100000">
                                          <p:val>
                                            <p:strVal val="#ppt_x"/>
                                          </p:val>
                                        </p:tav>
                                      </p:tavLst>
                                    </p:anim>
                                    <p:anim calcmode="lin" valueType="num">
                                      <p:cBhvr additive="base">
                                        <p:cTn id="38" dur="500" fill="hold"/>
                                        <p:tgtEl>
                                          <p:spTgt spid="247"/>
                                        </p:tgtEl>
                                        <p:attrNameLst>
                                          <p:attrName>ppt_y</p:attrName>
                                        </p:attrNameLst>
                                      </p:cBhvr>
                                      <p:tavLst>
                                        <p:tav tm="0">
                                          <p:val>
                                            <p:strVal val="0-#ppt_h/2"/>
                                          </p:val>
                                        </p:tav>
                                        <p:tav tm="100000">
                                          <p:val>
                                            <p:strVal val="#ppt_y"/>
                                          </p:val>
                                        </p:tav>
                                      </p:tavLst>
                                    </p:anim>
                                  </p:childTnLst>
                                </p:cTn>
                              </p:par>
                            </p:childTnLst>
                          </p:cTn>
                        </p:par>
                        <p:par>
                          <p:cTn id="39" fill="hold">
                            <p:stCondLst>
                              <p:cond delay="2000"/>
                            </p:stCondLst>
                            <p:childTnLst>
                              <p:par>
                                <p:cTn id="40" presetID="22" presetClass="entr" presetSubtype="8" fill="hold" nodeType="afterEffect">
                                  <p:stCondLst>
                                    <p:cond delay="0"/>
                                  </p:stCondLst>
                                  <p:childTnLst>
                                    <p:set>
                                      <p:cBhvr>
                                        <p:cTn id="41" dur="1" fill="hold">
                                          <p:stCondLst>
                                            <p:cond delay="0"/>
                                          </p:stCondLst>
                                        </p:cTn>
                                        <p:tgtEl>
                                          <p:spTgt spid="164"/>
                                        </p:tgtEl>
                                        <p:attrNameLst>
                                          <p:attrName>style.visibility</p:attrName>
                                        </p:attrNameLst>
                                      </p:cBhvr>
                                      <p:to>
                                        <p:strVal val="visible"/>
                                      </p:to>
                                    </p:set>
                                    <p:animEffect transition="in" filter="wipe(left)">
                                      <p:cBhvr>
                                        <p:cTn id="42" dur="500"/>
                                        <p:tgtEl>
                                          <p:spTgt spid="164"/>
                                        </p:tgtEl>
                                      </p:cBhvr>
                                    </p:animEffect>
                                  </p:childTnLst>
                                </p:cTn>
                              </p:par>
                            </p:childTnLst>
                          </p:cTn>
                        </p:par>
                        <p:par>
                          <p:cTn id="43" fill="hold">
                            <p:stCondLst>
                              <p:cond delay="2500"/>
                            </p:stCondLst>
                            <p:childTnLst>
                              <p:par>
                                <p:cTn id="44" presetID="22" presetClass="entr" presetSubtype="8" fill="hold" nodeType="afterEffect">
                                  <p:stCondLst>
                                    <p:cond delay="0"/>
                                  </p:stCondLst>
                                  <p:childTnLst>
                                    <p:set>
                                      <p:cBhvr>
                                        <p:cTn id="45" dur="1" fill="hold">
                                          <p:stCondLst>
                                            <p:cond delay="0"/>
                                          </p:stCondLst>
                                        </p:cTn>
                                        <p:tgtEl>
                                          <p:spTgt spid="251"/>
                                        </p:tgtEl>
                                        <p:attrNameLst>
                                          <p:attrName>style.visibility</p:attrName>
                                        </p:attrNameLst>
                                      </p:cBhvr>
                                      <p:to>
                                        <p:strVal val="visible"/>
                                      </p:to>
                                    </p:set>
                                    <p:animEffect transition="in" filter="wipe(left)">
                                      <p:cBhvr>
                                        <p:cTn id="46" dur="750"/>
                                        <p:tgtEl>
                                          <p:spTgt spid="251"/>
                                        </p:tgtEl>
                                      </p:cBhvr>
                                    </p:animEffect>
                                  </p:childTnLst>
                                </p:cTn>
                              </p:par>
                            </p:childTnLst>
                          </p:cTn>
                        </p:par>
                        <p:par>
                          <p:cTn id="47" fill="hold">
                            <p:stCondLst>
                              <p:cond delay="3250"/>
                            </p:stCondLst>
                            <p:childTnLst>
                              <p:par>
                                <p:cTn id="48" presetID="42" presetClass="entr" presetSubtype="0" fill="hold" grpId="0" nodeType="afterEffect">
                                  <p:stCondLst>
                                    <p:cond delay="0"/>
                                  </p:stCondLst>
                                  <p:childTnLst>
                                    <p:set>
                                      <p:cBhvr>
                                        <p:cTn id="49" dur="1" fill="hold">
                                          <p:stCondLst>
                                            <p:cond delay="0"/>
                                          </p:stCondLst>
                                        </p:cTn>
                                        <p:tgtEl>
                                          <p:spTgt spid="226"/>
                                        </p:tgtEl>
                                        <p:attrNameLst>
                                          <p:attrName>style.visibility</p:attrName>
                                        </p:attrNameLst>
                                      </p:cBhvr>
                                      <p:to>
                                        <p:strVal val="visible"/>
                                      </p:to>
                                    </p:set>
                                    <p:animEffect transition="in" filter="fade">
                                      <p:cBhvr>
                                        <p:cTn id="50" dur="1000"/>
                                        <p:tgtEl>
                                          <p:spTgt spid="226"/>
                                        </p:tgtEl>
                                      </p:cBhvr>
                                    </p:animEffect>
                                    <p:anim calcmode="lin" valueType="num">
                                      <p:cBhvr>
                                        <p:cTn id="51" dur="1000" fill="hold"/>
                                        <p:tgtEl>
                                          <p:spTgt spid="226"/>
                                        </p:tgtEl>
                                        <p:attrNameLst>
                                          <p:attrName>ppt_x</p:attrName>
                                        </p:attrNameLst>
                                      </p:cBhvr>
                                      <p:tavLst>
                                        <p:tav tm="0">
                                          <p:val>
                                            <p:strVal val="#ppt_x"/>
                                          </p:val>
                                        </p:tav>
                                        <p:tav tm="100000">
                                          <p:val>
                                            <p:strVal val="#ppt_x"/>
                                          </p:val>
                                        </p:tav>
                                      </p:tavLst>
                                    </p:anim>
                                    <p:anim calcmode="lin" valueType="num">
                                      <p:cBhvr>
                                        <p:cTn id="52" dur="1000" fill="hold"/>
                                        <p:tgtEl>
                                          <p:spTgt spid="226"/>
                                        </p:tgtEl>
                                        <p:attrNameLst>
                                          <p:attrName>ppt_y</p:attrName>
                                        </p:attrNameLst>
                                      </p:cBhvr>
                                      <p:tavLst>
                                        <p:tav tm="0">
                                          <p:val>
                                            <p:strVal val="#ppt_y+.1"/>
                                          </p:val>
                                        </p:tav>
                                        <p:tav tm="100000">
                                          <p:val>
                                            <p:strVal val="#ppt_y"/>
                                          </p:val>
                                        </p:tav>
                                      </p:tavLst>
                                    </p:anim>
                                  </p:childTnLst>
                                </p:cTn>
                              </p:par>
                            </p:childTnLst>
                          </p:cTn>
                        </p:par>
                        <p:par>
                          <p:cTn id="53" fill="hold">
                            <p:stCondLst>
                              <p:cond delay="4250"/>
                            </p:stCondLst>
                            <p:childTnLst>
                              <p:par>
                                <p:cTn id="54" presetID="22" presetClass="entr" presetSubtype="8" fill="hold" nodeType="afterEffect">
                                  <p:stCondLst>
                                    <p:cond delay="0"/>
                                  </p:stCondLst>
                                  <p:childTnLst>
                                    <p:set>
                                      <p:cBhvr>
                                        <p:cTn id="55" dur="1" fill="hold">
                                          <p:stCondLst>
                                            <p:cond delay="0"/>
                                          </p:stCondLst>
                                        </p:cTn>
                                        <p:tgtEl>
                                          <p:spTgt spid="165"/>
                                        </p:tgtEl>
                                        <p:attrNameLst>
                                          <p:attrName>style.visibility</p:attrName>
                                        </p:attrNameLst>
                                      </p:cBhvr>
                                      <p:to>
                                        <p:strVal val="visible"/>
                                      </p:to>
                                    </p:set>
                                    <p:animEffect transition="in" filter="wipe(left)">
                                      <p:cBhvr>
                                        <p:cTn id="56" dur="500"/>
                                        <p:tgtEl>
                                          <p:spTgt spid="165"/>
                                        </p:tgtEl>
                                      </p:cBhvr>
                                    </p:animEffect>
                                  </p:childTnLst>
                                </p:cTn>
                              </p:par>
                            </p:childTnLst>
                          </p:cTn>
                        </p:par>
                        <p:par>
                          <p:cTn id="57" fill="hold">
                            <p:stCondLst>
                              <p:cond delay="4750"/>
                            </p:stCondLst>
                            <p:childTnLst>
                              <p:par>
                                <p:cTn id="58" presetID="22" presetClass="entr" presetSubtype="8" fill="hold" nodeType="afterEffect">
                                  <p:stCondLst>
                                    <p:cond delay="0"/>
                                  </p:stCondLst>
                                  <p:childTnLst>
                                    <p:set>
                                      <p:cBhvr>
                                        <p:cTn id="59" dur="1" fill="hold">
                                          <p:stCondLst>
                                            <p:cond delay="0"/>
                                          </p:stCondLst>
                                        </p:cTn>
                                        <p:tgtEl>
                                          <p:spTgt spid="252"/>
                                        </p:tgtEl>
                                        <p:attrNameLst>
                                          <p:attrName>style.visibility</p:attrName>
                                        </p:attrNameLst>
                                      </p:cBhvr>
                                      <p:to>
                                        <p:strVal val="visible"/>
                                      </p:to>
                                    </p:set>
                                    <p:animEffect transition="in" filter="wipe(left)">
                                      <p:cBhvr>
                                        <p:cTn id="60" dur="750"/>
                                        <p:tgtEl>
                                          <p:spTgt spid="252"/>
                                        </p:tgtEl>
                                      </p:cBhvr>
                                    </p:animEffect>
                                  </p:childTnLst>
                                </p:cTn>
                              </p:par>
                            </p:childTnLst>
                          </p:cTn>
                        </p:par>
                        <p:par>
                          <p:cTn id="61" fill="hold">
                            <p:stCondLst>
                              <p:cond delay="5500"/>
                            </p:stCondLst>
                            <p:childTnLst>
                              <p:par>
                                <p:cTn id="62" presetID="42" presetClass="entr" presetSubtype="0" fill="hold" grpId="0" nodeType="afterEffect">
                                  <p:stCondLst>
                                    <p:cond delay="0"/>
                                  </p:stCondLst>
                                  <p:childTnLst>
                                    <p:set>
                                      <p:cBhvr>
                                        <p:cTn id="63" dur="1" fill="hold">
                                          <p:stCondLst>
                                            <p:cond delay="0"/>
                                          </p:stCondLst>
                                        </p:cTn>
                                        <p:tgtEl>
                                          <p:spTgt spid="230"/>
                                        </p:tgtEl>
                                        <p:attrNameLst>
                                          <p:attrName>style.visibility</p:attrName>
                                        </p:attrNameLst>
                                      </p:cBhvr>
                                      <p:to>
                                        <p:strVal val="visible"/>
                                      </p:to>
                                    </p:set>
                                    <p:animEffect transition="in" filter="fade">
                                      <p:cBhvr>
                                        <p:cTn id="64" dur="1000"/>
                                        <p:tgtEl>
                                          <p:spTgt spid="230"/>
                                        </p:tgtEl>
                                      </p:cBhvr>
                                    </p:animEffect>
                                    <p:anim calcmode="lin" valueType="num">
                                      <p:cBhvr>
                                        <p:cTn id="65" dur="1000" fill="hold"/>
                                        <p:tgtEl>
                                          <p:spTgt spid="230"/>
                                        </p:tgtEl>
                                        <p:attrNameLst>
                                          <p:attrName>ppt_x</p:attrName>
                                        </p:attrNameLst>
                                      </p:cBhvr>
                                      <p:tavLst>
                                        <p:tav tm="0">
                                          <p:val>
                                            <p:strVal val="#ppt_x"/>
                                          </p:val>
                                        </p:tav>
                                        <p:tav tm="100000">
                                          <p:val>
                                            <p:strVal val="#ppt_x"/>
                                          </p:val>
                                        </p:tav>
                                      </p:tavLst>
                                    </p:anim>
                                    <p:anim calcmode="lin" valueType="num">
                                      <p:cBhvr>
                                        <p:cTn id="66" dur="1000" fill="hold"/>
                                        <p:tgtEl>
                                          <p:spTgt spid="230"/>
                                        </p:tgtEl>
                                        <p:attrNameLst>
                                          <p:attrName>ppt_y</p:attrName>
                                        </p:attrNameLst>
                                      </p:cBhvr>
                                      <p:tavLst>
                                        <p:tav tm="0">
                                          <p:val>
                                            <p:strVal val="#ppt_y+.1"/>
                                          </p:val>
                                        </p:tav>
                                        <p:tav tm="100000">
                                          <p:val>
                                            <p:strVal val="#ppt_y"/>
                                          </p:val>
                                        </p:tav>
                                      </p:tavLst>
                                    </p:anim>
                                  </p:childTnLst>
                                </p:cTn>
                              </p:par>
                            </p:childTnLst>
                          </p:cTn>
                        </p:par>
                        <p:par>
                          <p:cTn id="67" fill="hold">
                            <p:stCondLst>
                              <p:cond delay="6500"/>
                            </p:stCondLst>
                            <p:childTnLst>
                              <p:par>
                                <p:cTn id="68" presetID="22" presetClass="entr" presetSubtype="1" fill="hold" nodeType="afterEffect">
                                  <p:stCondLst>
                                    <p:cond delay="0"/>
                                  </p:stCondLst>
                                  <p:childTnLst>
                                    <p:set>
                                      <p:cBhvr>
                                        <p:cTn id="69" dur="1" fill="hold">
                                          <p:stCondLst>
                                            <p:cond delay="0"/>
                                          </p:stCondLst>
                                        </p:cTn>
                                        <p:tgtEl>
                                          <p:spTgt spid="166"/>
                                        </p:tgtEl>
                                        <p:attrNameLst>
                                          <p:attrName>style.visibility</p:attrName>
                                        </p:attrNameLst>
                                      </p:cBhvr>
                                      <p:to>
                                        <p:strVal val="visible"/>
                                      </p:to>
                                    </p:set>
                                    <p:animEffect transition="in" filter="wipe(up)">
                                      <p:cBhvr>
                                        <p:cTn id="70" dur="500"/>
                                        <p:tgtEl>
                                          <p:spTgt spid="166"/>
                                        </p:tgtEl>
                                      </p:cBhvr>
                                    </p:animEffect>
                                  </p:childTnLst>
                                </p:cTn>
                              </p:par>
                            </p:childTnLst>
                          </p:cTn>
                        </p:par>
                        <p:par>
                          <p:cTn id="71" fill="hold">
                            <p:stCondLst>
                              <p:cond delay="7000"/>
                            </p:stCondLst>
                            <p:childTnLst>
                              <p:par>
                                <p:cTn id="72" presetID="22" presetClass="entr" presetSubtype="8" fill="hold" nodeType="afterEffect">
                                  <p:stCondLst>
                                    <p:cond delay="0"/>
                                  </p:stCondLst>
                                  <p:childTnLst>
                                    <p:set>
                                      <p:cBhvr>
                                        <p:cTn id="73" dur="1" fill="hold">
                                          <p:stCondLst>
                                            <p:cond delay="0"/>
                                          </p:stCondLst>
                                        </p:cTn>
                                        <p:tgtEl>
                                          <p:spTgt spid="253"/>
                                        </p:tgtEl>
                                        <p:attrNameLst>
                                          <p:attrName>style.visibility</p:attrName>
                                        </p:attrNameLst>
                                      </p:cBhvr>
                                      <p:to>
                                        <p:strVal val="visible"/>
                                      </p:to>
                                    </p:set>
                                    <p:animEffect transition="in" filter="wipe(left)">
                                      <p:cBhvr>
                                        <p:cTn id="74" dur="750"/>
                                        <p:tgtEl>
                                          <p:spTgt spid="253"/>
                                        </p:tgtEl>
                                      </p:cBhvr>
                                    </p:animEffect>
                                  </p:childTnLst>
                                </p:cTn>
                              </p:par>
                            </p:childTnLst>
                          </p:cTn>
                        </p:par>
                        <p:par>
                          <p:cTn id="75" fill="hold">
                            <p:stCondLst>
                              <p:cond delay="7750"/>
                            </p:stCondLst>
                            <p:childTnLst>
                              <p:par>
                                <p:cTn id="76" presetID="42" presetClass="entr" presetSubtype="0" fill="hold" grpId="0" nodeType="afterEffect">
                                  <p:stCondLst>
                                    <p:cond delay="0"/>
                                  </p:stCondLst>
                                  <p:childTnLst>
                                    <p:set>
                                      <p:cBhvr>
                                        <p:cTn id="77" dur="1" fill="hold">
                                          <p:stCondLst>
                                            <p:cond delay="0"/>
                                          </p:stCondLst>
                                        </p:cTn>
                                        <p:tgtEl>
                                          <p:spTgt spid="234"/>
                                        </p:tgtEl>
                                        <p:attrNameLst>
                                          <p:attrName>style.visibility</p:attrName>
                                        </p:attrNameLst>
                                      </p:cBhvr>
                                      <p:to>
                                        <p:strVal val="visible"/>
                                      </p:to>
                                    </p:set>
                                    <p:animEffect transition="in" filter="fade">
                                      <p:cBhvr>
                                        <p:cTn id="78" dur="1000"/>
                                        <p:tgtEl>
                                          <p:spTgt spid="234"/>
                                        </p:tgtEl>
                                      </p:cBhvr>
                                    </p:animEffect>
                                    <p:anim calcmode="lin" valueType="num">
                                      <p:cBhvr>
                                        <p:cTn id="79" dur="1000" fill="hold"/>
                                        <p:tgtEl>
                                          <p:spTgt spid="234"/>
                                        </p:tgtEl>
                                        <p:attrNameLst>
                                          <p:attrName>ppt_x</p:attrName>
                                        </p:attrNameLst>
                                      </p:cBhvr>
                                      <p:tavLst>
                                        <p:tav tm="0">
                                          <p:val>
                                            <p:strVal val="#ppt_x"/>
                                          </p:val>
                                        </p:tav>
                                        <p:tav tm="100000">
                                          <p:val>
                                            <p:strVal val="#ppt_x"/>
                                          </p:val>
                                        </p:tav>
                                      </p:tavLst>
                                    </p:anim>
                                    <p:anim calcmode="lin" valueType="num">
                                      <p:cBhvr>
                                        <p:cTn id="80" dur="1000" fill="hold"/>
                                        <p:tgtEl>
                                          <p:spTgt spid="234"/>
                                        </p:tgtEl>
                                        <p:attrNameLst>
                                          <p:attrName>ppt_y</p:attrName>
                                        </p:attrNameLst>
                                      </p:cBhvr>
                                      <p:tavLst>
                                        <p:tav tm="0">
                                          <p:val>
                                            <p:strVal val="#ppt_y+.1"/>
                                          </p:val>
                                        </p:tav>
                                        <p:tav tm="100000">
                                          <p:val>
                                            <p:strVal val="#ppt_y"/>
                                          </p:val>
                                        </p:tav>
                                      </p:tavLst>
                                    </p:anim>
                                  </p:childTnLst>
                                </p:cTn>
                              </p:par>
                            </p:childTnLst>
                          </p:cTn>
                        </p:par>
                        <p:par>
                          <p:cTn id="81" fill="hold">
                            <p:stCondLst>
                              <p:cond delay="8750"/>
                            </p:stCondLst>
                            <p:childTnLst>
                              <p:par>
                                <p:cTn id="82" presetID="22" presetClass="entr" presetSubtype="2" fill="hold" nodeType="afterEffect">
                                  <p:stCondLst>
                                    <p:cond delay="0"/>
                                  </p:stCondLst>
                                  <p:childTnLst>
                                    <p:set>
                                      <p:cBhvr>
                                        <p:cTn id="83" dur="1" fill="hold">
                                          <p:stCondLst>
                                            <p:cond delay="0"/>
                                          </p:stCondLst>
                                        </p:cTn>
                                        <p:tgtEl>
                                          <p:spTgt spid="167"/>
                                        </p:tgtEl>
                                        <p:attrNameLst>
                                          <p:attrName>style.visibility</p:attrName>
                                        </p:attrNameLst>
                                      </p:cBhvr>
                                      <p:to>
                                        <p:strVal val="visible"/>
                                      </p:to>
                                    </p:set>
                                    <p:animEffect transition="in" filter="wipe(right)">
                                      <p:cBhvr>
                                        <p:cTn id="84" dur="500"/>
                                        <p:tgtEl>
                                          <p:spTgt spid="167"/>
                                        </p:tgtEl>
                                      </p:cBhvr>
                                    </p:animEffect>
                                  </p:childTnLst>
                                </p:cTn>
                              </p:par>
                            </p:childTnLst>
                          </p:cTn>
                        </p:par>
                        <p:par>
                          <p:cTn id="85" fill="hold">
                            <p:stCondLst>
                              <p:cond delay="9250"/>
                            </p:stCondLst>
                            <p:childTnLst>
                              <p:par>
                                <p:cTn id="86" presetID="22" presetClass="entr" presetSubtype="2" fill="hold" nodeType="afterEffect">
                                  <p:stCondLst>
                                    <p:cond delay="0"/>
                                  </p:stCondLst>
                                  <p:childTnLst>
                                    <p:set>
                                      <p:cBhvr>
                                        <p:cTn id="87" dur="1" fill="hold">
                                          <p:stCondLst>
                                            <p:cond delay="0"/>
                                          </p:stCondLst>
                                        </p:cTn>
                                        <p:tgtEl>
                                          <p:spTgt spid="250"/>
                                        </p:tgtEl>
                                        <p:attrNameLst>
                                          <p:attrName>style.visibility</p:attrName>
                                        </p:attrNameLst>
                                      </p:cBhvr>
                                      <p:to>
                                        <p:strVal val="visible"/>
                                      </p:to>
                                    </p:set>
                                    <p:animEffect transition="in" filter="wipe(right)">
                                      <p:cBhvr>
                                        <p:cTn id="88" dur="750"/>
                                        <p:tgtEl>
                                          <p:spTgt spid="250"/>
                                        </p:tgtEl>
                                      </p:cBhvr>
                                    </p:animEffect>
                                  </p:childTnLst>
                                </p:cTn>
                              </p:par>
                            </p:childTnLst>
                          </p:cTn>
                        </p:par>
                        <p:par>
                          <p:cTn id="89" fill="hold">
                            <p:stCondLst>
                              <p:cond delay="10000"/>
                            </p:stCondLst>
                            <p:childTnLst>
                              <p:par>
                                <p:cTn id="90" presetID="42" presetClass="entr" presetSubtype="0" fill="hold" grpId="0" nodeType="afterEffect">
                                  <p:stCondLst>
                                    <p:cond delay="0"/>
                                  </p:stCondLst>
                                  <p:childTnLst>
                                    <p:set>
                                      <p:cBhvr>
                                        <p:cTn id="91" dur="1" fill="hold">
                                          <p:stCondLst>
                                            <p:cond delay="0"/>
                                          </p:stCondLst>
                                        </p:cTn>
                                        <p:tgtEl>
                                          <p:spTgt spid="222"/>
                                        </p:tgtEl>
                                        <p:attrNameLst>
                                          <p:attrName>style.visibility</p:attrName>
                                        </p:attrNameLst>
                                      </p:cBhvr>
                                      <p:to>
                                        <p:strVal val="visible"/>
                                      </p:to>
                                    </p:set>
                                    <p:animEffect transition="in" filter="fade">
                                      <p:cBhvr>
                                        <p:cTn id="92" dur="1000"/>
                                        <p:tgtEl>
                                          <p:spTgt spid="222"/>
                                        </p:tgtEl>
                                      </p:cBhvr>
                                    </p:animEffect>
                                    <p:anim calcmode="lin" valueType="num">
                                      <p:cBhvr>
                                        <p:cTn id="93" dur="1000" fill="hold"/>
                                        <p:tgtEl>
                                          <p:spTgt spid="222"/>
                                        </p:tgtEl>
                                        <p:attrNameLst>
                                          <p:attrName>ppt_x</p:attrName>
                                        </p:attrNameLst>
                                      </p:cBhvr>
                                      <p:tavLst>
                                        <p:tav tm="0">
                                          <p:val>
                                            <p:strVal val="#ppt_x"/>
                                          </p:val>
                                        </p:tav>
                                        <p:tav tm="100000">
                                          <p:val>
                                            <p:strVal val="#ppt_x"/>
                                          </p:val>
                                        </p:tav>
                                      </p:tavLst>
                                    </p:anim>
                                    <p:anim calcmode="lin" valueType="num">
                                      <p:cBhvr>
                                        <p:cTn id="94" dur="1000" fill="hold"/>
                                        <p:tgtEl>
                                          <p:spTgt spid="222"/>
                                        </p:tgtEl>
                                        <p:attrNameLst>
                                          <p:attrName>ppt_y</p:attrName>
                                        </p:attrNameLst>
                                      </p:cBhvr>
                                      <p:tavLst>
                                        <p:tav tm="0">
                                          <p:val>
                                            <p:strVal val="#ppt_y+.1"/>
                                          </p:val>
                                        </p:tav>
                                        <p:tav tm="100000">
                                          <p:val>
                                            <p:strVal val="#ppt_y"/>
                                          </p:val>
                                        </p:tav>
                                      </p:tavLst>
                                    </p:anim>
                                  </p:childTnLst>
                                </p:cTn>
                              </p:par>
                            </p:childTnLst>
                          </p:cTn>
                        </p:par>
                        <p:par>
                          <p:cTn id="95" fill="hold">
                            <p:stCondLst>
                              <p:cond delay="11000"/>
                            </p:stCondLst>
                            <p:childTnLst>
                              <p:par>
                                <p:cTn id="96" presetID="22" presetClass="entr" presetSubtype="2" fill="hold" nodeType="afterEffect">
                                  <p:stCondLst>
                                    <p:cond delay="0"/>
                                  </p:stCondLst>
                                  <p:childTnLst>
                                    <p:set>
                                      <p:cBhvr>
                                        <p:cTn id="97" dur="1" fill="hold">
                                          <p:stCondLst>
                                            <p:cond delay="0"/>
                                          </p:stCondLst>
                                        </p:cTn>
                                        <p:tgtEl>
                                          <p:spTgt spid="163"/>
                                        </p:tgtEl>
                                        <p:attrNameLst>
                                          <p:attrName>style.visibility</p:attrName>
                                        </p:attrNameLst>
                                      </p:cBhvr>
                                      <p:to>
                                        <p:strVal val="visible"/>
                                      </p:to>
                                    </p:set>
                                    <p:animEffect transition="in" filter="wipe(right)">
                                      <p:cBhvr>
                                        <p:cTn id="98" dur="500"/>
                                        <p:tgtEl>
                                          <p:spTgt spid="163"/>
                                        </p:tgtEl>
                                      </p:cBhvr>
                                    </p:animEffect>
                                  </p:childTnLst>
                                </p:cTn>
                              </p:par>
                            </p:childTnLst>
                          </p:cTn>
                        </p:par>
                        <p:par>
                          <p:cTn id="99" fill="hold">
                            <p:stCondLst>
                              <p:cond delay="11500"/>
                            </p:stCondLst>
                            <p:childTnLst>
                              <p:par>
                                <p:cTn id="100" presetID="22" presetClass="entr" presetSubtype="2" fill="hold" nodeType="afterEffect">
                                  <p:stCondLst>
                                    <p:cond delay="0"/>
                                  </p:stCondLst>
                                  <p:childTnLst>
                                    <p:set>
                                      <p:cBhvr>
                                        <p:cTn id="101" dur="1" fill="hold">
                                          <p:stCondLst>
                                            <p:cond delay="0"/>
                                          </p:stCondLst>
                                        </p:cTn>
                                        <p:tgtEl>
                                          <p:spTgt spid="249"/>
                                        </p:tgtEl>
                                        <p:attrNameLst>
                                          <p:attrName>style.visibility</p:attrName>
                                        </p:attrNameLst>
                                      </p:cBhvr>
                                      <p:to>
                                        <p:strVal val="visible"/>
                                      </p:to>
                                    </p:set>
                                    <p:animEffect transition="in" filter="wipe(right)">
                                      <p:cBhvr>
                                        <p:cTn id="102" dur="750"/>
                                        <p:tgtEl>
                                          <p:spTgt spid="249"/>
                                        </p:tgtEl>
                                      </p:cBhvr>
                                    </p:animEffect>
                                  </p:childTnLst>
                                </p:cTn>
                              </p:par>
                            </p:childTnLst>
                          </p:cTn>
                        </p:par>
                        <p:par>
                          <p:cTn id="103" fill="hold">
                            <p:stCondLst>
                              <p:cond delay="12250"/>
                            </p:stCondLst>
                            <p:childTnLst>
                              <p:par>
                                <p:cTn id="104" presetID="42" presetClass="entr" presetSubtype="0" fill="hold" grpId="0" nodeType="afterEffect">
                                  <p:stCondLst>
                                    <p:cond delay="0"/>
                                  </p:stCondLst>
                                  <p:childTnLst>
                                    <p:set>
                                      <p:cBhvr>
                                        <p:cTn id="105" dur="1" fill="hold">
                                          <p:stCondLst>
                                            <p:cond delay="0"/>
                                          </p:stCondLst>
                                        </p:cTn>
                                        <p:tgtEl>
                                          <p:spTgt spid="218"/>
                                        </p:tgtEl>
                                        <p:attrNameLst>
                                          <p:attrName>style.visibility</p:attrName>
                                        </p:attrNameLst>
                                      </p:cBhvr>
                                      <p:to>
                                        <p:strVal val="visible"/>
                                      </p:to>
                                    </p:set>
                                    <p:animEffect transition="in" filter="fade">
                                      <p:cBhvr>
                                        <p:cTn id="106" dur="1000"/>
                                        <p:tgtEl>
                                          <p:spTgt spid="218"/>
                                        </p:tgtEl>
                                      </p:cBhvr>
                                    </p:animEffect>
                                    <p:anim calcmode="lin" valueType="num">
                                      <p:cBhvr>
                                        <p:cTn id="107" dur="1000" fill="hold"/>
                                        <p:tgtEl>
                                          <p:spTgt spid="218"/>
                                        </p:tgtEl>
                                        <p:attrNameLst>
                                          <p:attrName>ppt_x</p:attrName>
                                        </p:attrNameLst>
                                      </p:cBhvr>
                                      <p:tavLst>
                                        <p:tav tm="0">
                                          <p:val>
                                            <p:strVal val="#ppt_x"/>
                                          </p:val>
                                        </p:tav>
                                        <p:tav tm="100000">
                                          <p:val>
                                            <p:strVal val="#ppt_x"/>
                                          </p:val>
                                        </p:tav>
                                      </p:tavLst>
                                    </p:anim>
                                    <p:anim calcmode="lin" valueType="num">
                                      <p:cBhvr>
                                        <p:cTn id="108" dur="1000" fill="hold"/>
                                        <p:tgtEl>
                                          <p:spTgt spid="218"/>
                                        </p:tgtEl>
                                        <p:attrNameLst>
                                          <p:attrName>ppt_y</p:attrName>
                                        </p:attrNameLst>
                                      </p:cBhvr>
                                      <p:tavLst>
                                        <p:tav tm="0">
                                          <p:val>
                                            <p:strVal val="#ppt_y+.1"/>
                                          </p:val>
                                        </p:tav>
                                        <p:tav tm="100000">
                                          <p:val>
                                            <p:strVal val="#ppt_y"/>
                                          </p:val>
                                        </p:tav>
                                      </p:tavLst>
                                    </p:anim>
                                  </p:childTnLst>
                                </p:cTn>
                              </p:par>
                            </p:childTnLst>
                          </p:cTn>
                        </p:par>
                        <p:par>
                          <p:cTn id="109" fill="hold">
                            <p:stCondLst>
                              <p:cond delay="13250"/>
                            </p:stCondLst>
                            <p:childTnLst>
                              <p:par>
                                <p:cTn id="110" presetID="22" presetClass="entr" presetSubtype="4" fill="hold" nodeType="afterEffect">
                                  <p:stCondLst>
                                    <p:cond delay="0"/>
                                  </p:stCondLst>
                                  <p:childTnLst>
                                    <p:set>
                                      <p:cBhvr>
                                        <p:cTn id="111" dur="1" fill="hold">
                                          <p:stCondLst>
                                            <p:cond delay="0"/>
                                          </p:stCondLst>
                                        </p:cTn>
                                        <p:tgtEl>
                                          <p:spTgt spid="162"/>
                                        </p:tgtEl>
                                        <p:attrNameLst>
                                          <p:attrName>style.visibility</p:attrName>
                                        </p:attrNameLst>
                                      </p:cBhvr>
                                      <p:to>
                                        <p:strVal val="visible"/>
                                      </p:to>
                                    </p:set>
                                    <p:animEffect transition="in" filter="wipe(down)">
                                      <p:cBhvr>
                                        <p:cTn id="112" dur="500"/>
                                        <p:tgtEl>
                                          <p:spTgt spid="162"/>
                                        </p:tgtEl>
                                      </p:cBhvr>
                                    </p:animEffect>
                                  </p:childTnLst>
                                </p:cTn>
                              </p:par>
                            </p:childTnLst>
                          </p:cTn>
                        </p:par>
                        <p:par>
                          <p:cTn id="113" fill="hold">
                            <p:stCondLst>
                              <p:cond delay="13750"/>
                            </p:stCondLst>
                            <p:childTnLst>
                              <p:par>
                                <p:cTn id="114" presetID="22" presetClass="entr" presetSubtype="2" fill="hold" nodeType="afterEffect">
                                  <p:stCondLst>
                                    <p:cond delay="0"/>
                                  </p:stCondLst>
                                  <p:childTnLst>
                                    <p:set>
                                      <p:cBhvr>
                                        <p:cTn id="115" dur="1" fill="hold">
                                          <p:stCondLst>
                                            <p:cond delay="0"/>
                                          </p:stCondLst>
                                        </p:cTn>
                                        <p:tgtEl>
                                          <p:spTgt spid="248"/>
                                        </p:tgtEl>
                                        <p:attrNameLst>
                                          <p:attrName>style.visibility</p:attrName>
                                        </p:attrNameLst>
                                      </p:cBhvr>
                                      <p:to>
                                        <p:strVal val="visible"/>
                                      </p:to>
                                    </p:set>
                                    <p:animEffect transition="in" filter="wipe(right)">
                                      <p:cBhvr>
                                        <p:cTn id="116" dur="750"/>
                                        <p:tgtEl>
                                          <p:spTgt spid="248"/>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214"/>
                                        </p:tgtEl>
                                        <p:attrNameLst>
                                          <p:attrName>style.visibility</p:attrName>
                                        </p:attrNameLst>
                                      </p:cBhvr>
                                      <p:to>
                                        <p:strVal val="visible"/>
                                      </p:to>
                                    </p:set>
                                    <p:animEffect transition="in" filter="fade">
                                      <p:cBhvr>
                                        <p:cTn id="120" dur="1000"/>
                                        <p:tgtEl>
                                          <p:spTgt spid="214"/>
                                        </p:tgtEl>
                                      </p:cBhvr>
                                    </p:animEffect>
                                    <p:anim calcmode="lin" valueType="num">
                                      <p:cBhvr>
                                        <p:cTn id="121" dur="1000" fill="hold"/>
                                        <p:tgtEl>
                                          <p:spTgt spid="214"/>
                                        </p:tgtEl>
                                        <p:attrNameLst>
                                          <p:attrName>ppt_x</p:attrName>
                                        </p:attrNameLst>
                                      </p:cBhvr>
                                      <p:tavLst>
                                        <p:tav tm="0">
                                          <p:val>
                                            <p:strVal val="#ppt_x"/>
                                          </p:val>
                                        </p:tav>
                                        <p:tav tm="100000">
                                          <p:val>
                                            <p:strVal val="#ppt_x"/>
                                          </p:val>
                                        </p:tav>
                                      </p:tavLst>
                                    </p:anim>
                                    <p:anim calcmode="lin" valueType="num">
                                      <p:cBhvr>
                                        <p:cTn id="122" dur="1000" fill="hold"/>
                                        <p:tgtEl>
                                          <p:spTgt spid="21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9" grpId="0" animBg="1"/>
      <p:bldP spid="211" grpId="0" animBg="1"/>
      <p:bldP spid="214" grpId="0"/>
      <p:bldP spid="218" grpId="0"/>
      <p:bldP spid="222" grpId="0"/>
      <p:bldP spid="226" grpId="0"/>
      <p:bldP spid="230" grpId="0"/>
      <p:bldP spid="234" grpId="0"/>
    </p:bld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9" name="Oval 18"/>
          <p:cNvSpPr/>
          <p:nvPr/>
        </p:nvSpPr>
        <p:spPr>
          <a:xfrm>
            <a:off x="9281795" y="2235948"/>
            <a:ext cx="1674905" cy="1674905"/>
          </a:xfrm>
          <a:prstGeom prst="ellipse">
            <a:avLst/>
          </a:prstGeom>
          <a:blipFill>
            <a:blip r:embed="rId3"/>
            <a:stretch>
              <a:fillRect/>
            </a:stretch>
          </a:blip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blipFill>
            <a:blip r:embed="rId4"/>
            <a:stretch>
              <a:fillRect/>
            </a:stretch>
          </a:blip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blipFill>
            <a:blip r:embed="rId5"/>
            <a:stretch>
              <a:fillRect/>
            </a:stretch>
          </a:blip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blipFill>
            <a:blip r:embed="rId6"/>
            <a:stretch>
              <a:fillRect/>
            </a:stretch>
          </a:blip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0" name="Group 19"/>
          <p:cNvGrpSpPr/>
          <p:nvPr/>
        </p:nvGrpSpPr>
        <p:grpSpPr>
          <a:xfrm>
            <a:off x="127357" y="-21594"/>
            <a:ext cx="2524868" cy="613385"/>
            <a:chOff x="127357" y="-6354"/>
            <a:chExt cx="2524868" cy="613385"/>
          </a:xfrm>
        </p:grpSpPr>
        <p:sp>
          <p:nvSpPr>
            <p:cNvPr id="21" name="Round Same Side Corner Rectangle 2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2" name="TextBox 2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14397164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500" fill="hold"/>
                                        <p:tgtEl>
                                          <p:spTgt spid="9"/>
                                        </p:tgtEl>
                                        <p:attrNameLst>
                                          <p:attrName>ppt_w</p:attrName>
                                        </p:attrNameLst>
                                      </p:cBhvr>
                                      <p:tavLst>
                                        <p:tav tm="0">
                                          <p:val>
                                            <p:fltVal val="0"/>
                                          </p:val>
                                        </p:tav>
                                        <p:tav tm="100000">
                                          <p:val>
                                            <p:strVal val="#ppt_w"/>
                                          </p:val>
                                        </p:tav>
                                      </p:tavLst>
                                    </p:anim>
                                    <p:anim calcmode="lin" valueType="num">
                                      <p:cBhvr>
                                        <p:cTn id="12" dur="500" fill="hold"/>
                                        <p:tgtEl>
                                          <p:spTgt spid="9"/>
                                        </p:tgtEl>
                                        <p:attrNameLst>
                                          <p:attrName>ppt_h</p:attrName>
                                        </p:attrNameLst>
                                      </p:cBhvr>
                                      <p:tavLst>
                                        <p:tav tm="0">
                                          <p:val>
                                            <p:fltVal val="0"/>
                                          </p:val>
                                        </p:tav>
                                        <p:tav tm="100000">
                                          <p:val>
                                            <p:strVal val="#ppt_h"/>
                                          </p:val>
                                        </p:tav>
                                      </p:tavLst>
                                    </p:anim>
                                    <p:animEffect transition="in" filter="fade">
                                      <p:cBhvr>
                                        <p:cTn id="13" dur="500"/>
                                        <p:tgtEl>
                                          <p:spTgt spid="9"/>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47"/>
                                        </p:tgtEl>
                                        <p:attrNameLst>
                                          <p:attrName>style.visibility</p:attrName>
                                        </p:attrNameLst>
                                      </p:cBhvr>
                                      <p:to>
                                        <p:strVal val="visible"/>
                                      </p:to>
                                    </p:set>
                                    <p:anim calcmode="lin" valueType="num">
                                      <p:cBhvr>
                                        <p:cTn id="17" dur="500" fill="hold"/>
                                        <p:tgtEl>
                                          <p:spTgt spid="47"/>
                                        </p:tgtEl>
                                        <p:attrNameLst>
                                          <p:attrName>ppt_w</p:attrName>
                                        </p:attrNameLst>
                                      </p:cBhvr>
                                      <p:tavLst>
                                        <p:tav tm="0">
                                          <p:val>
                                            <p:fltVal val="0"/>
                                          </p:val>
                                        </p:tav>
                                        <p:tav tm="100000">
                                          <p:val>
                                            <p:strVal val="#ppt_w"/>
                                          </p:val>
                                        </p:tav>
                                      </p:tavLst>
                                    </p:anim>
                                    <p:anim calcmode="lin" valueType="num">
                                      <p:cBhvr>
                                        <p:cTn id="18" dur="500" fill="hold"/>
                                        <p:tgtEl>
                                          <p:spTgt spid="47"/>
                                        </p:tgtEl>
                                        <p:attrNameLst>
                                          <p:attrName>ppt_h</p:attrName>
                                        </p:attrNameLst>
                                      </p:cBhvr>
                                      <p:tavLst>
                                        <p:tav tm="0">
                                          <p:val>
                                            <p:fltVal val="0"/>
                                          </p:val>
                                        </p:tav>
                                        <p:tav tm="100000">
                                          <p:val>
                                            <p:strVal val="#ppt_h"/>
                                          </p:val>
                                        </p:tav>
                                      </p:tavLst>
                                    </p:anim>
                                    <p:animEffect transition="in" filter="fade">
                                      <p:cBhvr>
                                        <p:cTn id="19" dur="500"/>
                                        <p:tgtEl>
                                          <p:spTgt spid="47"/>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48"/>
                                        </p:tgtEl>
                                        <p:attrNameLst>
                                          <p:attrName>style.visibility</p:attrName>
                                        </p:attrNameLst>
                                      </p:cBhvr>
                                      <p:to>
                                        <p:strVal val="visible"/>
                                      </p:to>
                                    </p:set>
                                    <p:animEffect transition="in" filter="wipe(up)">
                                      <p:cBhvr>
                                        <p:cTn id="23" dur="500"/>
                                        <p:tgtEl>
                                          <p:spTgt spid="48"/>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13"/>
                                        </p:tgtEl>
                                        <p:attrNameLst>
                                          <p:attrName>style.visibility</p:attrName>
                                        </p:attrNameLst>
                                      </p:cBhvr>
                                      <p:to>
                                        <p:strVal val="visible"/>
                                      </p:to>
                                    </p:set>
                                    <p:anim calcmode="lin" valueType="num">
                                      <p:cBhvr>
                                        <p:cTn id="27" dur="500" fill="hold"/>
                                        <p:tgtEl>
                                          <p:spTgt spid="13"/>
                                        </p:tgtEl>
                                        <p:attrNameLst>
                                          <p:attrName>ppt_w</p:attrName>
                                        </p:attrNameLst>
                                      </p:cBhvr>
                                      <p:tavLst>
                                        <p:tav tm="0">
                                          <p:val>
                                            <p:fltVal val="0"/>
                                          </p:val>
                                        </p:tav>
                                        <p:tav tm="100000">
                                          <p:val>
                                            <p:strVal val="#ppt_w"/>
                                          </p:val>
                                        </p:tav>
                                      </p:tavLst>
                                    </p:anim>
                                    <p:anim calcmode="lin" valueType="num">
                                      <p:cBhvr>
                                        <p:cTn id="28" dur="500" fill="hold"/>
                                        <p:tgtEl>
                                          <p:spTgt spid="13"/>
                                        </p:tgtEl>
                                        <p:attrNameLst>
                                          <p:attrName>ppt_h</p:attrName>
                                        </p:attrNameLst>
                                      </p:cBhvr>
                                      <p:tavLst>
                                        <p:tav tm="0">
                                          <p:val>
                                            <p:fltVal val="0"/>
                                          </p:val>
                                        </p:tav>
                                        <p:tav tm="100000">
                                          <p:val>
                                            <p:strVal val="#ppt_h"/>
                                          </p:val>
                                        </p:tav>
                                      </p:tavLst>
                                    </p:anim>
                                    <p:animEffect transition="in" filter="fade">
                                      <p:cBhvr>
                                        <p:cTn id="29" dur="500"/>
                                        <p:tgtEl>
                                          <p:spTgt spid="13"/>
                                        </p:tgtEl>
                                      </p:cBhvr>
                                    </p:animEffect>
                                  </p:childTnLst>
                                </p:cTn>
                              </p:par>
                            </p:childTnLst>
                          </p:cTn>
                        </p:par>
                        <p:par>
                          <p:cTn id="30" fill="hold">
                            <p:stCondLst>
                              <p:cond delay="3000"/>
                            </p:stCondLst>
                            <p:childTnLst>
                              <p:par>
                                <p:cTn id="31" presetID="53" presetClass="entr" presetSubtype="1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 calcmode="lin" valueType="num">
                                      <p:cBhvr>
                                        <p:cTn id="33" dur="500" fill="hold"/>
                                        <p:tgtEl>
                                          <p:spTgt spid="49"/>
                                        </p:tgtEl>
                                        <p:attrNameLst>
                                          <p:attrName>ppt_w</p:attrName>
                                        </p:attrNameLst>
                                      </p:cBhvr>
                                      <p:tavLst>
                                        <p:tav tm="0">
                                          <p:val>
                                            <p:fltVal val="0"/>
                                          </p:val>
                                        </p:tav>
                                        <p:tav tm="100000">
                                          <p:val>
                                            <p:strVal val="#ppt_w"/>
                                          </p:val>
                                        </p:tav>
                                      </p:tavLst>
                                    </p:anim>
                                    <p:anim calcmode="lin" valueType="num">
                                      <p:cBhvr>
                                        <p:cTn id="34" dur="500" fill="hold"/>
                                        <p:tgtEl>
                                          <p:spTgt spid="49"/>
                                        </p:tgtEl>
                                        <p:attrNameLst>
                                          <p:attrName>ppt_h</p:attrName>
                                        </p:attrNameLst>
                                      </p:cBhvr>
                                      <p:tavLst>
                                        <p:tav tm="0">
                                          <p:val>
                                            <p:fltVal val="0"/>
                                          </p:val>
                                        </p:tav>
                                        <p:tav tm="100000">
                                          <p:val>
                                            <p:strVal val="#ppt_h"/>
                                          </p:val>
                                        </p:tav>
                                      </p:tavLst>
                                    </p:anim>
                                    <p:animEffect transition="in" filter="fade">
                                      <p:cBhvr>
                                        <p:cTn id="35" dur="500"/>
                                        <p:tgtEl>
                                          <p:spTgt spid="49"/>
                                        </p:tgtEl>
                                      </p:cBhvr>
                                    </p:animEffect>
                                  </p:childTnLst>
                                </p:cTn>
                              </p:par>
                            </p:childTnLst>
                          </p:cTn>
                        </p:par>
                        <p:par>
                          <p:cTn id="36" fill="hold">
                            <p:stCondLst>
                              <p:cond delay="3500"/>
                            </p:stCondLst>
                            <p:childTnLst>
                              <p:par>
                                <p:cTn id="37" presetID="22" presetClass="entr" presetSubtype="1" fill="hold" grpId="0" nodeType="afterEffect">
                                  <p:stCondLst>
                                    <p:cond delay="0"/>
                                  </p:stCondLst>
                                  <p:childTnLst>
                                    <p:set>
                                      <p:cBhvr>
                                        <p:cTn id="38" dur="1" fill="hold">
                                          <p:stCondLst>
                                            <p:cond delay="0"/>
                                          </p:stCondLst>
                                        </p:cTn>
                                        <p:tgtEl>
                                          <p:spTgt spid="50"/>
                                        </p:tgtEl>
                                        <p:attrNameLst>
                                          <p:attrName>style.visibility</p:attrName>
                                        </p:attrNameLst>
                                      </p:cBhvr>
                                      <p:to>
                                        <p:strVal val="visible"/>
                                      </p:to>
                                    </p:set>
                                    <p:animEffect transition="in" filter="wipe(up)">
                                      <p:cBhvr>
                                        <p:cTn id="39" dur="500"/>
                                        <p:tgtEl>
                                          <p:spTgt spid="50"/>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6"/>
                                        </p:tgtEl>
                                        <p:attrNameLst>
                                          <p:attrName>style.visibility</p:attrName>
                                        </p:attrNameLst>
                                      </p:cBhvr>
                                      <p:to>
                                        <p:strVal val="visible"/>
                                      </p:to>
                                    </p:set>
                                    <p:anim calcmode="lin" valueType="num">
                                      <p:cBhvr>
                                        <p:cTn id="43" dur="500" fill="hold"/>
                                        <p:tgtEl>
                                          <p:spTgt spid="16"/>
                                        </p:tgtEl>
                                        <p:attrNameLst>
                                          <p:attrName>ppt_w</p:attrName>
                                        </p:attrNameLst>
                                      </p:cBhvr>
                                      <p:tavLst>
                                        <p:tav tm="0">
                                          <p:val>
                                            <p:fltVal val="0"/>
                                          </p:val>
                                        </p:tav>
                                        <p:tav tm="100000">
                                          <p:val>
                                            <p:strVal val="#ppt_w"/>
                                          </p:val>
                                        </p:tav>
                                      </p:tavLst>
                                    </p:anim>
                                    <p:anim calcmode="lin" valueType="num">
                                      <p:cBhvr>
                                        <p:cTn id="44" dur="500" fill="hold"/>
                                        <p:tgtEl>
                                          <p:spTgt spid="16"/>
                                        </p:tgtEl>
                                        <p:attrNameLst>
                                          <p:attrName>ppt_h</p:attrName>
                                        </p:attrNameLst>
                                      </p:cBhvr>
                                      <p:tavLst>
                                        <p:tav tm="0">
                                          <p:val>
                                            <p:fltVal val="0"/>
                                          </p:val>
                                        </p:tav>
                                        <p:tav tm="100000">
                                          <p:val>
                                            <p:strVal val="#ppt_h"/>
                                          </p:val>
                                        </p:tav>
                                      </p:tavLst>
                                    </p:anim>
                                    <p:animEffect transition="in" filter="fade">
                                      <p:cBhvr>
                                        <p:cTn id="45" dur="500"/>
                                        <p:tgtEl>
                                          <p:spTgt spid="16"/>
                                        </p:tgtEl>
                                      </p:cBhvr>
                                    </p:animEffect>
                                  </p:childTnLst>
                                </p:cTn>
                              </p:par>
                            </p:childTnLst>
                          </p:cTn>
                        </p:par>
                        <p:par>
                          <p:cTn id="46" fill="hold">
                            <p:stCondLst>
                              <p:cond delay="4500"/>
                            </p:stCondLst>
                            <p:childTnLst>
                              <p:par>
                                <p:cTn id="47" presetID="53" presetClass="entr" presetSubtype="16" fill="hold" grpId="0" nodeType="afterEffect">
                                  <p:stCondLst>
                                    <p:cond delay="0"/>
                                  </p:stCondLst>
                                  <p:childTnLst>
                                    <p:set>
                                      <p:cBhvr>
                                        <p:cTn id="48" dur="1" fill="hold">
                                          <p:stCondLst>
                                            <p:cond delay="0"/>
                                          </p:stCondLst>
                                        </p:cTn>
                                        <p:tgtEl>
                                          <p:spTgt spid="51"/>
                                        </p:tgtEl>
                                        <p:attrNameLst>
                                          <p:attrName>style.visibility</p:attrName>
                                        </p:attrNameLst>
                                      </p:cBhvr>
                                      <p:to>
                                        <p:strVal val="visible"/>
                                      </p:to>
                                    </p:set>
                                    <p:anim calcmode="lin" valueType="num">
                                      <p:cBhvr>
                                        <p:cTn id="49" dur="500" fill="hold"/>
                                        <p:tgtEl>
                                          <p:spTgt spid="51"/>
                                        </p:tgtEl>
                                        <p:attrNameLst>
                                          <p:attrName>ppt_w</p:attrName>
                                        </p:attrNameLst>
                                      </p:cBhvr>
                                      <p:tavLst>
                                        <p:tav tm="0">
                                          <p:val>
                                            <p:fltVal val="0"/>
                                          </p:val>
                                        </p:tav>
                                        <p:tav tm="100000">
                                          <p:val>
                                            <p:strVal val="#ppt_w"/>
                                          </p:val>
                                        </p:tav>
                                      </p:tavLst>
                                    </p:anim>
                                    <p:anim calcmode="lin" valueType="num">
                                      <p:cBhvr>
                                        <p:cTn id="50" dur="500" fill="hold"/>
                                        <p:tgtEl>
                                          <p:spTgt spid="51"/>
                                        </p:tgtEl>
                                        <p:attrNameLst>
                                          <p:attrName>ppt_h</p:attrName>
                                        </p:attrNameLst>
                                      </p:cBhvr>
                                      <p:tavLst>
                                        <p:tav tm="0">
                                          <p:val>
                                            <p:fltVal val="0"/>
                                          </p:val>
                                        </p:tav>
                                        <p:tav tm="100000">
                                          <p:val>
                                            <p:strVal val="#ppt_h"/>
                                          </p:val>
                                        </p:tav>
                                      </p:tavLst>
                                    </p:anim>
                                    <p:animEffect transition="in" filter="fade">
                                      <p:cBhvr>
                                        <p:cTn id="51" dur="500"/>
                                        <p:tgtEl>
                                          <p:spTgt spid="51"/>
                                        </p:tgtEl>
                                      </p:cBhvr>
                                    </p:animEffect>
                                  </p:childTnLst>
                                </p:cTn>
                              </p:par>
                            </p:childTnLst>
                          </p:cTn>
                        </p:par>
                        <p:par>
                          <p:cTn id="52" fill="hold">
                            <p:stCondLst>
                              <p:cond delay="5000"/>
                            </p:stCondLst>
                            <p:childTnLst>
                              <p:par>
                                <p:cTn id="53" presetID="22" presetClass="entr" presetSubtype="1" fill="hold" grpId="0" nodeType="afterEffect">
                                  <p:stCondLst>
                                    <p:cond delay="0"/>
                                  </p:stCondLst>
                                  <p:childTnLst>
                                    <p:set>
                                      <p:cBhvr>
                                        <p:cTn id="54" dur="1" fill="hold">
                                          <p:stCondLst>
                                            <p:cond delay="0"/>
                                          </p:stCondLst>
                                        </p:cTn>
                                        <p:tgtEl>
                                          <p:spTgt spid="52"/>
                                        </p:tgtEl>
                                        <p:attrNameLst>
                                          <p:attrName>style.visibility</p:attrName>
                                        </p:attrNameLst>
                                      </p:cBhvr>
                                      <p:to>
                                        <p:strVal val="visible"/>
                                      </p:to>
                                    </p:set>
                                    <p:animEffect transition="in" filter="wipe(up)">
                                      <p:cBhvr>
                                        <p:cTn id="55" dur="500"/>
                                        <p:tgtEl>
                                          <p:spTgt spid="52"/>
                                        </p:tgtEl>
                                      </p:cBhvr>
                                    </p:animEffect>
                                  </p:childTnLst>
                                </p:cTn>
                              </p:par>
                            </p:childTnLst>
                          </p:cTn>
                        </p:par>
                        <p:par>
                          <p:cTn id="56" fill="hold">
                            <p:stCondLst>
                              <p:cond delay="5500"/>
                            </p:stCondLst>
                            <p:childTnLst>
                              <p:par>
                                <p:cTn id="57" presetID="53" presetClass="entr" presetSubtype="16" fill="hold" grpId="0" nodeType="afterEffect">
                                  <p:stCondLst>
                                    <p:cond delay="0"/>
                                  </p:stCondLst>
                                  <p:childTnLst>
                                    <p:set>
                                      <p:cBhvr>
                                        <p:cTn id="58" dur="1" fill="hold">
                                          <p:stCondLst>
                                            <p:cond delay="0"/>
                                          </p:stCondLst>
                                        </p:cTn>
                                        <p:tgtEl>
                                          <p:spTgt spid="19"/>
                                        </p:tgtEl>
                                        <p:attrNameLst>
                                          <p:attrName>style.visibility</p:attrName>
                                        </p:attrNameLst>
                                      </p:cBhvr>
                                      <p:to>
                                        <p:strVal val="visible"/>
                                      </p:to>
                                    </p:set>
                                    <p:anim calcmode="lin" valueType="num">
                                      <p:cBhvr>
                                        <p:cTn id="59" dur="500" fill="hold"/>
                                        <p:tgtEl>
                                          <p:spTgt spid="19"/>
                                        </p:tgtEl>
                                        <p:attrNameLst>
                                          <p:attrName>ppt_w</p:attrName>
                                        </p:attrNameLst>
                                      </p:cBhvr>
                                      <p:tavLst>
                                        <p:tav tm="0">
                                          <p:val>
                                            <p:fltVal val="0"/>
                                          </p:val>
                                        </p:tav>
                                        <p:tav tm="100000">
                                          <p:val>
                                            <p:strVal val="#ppt_w"/>
                                          </p:val>
                                        </p:tav>
                                      </p:tavLst>
                                    </p:anim>
                                    <p:anim calcmode="lin" valueType="num">
                                      <p:cBhvr>
                                        <p:cTn id="60" dur="500" fill="hold"/>
                                        <p:tgtEl>
                                          <p:spTgt spid="19"/>
                                        </p:tgtEl>
                                        <p:attrNameLst>
                                          <p:attrName>ppt_h</p:attrName>
                                        </p:attrNameLst>
                                      </p:cBhvr>
                                      <p:tavLst>
                                        <p:tav tm="0">
                                          <p:val>
                                            <p:fltVal val="0"/>
                                          </p:val>
                                        </p:tav>
                                        <p:tav tm="100000">
                                          <p:val>
                                            <p:strVal val="#ppt_h"/>
                                          </p:val>
                                        </p:tav>
                                      </p:tavLst>
                                    </p:anim>
                                    <p:animEffect transition="in" filter="fade">
                                      <p:cBhvr>
                                        <p:cTn id="61" dur="500"/>
                                        <p:tgtEl>
                                          <p:spTgt spid="19"/>
                                        </p:tgtEl>
                                      </p:cBhvr>
                                    </p:animEffect>
                                  </p:childTnLst>
                                </p:cTn>
                              </p:par>
                            </p:childTnLst>
                          </p:cTn>
                        </p:par>
                        <p:par>
                          <p:cTn id="62" fill="hold">
                            <p:stCondLst>
                              <p:cond delay="6000"/>
                            </p:stCondLst>
                            <p:childTnLst>
                              <p:par>
                                <p:cTn id="63" presetID="53" presetClass="entr" presetSubtype="16" fill="hold" grpId="0" nodeType="afterEffect">
                                  <p:stCondLst>
                                    <p:cond delay="0"/>
                                  </p:stCondLst>
                                  <p:childTnLst>
                                    <p:set>
                                      <p:cBhvr>
                                        <p:cTn id="64" dur="1" fill="hold">
                                          <p:stCondLst>
                                            <p:cond delay="0"/>
                                          </p:stCondLst>
                                        </p:cTn>
                                        <p:tgtEl>
                                          <p:spTgt spid="53"/>
                                        </p:tgtEl>
                                        <p:attrNameLst>
                                          <p:attrName>style.visibility</p:attrName>
                                        </p:attrNameLst>
                                      </p:cBhvr>
                                      <p:to>
                                        <p:strVal val="visible"/>
                                      </p:to>
                                    </p:set>
                                    <p:anim calcmode="lin" valueType="num">
                                      <p:cBhvr>
                                        <p:cTn id="65" dur="500" fill="hold"/>
                                        <p:tgtEl>
                                          <p:spTgt spid="53"/>
                                        </p:tgtEl>
                                        <p:attrNameLst>
                                          <p:attrName>ppt_w</p:attrName>
                                        </p:attrNameLst>
                                      </p:cBhvr>
                                      <p:tavLst>
                                        <p:tav tm="0">
                                          <p:val>
                                            <p:fltVal val="0"/>
                                          </p:val>
                                        </p:tav>
                                        <p:tav tm="100000">
                                          <p:val>
                                            <p:strVal val="#ppt_w"/>
                                          </p:val>
                                        </p:tav>
                                      </p:tavLst>
                                    </p:anim>
                                    <p:anim calcmode="lin" valueType="num">
                                      <p:cBhvr>
                                        <p:cTn id="66" dur="500" fill="hold"/>
                                        <p:tgtEl>
                                          <p:spTgt spid="53"/>
                                        </p:tgtEl>
                                        <p:attrNameLst>
                                          <p:attrName>ppt_h</p:attrName>
                                        </p:attrNameLst>
                                      </p:cBhvr>
                                      <p:tavLst>
                                        <p:tav tm="0">
                                          <p:val>
                                            <p:fltVal val="0"/>
                                          </p:val>
                                        </p:tav>
                                        <p:tav tm="100000">
                                          <p:val>
                                            <p:strVal val="#ppt_h"/>
                                          </p:val>
                                        </p:tav>
                                      </p:tavLst>
                                    </p:anim>
                                    <p:animEffect transition="in" filter="fade">
                                      <p:cBhvr>
                                        <p:cTn id="67" dur="500"/>
                                        <p:tgtEl>
                                          <p:spTgt spid="53"/>
                                        </p:tgtEl>
                                      </p:cBhvr>
                                    </p:animEffect>
                                  </p:childTnLst>
                                </p:cTn>
                              </p:par>
                            </p:childTnLst>
                          </p:cTn>
                        </p:par>
                        <p:par>
                          <p:cTn id="68" fill="hold">
                            <p:stCondLst>
                              <p:cond delay="6500"/>
                            </p:stCondLst>
                            <p:childTnLst>
                              <p:par>
                                <p:cTn id="69" presetID="22" presetClass="entr" presetSubtype="1" fill="hold" grpId="0" nodeType="afterEffect">
                                  <p:stCondLst>
                                    <p:cond delay="0"/>
                                  </p:stCondLst>
                                  <p:childTnLst>
                                    <p:set>
                                      <p:cBhvr>
                                        <p:cTn id="70" dur="1" fill="hold">
                                          <p:stCondLst>
                                            <p:cond delay="0"/>
                                          </p:stCondLst>
                                        </p:cTn>
                                        <p:tgtEl>
                                          <p:spTgt spid="54"/>
                                        </p:tgtEl>
                                        <p:attrNameLst>
                                          <p:attrName>style.visibility</p:attrName>
                                        </p:attrNameLst>
                                      </p:cBhvr>
                                      <p:to>
                                        <p:strVal val="visible"/>
                                      </p:to>
                                    </p:set>
                                    <p:animEffect transition="in" filter="wipe(up)">
                                      <p:cBhvr>
                                        <p:cTn id="71" dur="500"/>
                                        <p:tgtEl>
                                          <p:spTgt spid="54"/>
                                        </p:tgtEl>
                                      </p:cBhvr>
                                    </p:animEffect>
                                  </p:childTnLst>
                                </p:cTn>
                              </p:par>
                            </p:childTnLst>
                          </p:cTn>
                        </p:par>
                        <p:par>
                          <p:cTn id="72" fill="hold">
                            <p:stCondLst>
                              <p:cond delay="7000"/>
                            </p:stCondLst>
                            <p:childTnLst>
                              <p:par>
                                <p:cTn id="73" presetID="22" presetClass="entr" presetSubtype="1" fill="hold" grpId="0" nodeType="afterEffect">
                                  <p:stCondLst>
                                    <p:cond delay="0"/>
                                  </p:stCondLst>
                                  <p:childTnLst>
                                    <p:set>
                                      <p:cBhvr>
                                        <p:cTn id="74" dur="1" fill="hold">
                                          <p:stCondLst>
                                            <p:cond delay="0"/>
                                          </p:stCondLst>
                                        </p:cTn>
                                        <p:tgtEl>
                                          <p:spTgt spid="43"/>
                                        </p:tgtEl>
                                        <p:attrNameLst>
                                          <p:attrName>style.visibility</p:attrName>
                                        </p:attrNameLst>
                                      </p:cBhvr>
                                      <p:to>
                                        <p:strVal val="visible"/>
                                      </p:to>
                                    </p:set>
                                    <p:animEffect transition="in" filter="wipe(up)">
                                      <p:cBhvr>
                                        <p:cTn id="75"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43" grpId="0"/>
    </p:bld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2" name="Freeform 41"/>
          <p:cNvSpPr/>
          <p:nvPr/>
        </p:nvSpPr>
        <p:spPr>
          <a:xfrm>
            <a:off x="2" y="3107681"/>
            <a:ext cx="12191999" cy="3750320"/>
          </a:xfrm>
          <a:custGeom>
            <a:avLst/>
            <a:gdLst>
              <a:gd name="connsiteX0" fmla="*/ 0 w 12191999"/>
              <a:gd name="connsiteY0" fmla="*/ 0 h 3750320"/>
              <a:gd name="connsiteX1" fmla="*/ 1177734 w 12191999"/>
              <a:gd name="connsiteY1" fmla="*/ 0 h 3750320"/>
              <a:gd name="connsiteX2" fmla="*/ 1193887 w 12191999"/>
              <a:gd name="connsiteY2" fmla="*/ 160241 h 3750320"/>
              <a:gd name="connsiteX3" fmla="*/ 2139478 w 12191999"/>
              <a:gd name="connsiteY3" fmla="*/ 930919 h 3750320"/>
              <a:gd name="connsiteX4" fmla="*/ 3085068 w 12191999"/>
              <a:gd name="connsiteY4" fmla="*/ 160241 h 3750320"/>
              <a:gd name="connsiteX5" fmla="*/ 3101222 w 12191999"/>
              <a:gd name="connsiteY5" fmla="*/ 0 h 3750320"/>
              <a:gd name="connsiteX6" fmla="*/ 3797222 w 12191999"/>
              <a:gd name="connsiteY6" fmla="*/ 0 h 3750320"/>
              <a:gd name="connsiteX7" fmla="*/ 3813375 w 12191999"/>
              <a:gd name="connsiteY7" fmla="*/ 160241 h 3750320"/>
              <a:gd name="connsiteX8" fmla="*/ 4758965 w 12191999"/>
              <a:gd name="connsiteY8" fmla="*/ 930919 h 3750320"/>
              <a:gd name="connsiteX9" fmla="*/ 5704556 w 12191999"/>
              <a:gd name="connsiteY9" fmla="*/ 160241 h 3750320"/>
              <a:gd name="connsiteX10" fmla="*/ 5720710 w 12191999"/>
              <a:gd name="connsiteY10" fmla="*/ 0 h 3750320"/>
              <a:gd name="connsiteX11" fmla="*/ 6493092 w 12191999"/>
              <a:gd name="connsiteY11" fmla="*/ 0 h 3750320"/>
              <a:gd name="connsiteX12" fmla="*/ 6509246 w 12191999"/>
              <a:gd name="connsiteY12" fmla="*/ 160241 h 3750320"/>
              <a:gd name="connsiteX13" fmla="*/ 7454836 w 12191999"/>
              <a:gd name="connsiteY13" fmla="*/ 930919 h 3750320"/>
              <a:gd name="connsiteX14" fmla="*/ 8400427 w 12191999"/>
              <a:gd name="connsiteY14" fmla="*/ 160241 h 3750320"/>
              <a:gd name="connsiteX15" fmla="*/ 8416580 w 12191999"/>
              <a:gd name="connsiteY15" fmla="*/ 0 h 3750320"/>
              <a:gd name="connsiteX16" fmla="*/ 9157502 w 12191999"/>
              <a:gd name="connsiteY16" fmla="*/ 0 h 3750320"/>
              <a:gd name="connsiteX17" fmla="*/ 9173655 w 12191999"/>
              <a:gd name="connsiteY17" fmla="*/ 160241 h 3750320"/>
              <a:gd name="connsiteX18" fmla="*/ 10119246 w 12191999"/>
              <a:gd name="connsiteY18" fmla="*/ 930919 h 3750320"/>
              <a:gd name="connsiteX19" fmla="*/ 11064837 w 12191999"/>
              <a:gd name="connsiteY19" fmla="*/ 160241 h 3750320"/>
              <a:gd name="connsiteX20" fmla="*/ 11080990 w 12191999"/>
              <a:gd name="connsiteY20" fmla="*/ 0 h 3750320"/>
              <a:gd name="connsiteX21" fmla="*/ 12191999 w 12191999"/>
              <a:gd name="connsiteY21" fmla="*/ 0 h 3750320"/>
              <a:gd name="connsiteX22" fmla="*/ 12191999 w 12191999"/>
              <a:gd name="connsiteY22" fmla="*/ 3750320 h 3750320"/>
              <a:gd name="connsiteX23" fmla="*/ 0 w 12191999"/>
              <a:gd name="connsiteY23" fmla="*/ 3750320 h 3750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12191999" h="3750320">
                <a:moveTo>
                  <a:pt x="0" y="0"/>
                </a:moveTo>
                <a:lnTo>
                  <a:pt x="1177734" y="0"/>
                </a:lnTo>
                <a:lnTo>
                  <a:pt x="1193887" y="160241"/>
                </a:lnTo>
                <a:cubicBezTo>
                  <a:pt x="1283888" y="600066"/>
                  <a:pt x="1673046" y="930919"/>
                  <a:pt x="2139478" y="930919"/>
                </a:cubicBezTo>
                <a:cubicBezTo>
                  <a:pt x="2605910" y="930919"/>
                  <a:pt x="2995067" y="600066"/>
                  <a:pt x="3085068" y="160241"/>
                </a:cubicBezTo>
                <a:lnTo>
                  <a:pt x="3101222" y="0"/>
                </a:lnTo>
                <a:lnTo>
                  <a:pt x="3797222" y="0"/>
                </a:lnTo>
                <a:lnTo>
                  <a:pt x="3813375" y="160241"/>
                </a:lnTo>
                <a:cubicBezTo>
                  <a:pt x="3903377" y="600066"/>
                  <a:pt x="4292534" y="930919"/>
                  <a:pt x="4758965" y="930919"/>
                </a:cubicBezTo>
                <a:cubicBezTo>
                  <a:pt x="5225397" y="930919"/>
                  <a:pt x="5614555" y="600066"/>
                  <a:pt x="5704556" y="160241"/>
                </a:cubicBezTo>
                <a:lnTo>
                  <a:pt x="5720710" y="0"/>
                </a:lnTo>
                <a:lnTo>
                  <a:pt x="6493092" y="0"/>
                </a:lnTo>
                <a:lnTo>
                  <a:pt x="6509246" y="160241"/>
                </a:lnTo>
                <a:cubicBezTo>
                  <a:pt x="6599247" y="600066"/>
                  <a:pt x="6988404" y="930919"/>
                  <a:pt x="7454836" y="930919"/>
                </a:cubicBezTo>
                <a:cubicBezTo>
                  <a:pt x="7921268" y="930919"/>
                  <a:pt x="8310426" y="600066"/>
                  <a:pt x="8400427" y="160241"/>
                </a:cubicBezTo>
                <a:lnTo>
                  <a:pt x="8416580" y="0"/>
                </a:lnTo>
                <a:lnTo>
                  <a:pt x="9157502" y="0"/>
                </a:lnTo>
                <a:lnTo>
                  <a:pt x="9173655" y="160241"/>
                </a:lnTo>
                <a:cubicBezTo>
                  <a:pt x="9263657" y="600066"/>
                  <a:pt x="9652814" y="930919"/>
                  <a:pt x="10119246" y="930919"/>
                </a:cubicBezTo>
                <a:cubicBezTo>
                  <a:pt x="10585678" y="930919"/>
                  <a:pt x="10974835" y="600066"/>
                  <a:pt x="11064837" y="160241"/>
                </a:cubicBezTo>
                <a:lnTo>
                  <a:pt x="11080990" y="0"/>
                </a:lnTo>
                <a:lnTo>
                  <a:pt x="12191999" y="0"/>
                </a:lnTo>
                <a:lnTo>
                  <a:pt x="12191999" y="3750320"/>
                </a:lnTo>
                <a:lnTo>
                  <a:pt x="0" y="3750320"/>
                </a:lnTo>
                <a:close/>
              </a:path>
            </a:pathLst>
          </a:cu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2400"/>
          </a:p>
        </p:txBody>
      </p:sp>
      <p:sp>
        <p:nvSpPr>
          <p:cNvPr id="18" name="Oval 17"/>
          <p:cNvSpPr/>
          <p:nvPr/>
        </p:nvSpPr>
        <p:spPr>
          <a:xfrm>
            <a:off x="915404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5" name="Oval 14"/>
          <p:cNvSpPr/>
          <p:nvPr/>
        </p:nvSpPr>
        <p:spPr>
          <a:xfrm>
            <a:off x="6489637"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2" name="Oval 11"/>
          <p:cNvSpPr/>
          <p:nvPr/>
        </p:nvSpPr>
        <p:spPr>
          <a:xfrm>
            <a:off x="3793766"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3" name="Oval 2"/>
          <p:cNvSpPr/>
          <p:nvPr/>
        </p:nvSpPr>
        <p:spPr>
          <a:xfrm>
            <a:off x="1174278" y="2119630"/>
            <a:ext cx="1930400" cy="1930400"/>
          </a:xfrm>
          <a:prstGeom prst="ellipse">
            <a:avLst/>
          </a:prstGeom>
          <a:solidFill>
            <a:schemeClr val="tx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9" name="Oval 18"/>
          <p:cNvSpPr/>
          <p:nvPr/>
        </p:nvSpPr>
        <p:spPr>
          <a:xfrm>
            <a:off x="9281795" y="2235948"/>
            <a:ext cx="1674905" cy="1674905"/>
          </a:xfrm>
          <a:prstGeom prst="ellipse">
            <a:avLst/>
          </a:prstGeom>
          <a:noFill/>
          <a:ln w="28575" cmpd="dbl">
            <a:solidFill>
              <a:schemeClr val="accent6">
                <a:lumMod val="75000"/>
              </a:schemeClr>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6" name="Oval 15"/>
          <p:cNvSpPr/>
          <p:nvPr/>
        </p:nvSpPr>
        <p:spPr>
          <a:xfrm>
            <a:off x="6617385" y="2235948"/>
            <a:ext cx="1674905" cy="1674905"/>
          </a:xfrm>
          <a:prstGeom prst="ellipse">
            <a:avLst/>
          </a:prstGeom>
          <a:noFill/>
          <a:ln w="28575" cmpd="dbl">
            <a:solidFill>
              <a:srgbClr val="FFC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13" name="Oval 12"/>
          <p:cNvSpPr/>
          <p:nvPr/>
        </p:nvSpPr>
        <p:spPr>
          <a:xfrm>
            <a:off x="3921514" y="2235948"/>
            <a:ext cx="1674905" cy="1674905"/>
          </a:xfrm>
          <a:prstGeom prst="ellipse">
            <a:avLst/>
          </a:prstGeom>
          <a:noFill/>
          <a:ln w="28575" cmpd="dbl">
            <a:solidFill>
              <a:srgbClr val="A5A5A5"/>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9" name="Oval 8"/>
          <p:cNvSpPr/>
          <p:nvPr/>
        </p:nvSpPr>
        <p:spPr>
          <a:xfrm>
            <a:off x="1302026" y="2235948"/>
            <a:ext cx="1674905" cy="1674905"/>
          </a:xfrm>
          <a:prstGeom prst="ellipse">
            <a:avLst/>
          </a:prstGeom>
          <a:noFill/>
          <a:ln w="28575" cmpd="dbl">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47" name="Rectangle 46"/>
          <p:cNvSpPr/>
          <p:nvPr/>
        </p:nvSpPr>
        <p:spPr>
          <a:xfrm>
            <a:off x="1435282" y="4236673"/>
            <a:ext cx="1408399" cy="369332"/>
          </a:xfrm>
          <a:prstGeom prst="rect">
            <a:avLst/>
          </a:prstGeom>
          <a:solidFill>
            <a:srgbClr val="00B0F0"/>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48" name="Text Box 10"/>
          <p:cNvSpPr txBox="1">
            <a:spLocks noChangeArrowheads="1"/>
          </p:cNvSpPr>
          <p:nvPr/>
        </p:nvSpPr>
        <p:spPr bwMode="auto">
          <a:xfrm>
            <a:off x="1024942"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49" name="Rectangle 48"/>
          <p:cNvSpPr/>
          <p:nvPr/>
        </p:nvSpPr>
        <p:spPr>
          <a:xfrm>
            <a:off x="4054770" y="423667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0" name="Text Box 10"/>
          <p:cNvSpPr txBox="1">
            <a:spLocks noChangeArrowheads="1"/>
          </p:cNvSpPr>
          <p:nvPr/>
        </p:nvSpPr>
        <p:spPr bwMode="auto">
          <a:xfrm>
            <a:off x="3644430"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1" name="Rectangle 50"/>
          <p:cNvSpPr/>
          <p:nvPr/>
        </p:nvSpPr>
        <p:spPr>
          <a:xfrm>
            <a:off x="6750639" y="4236673"/>
            <a:ext cx="1408399" cy="369332"/>
          </a:xfrm>
          <a:prstGeom prst="rect">
            <a:avLst/>
          </a:prstGeom>
          <a:solidFill>
            <a:srgbClr val="FFC000"/>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2" name="Text Box 10"/>
          <p:cNvSpPr txBox="1">
            <a:spLocks noChangeArrowheads="1"/>
          </p:cNvSpPr>
          <p:nvPr/>
        </p:nvSpPr>
        <p:spPr bwMode="auto">
          <a:xfrm>
            <a:off x="634030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3" name="Rectangle 52"/>
          <p:cNvSpPr/>
          <p:nvPr/>
        </p:nvSpPr>
        <p:spPr>
          <a:xfrm>
            <a:off x="9415050" y="4236673"/>
            <a:ext cx="1408399" cy="369332"/>
          </a:xfrm>
          <a:prstGeom prst="rect">
            <a:avLst/>
          </a:prstGeom>
          <a:solidFill>
            <a:schemeClr val="accent6">
              <a:lumMod val="75000"/>
            </a:schemeClr>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54" name="Text Box 10"/>
          <p:cNvSpPr txBox="1">
            <a:spLocks noChangeArrowheads="1"/>
          </p:cNvSpPr>
          <p:nvPr/>
        </p:nvSpPr>
        <p:spPr bwMode="auto">
          <a:xfrm>
            <a:off x="9004711" y="461381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55" name="Freeform 10"/>
          <p:cNvSpPr>
            <a:spLocks noEditPoints="1"/>
          </p:cNvSpPr>
          <p:nvPr/>
        </p:nvSpPr>
        <p:spPr bwMode="auto">
          <a:xfrm>
            <a:off x="4444860" y="2766955"/>
            <a:ext cx="628213" cy="612891"/>
          </a:xfrm>
          <a:custGeom>
            <a:avLst/>
            <a:gdLst>
              <a:gd name="T0" fmla="*/ 98 w 129"/>
              <a:gd name="T1" fmla="*/ 95 h 126"/>
              <a:gd name="T2" fmla="*/ 116 w 129"/>
              <a:gd name="T3" fmla="*/ 113 h 126"/>
              <a:gd name="T4" fmla="*/ 13 w 129"/>
              <a:gd name="T5" fmla="*/ 95 h 126"/>
              <a:gd name="T6" fmla="*/ 31 w 129"/>
              <a:gd name="T7" fmla="*/ 113 h 126"/>
              <a:gd name="T8" fmla="*/ 13 w 129"/>
              <a:gd name="T9" fmla="*/ 95 h 126"/>
              <a:gd name="T10" fmla="*/ 98 w 129"/>
              <a:gd name="T11" fmla="*/ 48 h 126"/>
              <a:gd name="T12" fmla="*/ 116 w 129"/>
              <a:gd name="T13" fmla="*/ 65 h 126"/>
              <a:gd name="T14" fmla="*/ 98 w 129"/>
              <a:gd name="T15" fmla="*/ 74 h 126"/>
              <a:gd name="T16" fmla="*/ 116 w 129"/>
              <a:gd name="T17" fmla="*/ 87 h 126"/>
              <a:gd name="T18" fmla="*/ 98 w 129"/>
              <a:gd name="T19" fmla="*/ 74 h 126"/>
              <a:gd name="T20" fmla="*/ 69 w 129"/>
              <a:gd name="T21" fmla="*/ 74 h 126"/>
              <a:gd name="T22" fmla="*/ 90 w 129"/>
              <a:gd name="T23" fmla="*/ 87 h 126"/>
              <a:gd name="T24" fmla="*/ 69 w 129"/>
              <a:gd name="T25" fmla="*/ 95 h 126"/>
              <a:gd name="T26" fmla="*/ 90 w 129"/>
              <a:gd name="T27" fmla="*/ 113 h 126"/>
              <a:gd name="T28" fmla="*/ 69 w 129"/>
              <a:gd name="T29" fmla="*/ 95 h 126"/>
              <a:gd name="T30" fmla="*/ 60 w 129"/>
              <a:gd name="T31" fmla="*/ 113 h 126"/>
              <a:gd name="T32" fmla="*/ 40 w 129"/>
              <a:gd name="T33" fmla="*/ 95 h 126"/>
              <a:gd name="T34" fmla="*/ 40 w 129"/>
              <a:gd name="T35" fmla="*/ 74 h 126"/>
              <a:gd name="T36" fmla="*/ 60 w 129"/>
              <a:gd name="T37" fmla="*/ 87 h 126"/>
              <a:gd name="T38" fmla="*/ 40 w 129"/>
              <a:gd name="T39" fmla="*/ 74 h 126"/>
              <a:gd name="T40" fmla="*/ 31 w 129"/>
              <a:gd name="T41" fmla="*/ 87 h 126"/>
              <a:gd name="T42" fmla="*/ 13 w 129"/>
              <a:gd name="T43" fmla="*/ 74 h 126"/>
              <a:gd name="T44" fmla="*/ 31 w 129"/>
              <a:gd name="T45" fmla="*/ 48 h 126"/>
              <a:gd name="T46" fmla="*/ 13 w 129"/>
              <a:gd name="T47" fmla="*/ 65 h 126"/>
              <a:gd name="T48" fmla="*/ 31 w 129"/>
              <a:gd name="T49" fmla="*/ 48 h 126"/>
              <a:gd name="T50" fmla="*/ 90 w 129"/>
              <a:gd name="T51" fmla="*/ 48 h 126"/>
              <a:gd name="T52" fmla="*/ 69 w 129"/>
              <a:gd name="T53" fmla="*/ 65 h 126"/>
              <a:gd name="T54" fmla="*/ 60 w 129"/>
              <a:gd name="T55" fmla="*/ 48 h 126"/>
              <a:gd name="T56" fmla="*/ 40 w 129"/>
              <a:gd name="T57" fmla="*/ 65 h 126"/>
              <a:gd name="T58" fmla="*/ 60 w 129"/>
              <a:gd name="T59" fmla="*/ 48 h 126"/>
              <a:gd name="T60" fmla="*/ 101 w 129"/>
              <a:gd name="T61" fmla="*/ 19 h 126"/>
              <a:gd name="T62" fmla="*/ 93 w 129"/>
              <a:gd name="T63" fmla="*/ 0 h 126"/>
              <a:gd name="T64" fmla="*/ 84 w 129"/>
              <a:gd name="T65" fmla="*/ 19 h 126"/>
              <a:gd name="T66" fmla="*/ 45 w 129"/>
              <a:gd name="T67" fmla="*/ 8 h 126"/>
              <a:gd name="T68" fmla="*/ 28 w 129"/>
              <a:gd name="T69" fmla="*/ 8 h 126"/>
              <a:gd name="T70" fmla="*/ 7 w 129"/>
              <a:gd name="T71" fmla="*/ 19 h 126"/>
              <a:gd name="T72" fmla="*/ 0 w 129"/>
              <a:gd name="T73" fmla="*/ 119 h 126"/>
              <a:gd name="T74" fmla="*/ 123 w 129"/>
              <a:gd name="T75" fmla="*/ 126 h 126"/>
              <a:gd name="T76" fmla="*/ 129 w 129"/>
              <a:gd name="T77" fmla="*/ 25 h 1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129" h="126">
                <a:moveTo>
                  <a:pt x="98" y="113"/>
                </a:moveTo>
                <a:cubicBezTo>
                  <a:pt x="98" y="95"/>
                  <a:pt x="98" y="95"/>
                  <a:pt x="98" y="95"/>
                </a:cubicBezTo>
                <a:cubicBezTo>
                  <a:pt x="116" y="95"/>
                  <a:pt x="116" y="95"/>
                  <a:pt x="116" y="95"/>
                </a:cubicBezTo>
                <a:cubicBezTo>
                  <a:pt x="116" y="113"/>
                  <a:pt x="116" y="113"/>
                  <a:pt x="116" y="113"/>
                </a:cubicBezTo>
                <a:cubicBezTo>
                  <a:pt x="98" y="113"/>
                  <a:pt x="98" y="113"/>
                  <a:pt x="98" y="113"/>
                </a:cubicBezTo>
                <a:close/>
                <a:moveTo>
                  <a:pt x="13" y="95"/>
                </a:moveTo>
                <a:cubicBezTo>
                  <a:pt x="31" y="95"/>
                  <a:pt x="31" y="95"/>
                  <a:pt x="31" y="95"/>
                </a:cubicBezTo>
                <a:cubicBezTo>
                  <a:pt x="31" y="113"/>
                  <a:pt x="31" y="113"/>
                  <a:pt x="31" y="113"/>
                </a:cubicBezTo>
                <a:cubicBezTo>
                  <a:pt x="13" y="113"/>
                  <a:pt x="13" y="113"/>
                  <a:pt x="13" y="113"/>
                </a:cubicBezTo>
                <a:cubicBezTo>
                  <a:pt x="13" y="95"/>
                  <a:pt x="13" y="95"/>
                  <a:pt x="13" y="95"/>
                </a:cubicBezTo>
                <a:close/>
                <a:moveTo>
                  <a:pt x="98" y="65"/>
                </a:moveTo>
                <a:cubicBezTo>
                  <a:pt x="98" y="48"/>
                  <a:pt x="98" y="48"/>
                  <a:pt x="98" y="48"/>
                </a:cubicBezTo>
                <a:cubicBezTo>
                  <a:pt x="116" y="48"/>
                  <a:pt x="116" y="48"/>
                  <a:pt x="116" y="48"/>
                </a:cubicBezTo>
                <a:cubicBezTo>
                  <a:pt x="116" y="65"/>
                  <a:pt x="116" y="65"/>
                  <a:pt x="116" y="65"/>
                </a:cubicBezTo>
                <a:cubicBezTo>
                  <a:pt x="98" y="65"/>
                  <a:pt x="98" y="65"/>
                  <a:pt x="98" y="65"/>
                </a:cubicBezTo>
                <a:close/>
                <a:moveTo>
                  <a:pt x="98" y="74"/>
                </a:moveTo>
                <a:cubicBezTo>
                  <a:pt x="116" y="74"/>
                  <a:pt x="116" y="74"/>
                  <a:pt x="116" y="74"/>
                </a:cubicBezTo>
                <a:cubicBezTo>
                  <a:pt x="116" y="87"/>
                  <a:pt x="116" y="87"/>
                  <a:pt x="116" y="87"/>
                </a:cubicBezTo>
                <a:cubicBezTo>
                  <a:pt x="98" y="87"/>
                  <a:pt x="98" y="87"/>
                  <a:pt x="98" y="87"/>
                </a:cubicBezTo>
                <a:cubicBezTo>
                  <a:pt x="98" y="74"/>
                  <a:pt x="98" y="74"/>
                  <a:pt x="98" y="74"/>
                </a:cubicBezTo>
                <a:close/>
                <a:moveTo>
                  <a:pt x="69" y="87"/>
                </a:moveTo>
                <a:cubicBezTo>
                  <a:pt x="69" y="74"/>
                  <a:pt x="69" y="74"/>
                  <a:pt x="69" y="74"/>
                </a:cubicBezTo>
                <a:cubicBezTo>
                  <a:pt x="90" y="74"/>
                  <a:pt x="90" y="74"/>
                  <a:pt x="90" y="74"/>
                </a:cubicBezTo>
                <a:cubicBezTo>
                  <a:pt x="90" y="87"/>
                  <a:pt x="90" y="87"/>
                  <a:pt x="90" y="87"/>
                </a:cubicBezTo>
                <a:cubicBezTo>
                  <a:pt x="69" y="87"/>
                  <a:pt x="69" y="87"/>
                  <a:pt x="69" y="87"/>
                </a:cubicBezTo>
                <a:close/>
                <a:moveTo>
                  <a:pt x="69" y="95"/>
                </a:moveTo>
                <a:cubicBezTo>
                  <a:pt x="90" y="95"/>
                  <a:pt x="90" y="95"/>
                  <a:pt x="90" y="95"/>
                </a:cubicBezTo>
                <a:cubicBezTo>
                  <a:pt x="90" y="113"/>
                  <a:pt x="90" y="113"/>
                  <a:pt x="90" y="113"/>
                </a:cubicBezTo>
                <a:cubicBezTo>
                  <a:pt x="69" y="113"/>
                  <a:pt x="69" y="113"/>
                  <a:pt x="69" y="113"/>
                </a:cubicBezTo>
                <a:cubicBezTo>
                  <a:pt x="69" y="95"/>
                  <a:pt x="69" y="95"/>
                  <a:pt x="69" y="95"/>
                </a:cubicBezTo>
                <a:close/>
                <a:moveTo>
                  <a:pt x="60" y="95"/>
                </a:moveTo>
                <a:cubicBezTo>
                  <a:pt x="60" y="113"/>
                  <a:pt x="60" y="113"/>
                  <a:pt x="60" y="113"/>
                </a:cubicBezTo>
                <a:cubicBezTo>
                  <a:pt x="40" y="113"/>
                  <a:pt x="40" y="113"/>
                  <a:pt x="40" y="113"/>
                </a:cubicBezTo>
                <a:cubicBezTo>
                  <a:pt x="40" y="95"/>
                  <a:pt x="40" y="95"/>
                  <a:pt x="40" y="95"/>
                </a:cubicBezTo>
                <a:cubicBezTo>
                  <a:pt x="60" y="95"/>
                  <a:pt x="60" y="95"/>
                  <a:pt x="60" y="95"/>
                </a:cubicBezTo>
                <a:close/>
                <a:moveTo>
                  <a:pt x="40" y="74"/>
                </a:moveTo>
                <a:cubicBezTo>
                  <a:pt x="60" y="74"/>
                  <a:pt x="60" y="74"/>
                  <a:pt x="60" y="74"/>
                </a:cubicBezTo>
                <a:cubicBezTo>
                  <a:pt x="60" y="87"/>
                  <a:pt x="60" y="87"/>
                  <a:pt x="60" y="87"/>
                </a:cubicBezTo>
                <a:cubicBezTo>
                  <a:pt x="40" y="87"/>
                  <a:pt x="40" y="87"/>
                  <a:pt x="40" y="87"/>
                </a:cubicBezTo>
                <a:cubicBezTo>
                  <a:pt x="40" y="74"/>
                  <a:pt x="40" y="74"/>
                  <a:pt x="40" y="74"/>
                </a:cubicBezTo>
                <a:close/>
                <a:moveTo>
                  <a:pt x="31" y="74"/>
                </a:moveTo>
                <a:cubicBezTo>
                  <a:pt x="31" y="87"/>
                  <a:pt x="31" y="87"/>
                  <a:pt x="31" y="87"/>
                </a:cubicBezTo>
                <a:cubicBezTo>
                  <a:pt x="13" y="87"/>
                  <a:pt x="13" y="87"/>
                  <a:pt x="13" y="87"/>
                </a:cubicBezTo>
                <a:cubicBezTo>
                  <a:pt x="13" y="74"/>
                  <a:pt x="13" y="74"/>
                  <a:pt x="13" y="74"/>
                </a:cubicBezTo>
                <a:cubicBezTo>
                  <a:pt x="31" y="74"/>
                  <a:pt x="31" y="74"/>
                  <a:pt x="31" y="74"/>
                </a:cubicBezTo>
                <a:close/>
                <a:moveTo>
                  <a:pt x="31" y="48"/>
                </a:moveTo>
                <a:cubicBezTo>
                  <a:pt x="31" y="65"/>
                  <a:pt x="31" y="65"/>
                  <a:pt x="31" y="65"/>
                </a:cubicBezTo>
                <a:cubicBezTo>
                  <a:pt x="13" y="65"/>
                  <a:pt x="13" y="65"/>
                  <a:pt x="13" y="65"/>
                </a:cubicBezTo>
                <a:cubicBezTo>
                  <a:pt x="13" y="48"/>
                  <a:pt x="13" y="48"/>
                  <a:pt x="13" y="48"/>
                </a:cubicBezTo>
                <a:cubicBezTo>
                  <a:pt x="31" y="48"/>
                  <a:pt x="31" y="48"/>
                  <a:pt x="31" y="48"/>
                </a:cubicBezTo>
                <a:close/>
                <a:moveTo>
                  <a:pt x="69" y="48"/>
                </a:moveTo>
                <a:cubicBezTo>
                  <a:pt x="90" y="48"/>
                  <a:pt x="90" y="48"/>
                  <a:pt x="90" y="48"/>
                </a:cubicBezTo>
                <a:cubicBezTo>
                  <a:pt x="90" y="65"/>
                  <a:pt x="90" y="65"/>
                  <a:pt x="90" y="65"/>
                </a:cubicBezTo>
                <a:cubicBezTo>
                  <a:pt x="69" y="65"/>
                  <a:pt x="69" y="65"/>
                  <a:pt x="69" y="65"/>
                </a:cubicBezTo>
                <a:cubicBezTo>
                  <a:pt x="69" y="48"/>
                  <a:pt x="69" y="48"/>
                  <a:pt x="69" y="48"/>
                </a:cubicBezTo>
                <a:close/>
                <a:moveTo>
                  <a:pt x="60" y="48"/>
                </a:moveTo>
                <a:cubicBezTo>
                  <a:pt x="60" y="65"/>
                  <a:pt x="60" y="65"/>
                  <a:pt x="60" y="65"/>
                </a:cubicBezTo>
                <a:cubicBezTo>
                  <a:pt x="40" y="65"/>
                  <a:pt x="40" y="65"/>
                  <a:pt x="40" y="65"/>
                </a:cubicBezTo>
                <a:cubicBezTo>
                  <a:pt x="40" y="48"/>
                  <a:pt x="40" y="48"/>
                  <a:pt x="40" y="48"/>
                </a:cubicBezTo>
                <a:cubicBezTo>
                  <a:pt x="60" y="48"/>
                  <a:pt x="60" y="48"/>
                  <a:pt x="60" y="48"/>
                </a:cubicBezTo>
                <a:close/>
                <a:moveTo>
                  <a:pt x="123" y="19"/>
                </a:moveTo>
                <a:cubicBezTo>
                  <a:pt x="101" y="19"/>
                  <a:pt x="101" y="19"/>
                  <a:pt x="101" y="19"/>
                </a:cubicBezTo>
                <a:cubicBezTo>
                  <a:pt x="101" y="8"/>
                  <a:pt x="101" y="8"/>
                  <a:pt x="101" y="8"/>
                </a:cubicBezTo>
                <a:cubicBezTo>
                  <a:pt x="101" y="4"/>
                  <a:pt x="98" y="0"/>
                  <a:pt x="93" y="0"/>
                </a:cubicBezTo>
                <a:cubicBezTo>
                  <a:pt x="88" y="0"/>
                  <a:pt x="84" y="4"/>
                  <a:pt x="84" y="8"/>
                </a:cubicBezTo>
                <a:cubicBezTo>
                  <a:pt x="84" y="19"/>
                  <a:pt x="84" y="19"/>
                  <a:pt x="84" y="19"/>
                </a:cubicBezTo>
                <a:cubicBezTo>
                  <a:pt x="45" y="19"/>
                  <a:pt x="45" y="19"/>
                  <a:pt x="45" y="19"/>
                </a:cubicBezTo>
                <a:cubicBezTo>
                  <a:pt x="45" y="8"/>
                  <a:pt x="45" y="8"/>
                  <a:pt x="45" y="8"/>
                </a:cubicBezTo>
                <a:cubicBezTo>
                  <a:pt x="45" y="4"/>
                  <a:pt x="42" y="0"/>
                  <a:pt x="37" y="0"/>
                </a:cubicBezTo>
                <a:cubicBezTo>
                  <a:pt x="32" y="0"/>
                  <a:pt x="28" y="4"/>
                  <a:pt x="28" y="8"/>
                </a:cubicBezTo>
                <a:cubicBezTo>
                  <a:pt x="28" y="19"/>
                  <a:pt x="28" y="19"/>
                  <a:pt x="28" y="19"/>
                </a:cubicBezTo>
                <a:cubicBezTo>
                  <a:pt x="7" y="19"/>
                  <a:pt x="7" y="19"/>
                  <a:pt x="7" y="19"/>
                </a:cubicBezTo>
                <a:cubicBezTo>
                  <a:pt x="3" y="19"/>
                  <a:pt x="0" y="22"/>
                  <a:pt x="0" y="25"/>
                </a:cubicBezTo>
                <a:cubicBezTo>
                  <a:pt x="0" y="119"/>
                  <a:pt x="0" y="119"/>
                  <a:pt x="0" y="119"/>
                </a:cubicBezTo>
                <a:cubicBezTo>
                  <a:pt x="0" y="123"/>
                  <a:pt x="3" y="126"/>
                  <a:pt x="7" y="126"/>
                </a:cubicBezTo>
                <a:cubicBezTo>
                  <a:pt x="123" y="126"/>
                  <a:pt x="123" y="126"/>
                  <a:pt x="123" y="126"/>
                </a:cubicBezTo>
                <a:cubicBezTo>
                  <a:pt x="126" y="126"/>
                  <a:pt x="129" y="123"/>
                  <a:pt x="129" y="119"/>
                </a:cubicBezTo>
                <a:cubicBezTo>
                  <a:pt x="129" y="25"/>
                  <a:pt x="129" y="25"/>
                  <a:pt x="129" y="25"/>
                </a:cubicBezTo>
                <a:cubicBezTo>
                  <a:pt x="129" y="22"/>
                  <a:pt x="126" y="19"/>
                  <a:pt x="123" y="19"/>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6" name="Freeform 65"/>
          <p:cNvSpPr>
            <a:spLocks noEditPoints="1"/>
          </p:cNvSpPr>
          <p:nvPr/>
        </p:nvSpPr>
        <p:spPr bwMode="auto">
          <a:xfrm>
            <a:off x="1807386" y="2810728"/>
            <a:ext cx="664184" cy="525344"/>
          </a:xfrm>
          <a:custGeom>
            <a:avLst/>
            <a:gdLst>
              <a:gd name="T0" fmla="*/ 133 w 139"/>
              <a:gd name="T1" fmla="*/ 49 h 110"/>
              <a:gd name="T2" fmla="*/ 133 w 139"/>
              <a:gd name="T3" fmla="*/ 107 h 110"/>
              <a:gd name="T4" fmla="*/ 121 w 139"/>
              <a:gd name="T5" fmla="*/ 45 h 110"/>
              <a:gd name="T6" fmla="*/ 117 w 139"/>
              <a:gd name="T7" fmla="*/ 41 h 110"/>
              <a:gd name="T8" fmla="*/ 22 w 139"/>
              <a:gd name="T9" fmla="*/ 41 h 110"/>
              <a:gd name="T10" fmla="*/ 22 w 139"/>
              <a:gd name="T11" fmla="*/ 22 h 110"/>
              <a:gd name="T12" fmla="*/ 133 w 139"/>
              <a:gd name="T13" fmla="*/ 22 h 110"/>
              <a:gd name="T14" fmla="*/ 133 w 139"/>
              <a:gd name="T15" fmla="*/ 49 h 110"/>
              <a:gd name="T16" fmla="*/ 133 w 139"/>
              <a:gd name="T17" fmla="*/ 49 h 110"/>
              <a:gd name="T18" fmla="*/ 139 w 139"/>
              <a:gd name="T19" fmla="*/ 104 h 110"/>
              <a:gd name="T20" fmla="*/ 139 w 139"/>
              <a:gd name="T21" fmla="*/ 16 h 110"/>
              <a:gd name="T22" fmla="*/ 134 w 139"/>
              <a:gd name="T23" fmla="*/ 11 h 110"/>
              <a:gd name="T24" fmla="*/ 71 w 139"/>
              <a:gd name="T25" fmla="*/ 11 h 110"/>
              <a:gd name="T26" fmla="*/ 68 w 139"/>
              <a:gd name="T27" fmla="*/ 6 h 110"/>
              <a:gd name="T28" fmla="*/ 68 w 139"/>
              <a:gd name="T29" fmla="*/ 5 h 110"/>
              <a:gd name="T30" fmla="*/ 62 w 139"/>
              <a:gd name="T31" fmla="*/ 0 h 110"/>
              <a:gd name="T32" fmla="*/ 29 w 139"/>
              <a:gd name="T33" fmla="*/ 0 h 110"/>
              <a:gd name="T34" fmla="*/ 24 w 139"/>
              <a:gd name="T35" fmla="*/ 5 h 110"/>
              <a:gd name="T36" fmla="*/ 24 w 139"/>
              <a:gd name="T37" fmla="*/ 6 h 110"/>
              <a:gd name="T38" fmla="*/ 20 w 139"/>
              <a:gd name="T39" fmla="*/ 11 h 110"/>
              <a:gd name="T40" fmla="*/ 20 w 139"/>
              <a:gd name="T41" fmla="*/ 11 h 110"/>
              <a:gd name="T42" fmla="*/ 15 w 139"/>
              <a:gd name="T43" fmla="*/ 16 h 110"/>
              <a:gd name="T44" fmla="*/ 15 w 139"/>
              <a:gd name="T45" fmla="*/ 41 h 110"/>
              <a:gd name="T46" fmla="*/ 5 w 139"/>
              <a:gd name="T47" fmla="*/ 41 h 110"/>
              <a:gd name="T48" fmla="*/ 2 w 139"/>
              <a:gd name="T49" fmla="*/ 47 h 110"/>
              <a:gd name="T50" fmla="*/ 13 w 139"/>
              <a:gd name="T51" fmla="*/ 104 h 110"/>
              <a:gd name="T52" fmla="*/ 18 w 139"/>
              <a:gd name="T53" fmla="*/ 110 h 110"/>
              <a:gd name="T54" fmla="*/ 136 w 139"/>
              <a:gd name="T55" fmla="*/ 110 h 110"/>
              <a:gd name="T56" fmla="*/ 139 w 139"/>
              <a:gd name="T57" fmla="*/ 104 h 11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Lst>
            <a:rect l="0" t="0" r="r" b="b"/>
            <a:pathLst>
              <a:path w="139" h="110">
                <a:moveTo>
                  <a:pt x="133" y="49"/>
                </a:moveTo>
                <a:cubicBezTo>
                  <a:pt x="133" y="107"/>
                  <a:pt x="133" y="107"/>
                  <a:pt x="133" y="107"/>
                </a:cubicBezTo>
                <a:cubicBezTo>
                  <a:pt x="121" y="45"/>
                  <a:pt x="121" y="45"/>
                  <a:pt x="121" y="45"/>
                </a:cubicBezTo>
                <a:cubicBezTo>
                  <a:pt x="120" y="41"/>
                  <a:pt x="117" y="41"/>
                  <a:pt x="117" y="41"/>
                </a:cubicBezTo>
                <a:cubicBezTo>
                  <a:pt x="22" y="41"/>
                  <a:pt x="22" y="41"/>
                  <a:pt x="22" y="41"/>
                </a:cubicBezTo>
                <a:cubicBezTo>
                  <a:pt x="22" y="22"/>
                  <a:pt x="22" y="22"/>
                  <a:pt x="22" y="22"/>
                </a:cubicBezTo>
                <a:cubicBezTo>
                  <a:pt x="133" y="22"/>
                  <a:pt x="133" y="22"/>
                  <a:pt x="133" y="22"/>
                </a:cubicBezTo>
                <a:cubicBezTo>
                  <a:pt x="133" y="49"/>
                  <a:pt x="133" y="49"/>
                  <a:pt x="133" y="49"/>
                </a:cubicBezTo>
                <a:cubicBezTo>
                  <a:pt x="133" y="49"/>
                  <a:pt x="133" y="49"/>
                  <a:pt x="133" y="49"/>
                </a:cubicBezTo>
                <a:close/>
                <a:moveTo>
                  <a:pt x="139" y="104"/>
                </a:moveTo>
                <a:cubicBezTo>
                  <a:pt x="139" y="16"/>
                  <a:pt x="139" y="16"/>
                  <a:pt x="139" y="16"/>
                </a:cubicBezTo>
                <a:cubicBezTo>
                  <a:pt x="139" y="13"/>
                  <a:pt x="137" y="11"/>
                  <a:pt x="134" y="11"/>
                </a:cubicBezTo>
                <a:cubicBezTo>
                  <a:pt x="71" y="11"/>
                  <a:pt x="71" y="11"/>
                  <a:pt x="71" y="11"/>
                </a:cubicBezTo>
                <a:cubicBezTo>
                  <a:pt x="69" y="11"/>
                  <a:pt x="68" y="7"/>
                  <a:pt x="68" y="6"/>
                </a:cubicBezTo>
                <a:cubicBezTo>
                  <a:pt x="68" y="5"/>
                  <a:pt x="68" y="5"/>
                  <a:pt x="68" y="5"/>
                </a:cubicBezTo>
                <a:cubicBezTo>
                  <a:pt x="68" y="2"/>
                  <a:pt x="65" y="0"/>
                  <a:pt x="62" y="0"/>
                </a:cubicBezTo>
                <a:cubicBezTo>
                  <a:pt x="29" y="0"/>
                  <a:pt x="29" y="0"/>
                  <a:pt x="29" y="0"/>
                </a:cubicBezTo>
                <a:cubicBezTo>
                  <a:pt x="26" y="0"/>
                  <a:pt x="24" y="2"/>
                  <a:pt x="24" y="5"/>
                </a:cubicBezTo>
                <a:cubicBezTo>
                  <a:pt x="24" y="6"/>
                  <a:pt x="24" y="6"/>
                  <a:pt x="24" y="6"/>
                </a:cubicBezTo>
                <a:cubicBezTo>
                  <a:pt x="24" y="7"/>
                  <a:pt x="22" y="11"/>
                  <a:pt x="20" y="11"/>
                </a:cubicBezTo>
                <a:cubicBezTo>
                  <a:pt x="20" y="11"/>
                  <a:pt x="20" y="11"/>
                  <a:pt x="20" y="11"/>
                </a:cubicBezTo>
                <a:cubicBezTo>
                  <a:pt x="18" y="11"/>
                  <a:pt x="15" y="13"/>
                  <a:pt x="15" y="16"/>
                </a:cubicBezTo>
                <a:cubicBezTo>
                  <a:pt x="15" y="41"/>
                  <a:pt x="15" y="41"/>
                  <a:pt x="15" y="41"/>
                </a:cubicBezTo>
                <a:cubicBezTo>
                  <a:pt x="5" y="41"/>
                  <a:pt x="5" y="41"/>
                  <a:pt x="5" y="41"/>
                </a:cubicBezTo>
                <a:cubicBezTo>
                  <a:pt x="5" y="41"/>
                  <a:pt x="0" y="41"/>
                  <a:pt x="2" y="47"/>
                </a:cubicBezTo>
                <a:cubicBezTo>
                  <a:pt x="13" y="104"/>
                  <a:pt x="13" y="104"/>
                  <a:pt x="13" y="104"/>
                </a:cubicBezTo>
                <a:cubicBezTo>
                  <a:pt x="13" y="107"/>
                  <a:pt x="15" y="110"/>
                  <a:pt x="18" y="110"/>
                </a:cubicBezTo>
                <a:cubicBezTo>
                  <a:pt x="136" y="110"/>
                  <a:pt x="136" y="110"/>
                  <a:pt x="136" y="110"/>
                </a:cubicBezTo>
                <a:cubicBezTo>
                  <a:pt x="139" y="110"/>
                  <a:pt x="139" y="104"/>
                  <a:pt x="139" y="104"/>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7" name="Freeform 124"/>
          <p:cNvSpPr>
            <a:spLocks noEditPoints="1"/>
          </p:cNvSpPr>
          <p:nvPr/>
        </p:nvSpPr>
        <p:spPr bwMode="auto">
          <a:xfrm>
            <a:off x="7147034" y="2773151"/>
            <a:ext cx="615606" cy="600499"/>
          </a:xfrm>
          <a:custGeom>
            <a:avLst/>
            <a:gdLst>
              <a:gd name="T0" fmla="*/ 0 w 128"/>
              <a:gd name="T1" fmla="*/ 20 h 125"/>
              <a:gd name="T2" fmla="*/ 0 w 128"/>
              <a:gd name="T3" fmla="*/ 109 h 125"/>
              <a:gd name="T4" fmla="*/ 11 w 128"/>
              <a:gd name="T5" fmla="*/ 109 h 125"/>
              <a:gd name="T6" fmla="*/ 11 w 128"/>
              <a:gd name="T7" fmla="*/ 20 h 125"/>
              <a:gd name="T8" fmla="*/ 20 w 128"/>
              <a:gd name="T9" fmla="*/ 11 h 125"/>
              <a:gd name="T10" fmla="*/ 108 w 128"/>
              <a:gd name="T11" fmla="*/ 11 h 125"/>
              <a:gd name="T12" fmla="*/ 117 w 128"/>
              <a:gd name="T13" fmla="*/ 20 h 125"/>
              <a:gd name="T14" fmla="*/ 117 w 128"/>
              <a:gd name="T15" fmla="*/ 109 h 125"/>
              <a:gd name="T16" fmla="*/ 128 w 128"/>
              <a:gd name="T17" fmla="*/ 109 h 125"/>
              <a:gd name="T18" fmla="*/ 128 w 128"/>
              <a:gd name="T19" fmla="*/ 20 h 125"/>
              <a:gd name="T20" fmla="*/ 108 w 128"/>
              <a:gd name="T21" fmla="*/ 0 h 125"/>
              <a:gd name="T22" fmla="*/ 20 w 128"/>
              <a:gd name="T23" fmla="*/ 0 h 125"/>
              <a:gd name="T24" fmla="*/ 0 w 128"/>
              <a:gd name="T25" fmla="*/ 20 h 125"/>
              <a:gd name="T26" fmla="*/ 86 w 128"/>
              <a:gd name="T27" fmla="*/ 65 h 125"/>
              <a:gd name="T28" fmla="*/ 113 w 128"/>
              <a:gd name="T29" fmla="*/ 65 h 125"/>
              <a:gd name="T30" fmla="*/ 113 w 128"/>
              <a:gd name="T31" fmla="*/ 125 h 125"/>
              <a:gd name="T32" fmla="*/ 86 w 128"/>
              <a:gd name="T33" fmla="*/ 125 h 125"/>
              <a:gd name="T34" fmla="*/ 86 w 128"/>
              <a:gd name="T35" fmla="*/ 65 h 125"/>
              <a:gd name="T36" fmla="*/ 15 w 128"/>
              <a:gd name="T37" fmla="*/ 65 h 125"/>
              <a:gd name="T38" fmla="*/ 42 w 128"/>
              <a:gd name="T39" fmla="*/ 65 h 125"/>
              <a:gd name="T40" fmla="*/ 42 w 128"/>
              <a:gd name="T41" fmla="*/ 125 h 125"/>
              <a:gd name="T42" fmla="*/ 15 w 128"/>
              <a:gd name="T43" fmla="*/ 125 h 125"/>
              <a:gd name="T44" fmla="*/ 15 w 128"/>
              <a:gd name="T45" fmla="*/ 65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Lst>
            <a:rect l="0" t="0" r="r" b="b"/>
            <a:pathLst>
              <a:path w="128" h="125">
                <a:moveTo>
                  <a:pt x="0" y="20"/>
                </a:moveTo>
                <a:cubicBezTo>
                  <a:pt x="0" y="109"/>
                  <a:pt x="0" y="109"/>
                  <a:pt x="0" y="109"/>
                </a:cubicBezTo>
                <a:cubicBezTo>
                  <a:pt x="11" y="109"/>
                  <a:pt x="11" y="109"/>
                  <a:pt x="11" y="109"/>
                </a:cubicBezTo>
                <a:cubicBezTo>
                  <a:pt x="11" y="20"/>
                  <a:pt x="11" y="20"/>
                  <a:pt x="11" y="20"/>
                </a:cubicBezTo>
                <a:cubicBezTo>
                  <a:pt x="11" y="15"/>
                  <a:pt x="15" y="11"/>
                  <a:pt x="20" y="11"/>
                </a:cubicBezTo>
                <a:cubicBezTo>
                  <a:pt x="108" y="11"/>
                  <a:pt x="108" y="11"/>
                  <a:pt x="108" y="11"/>
                </a:cubicBezTo>
                <a:cubicBezTo>
                  <a:pt x="113" y="11"/>
                  <a:pt x="117" y="15"/>
                  <a:pt x="117" y="20"/>
                </a:cubicBezTo>
                <a:cubicBezTo>
                  <a:pt x="117" y="109"/>
                  <a:pt x="117" y="109"/>
                  <a:pt x="117" y="109"/>
                </a:cubicBezTo>
                <a:cubicBezTo>
                  <a:pt x="128" y="109"/>
                  <a:pt x="128" y="109"/>
                  <a:pt x="128" y="109"/>
                </a:cubicBezTo>
                <a:cubicBezTo>
                  <a:pt x="128" y="20"/>
                  <a:pt x="128" y="20"/>
                  <a:pt x="128" y="20"/>
                </a:cubicBezTo>
                <a:cubicBezTo>
                  <a:pt x="128" y="9"/>
                  <a:pt x="119" y="0"/>
                  <a:pt x="108" y="0"/>
                </a:cubicBezTo>
                <a:cubicBezTo>
                  <a:pt x="20" y="0"/>
                  <a:pt x="20" y="0"/>
                  <a:pt x="20" y="0"/>
                </a:cubicBezTo>
                <a:cubicBezTo>
                  <a:pt x="9" y="0"/>
                  <a:pt x="0" y="9"/>
                  <a:pt x="0" y="20"/>
                </a:cubicBezTo>
                <a:close/>
                <a:moveTo>
                  <a:pt x="86" y="65"/>
                </a:moveTo>
                <a:cubicBezTo>
                  <a:pt x="113" y="65"/>
                  <a:pt x="113" y="65"/>
                  <a:pt x="113" y="65"/>
                </a:cubicBezTo>
                <a:cubicBezTo>
                  <a:pt x="113" y="125"/>
                  <a:pt x="113" y="125"/>
                  <a:pt x="113" y="125"/>
                </a:cubicBezTo>
                <a:cubicBezTo>
                  <a:pt x="86" y="125"/>
                  <a:pt x="86" y="125"/>
                  <a:pt x="86" y="125"/>
                </a:cubicBezTo>
                <a:cubicBezTo>
                  <a:pt x="86" y="65"/>
                  <a:pt x="86" y="65"/>
                  <a:pt x="86" y="65"/>
                </a:cubicBezTo>
                <a:close/>
                <a:moveTo>
                  <a:pt x="15" y="65"/>
                </a:moveTo>
                <a:cubicBezTo>
                  <a:pt x="42" y="65"/>
                  <a:pt x="42" y="65"/>
                  <a:pt x="42" y="65"/>
                </a:cubicBezTo>
                <a:cubicBezTo>
                  <a:pt x="42" y="125"/>
                  <a:pt x="42" y="125"/>
                  <a:pt x="42" y="125"/>
                </a:cubicBezTo>
                <a:cubicBezTo>
                  <a:pt x="15" y="125"/>
                  <a:pt x="15" y="125"/>
                  <a:pt x="15" y="125"/>
                </a:cubicBezTo>
                <a:cubicBezTo>
                  <a:pt x="15" y="65"/>
                  <a:pt x="15" y="65"/>
                  <a:pt x="15" y="6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58" name="Freeform 231"/>
          <p:cNvSpPr>
            <a:spLocks/>
          </p:cNvSpPr>
          <p:nvPr/>
        </p:nvSpPr>
        <p:spPr bwMode="auto">
          <a:xfrm>
            <a:off x="9870531" y="2773622"/>
            <a:ext cx="497433" cy="599557"/>
          </a:xfrm>
          <a:custGeom>
            <a:avLst/>
            <a:gdLst>
              <a:gd name="T0" fmla="*/ 0 w 151"/>
              <a:gd name="T1" fmla="*/ 141 h 182"/>
              <a:gd name="T2" fmla="*/ 97 w 151"/>
              <a:gd name="T3" fmla="*/ 141 h 182"/>
              <a:gd name="T4" fmla="*/ 97 w 151"/>
              <a:gd name="T5" fmla="*/ 182 h 182"/>
              <a:gd name="T6" fmla="*/ 135 w 151"/>
              <a:gd name="T7" fmla="*/ 141 h 182"/>
              <a:gd name="T8" fmla="*/ 151 w 151"/>
              <a:gd name="T9" fmla="*/ 141 h 182"/>
              <a:gd name="T10" fmla="*/ 151 w 151"/>
              <a:gd name="T11" fmla="*/ 0 h 182"/>
              <a:gd name="T12" fmla="*/ 0 w 151"/>
              <a:gd name="T13" fmla="*/ 0 h 182"/>
              <a:gd name="T14" fmla="*/ 0 w 151"/>
              <a:gd name="T15" fmla="*/ 141 h 182"/>
              <a:gd name="T16" fmla="*/ 0 w 151"/>
              <a:gd name="T17" fmla="*/ 141 h 1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151" h="182">
                <a:moveTo>
                  <a:pt x="0" y="141"/>
                </a:moveTo>
                <a:lnTo>
                  <a:pt x="97" y="141"/>
                </a:lnTo>
                <a:lnTo>
                  <a:pt x="97" y="182"/>
                </a:lnTo>
                <a:lnTo>
                  <a:pt x="135" y="141"/>
                </a:lnTo>
                <a:lnTo>
                  <a:pt x="151" y="141"/>
                </a:lnTo>
                <a:lnTo>
                  <a:pt x="151" y="0"/>
                </a:lnTo>
                <a:lnTo>
                  <a:pt x="0" y="0"/>
                </a:lnTo>
                <a:lnTo>
                  <a:pt x="0" y="141"/>
                </a:lnTo>
                <a:lnTo>
                  <a:pt x="0" y="141"/>
                </a:ln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43" name="TextBox 42"/>
          <p:cNvSpPr txBox="1"/>
          <p:nvPr/>
        </p:nvSpPr>
        <p:spPr>
          <a:xfrm>
            <a:off x="991657" y="5640408"/>
            <a:ext cx="9389012" cy="874085"/>
          </a:xfrm>
          <a:prstGeom prst="rect">
            <a:avLst/>
          </a:prstGeom>
          <a:noFill/>
        </p:spPr>
        <p:txBody>
          <a:bodyPr wrap="square" rtlCol="0">
            <a:spAutoFit/>
          </a:bodyPr>
          <a:lstStyle/>
          <a:p>
            <a:pPr algn="ctr"/>
            <a:r>
              <a:rPr lang="en-US" dirty="0">
                <a:solidFill>
                  <a:schemeClr val="bg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 ea commodo consequat. </a:t>
            </a:r>
          </a:p>
        </p:txBody>
      </p:sp>
      <p:grpSp>
        <p:nvGrpSpPr>
          <p:cNvPr id="27" name="Group 26"/>
          <p:cNvGrpSpPr/>
          <p:nvPr/>
        </p:nvGrpSpPr>
        <p:grpSpPr>
          <a:xfrm>
            <a:off x="127357" y="-21594"/>
            <a:ext cx="2524868" cy="613385"/>
            <a:chOff x="127357" y="-6354"/>
            <a:chExt cx="2524868" cy="613385"/>
          </a:xfrm>
        </p:grpSpPr>
        <p:sp>
          <p:nvSpPr>
            <p:cNvPr id="31" name="Round Same Side Corner Rectangle 30"/>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2" name="TextBox 31"/>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6864968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2"/>
                                        </p:tgtEl>
                                        <p:attrNameLst>
                                          <p:attrName>style.visibility</p:attrName>
                                        </p:attrNameLst>
                                      </p:cBhvr>
                                      <p:to>
                                        <p:strVal val="visible"/>
                                      </p:to>
                                    </p:set>
                                    <p:animEffect transition="in" filter="barn(inVertical)">
                                      <p:cBhvr>
                                        <p:cTn id="7" dur="1000"/>
                                        <p:tgtEl>
                                          <p:spTgt spid="4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additive="base">
                                        <p:cTn id="11" dur="500" fill="hold"/>
                                        <p:tgtEl>
                                          <p:spTgt spid="3"/>
                                        </p:tgtEl>
                                        <p:attrNameLst>
                                          <p:attrName>ppt_x</p:attrName>
                                        </p:attrNameLst>
                                      </p:cBhvr>
                                      <p:tavLst>
                                        <p:tav tm="0">
                                          <p:val>
                                            <p:strVal val="#ppt_x"/>
                                          </p:val>
                                        </p:tav>
                                        <p:tav tm="100000">
                                          <p:val>
                                            <p:strVal val="#ppt_x"/>
                                          </p:val>
                                        </p:tav>
                                      </p:tavLst>
                                    </p:anim>
                                    <p:anim calcmode="lin" valueType="num">
                                      <p:cBhvr additive="base">
                                        <p:cTn id="12" dur="500" fill="hold"/>
                                        <p:tgtEl>
                                          <p:spTgt spid="3"/>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2000"/>
                            </p:stCondLst>
                            <p:childTnLst>
                              <p:par>
                                <p:cTn id="20" presetID="22" presetClass="entr" presetSubtype="4" fill="hold" grpId="0" nodeType="afterEffect">
                                  <p:stCondLst>
                                    <p:cond delay="0"/>
                                  </p:stCondLst>
                                  <p:childTnLst>
                                    <p:set>
                                      <p:cBhvr>
                                        <p:cTn id="21" dur="1" fill="hold">
                                          <p:stCondLst>
                                            <p:cond delay="0"/>
                                          </p:stCondLst>
                                        </p:cTn>
                                        <p:tgtEl>
                                          <p:spTgt spid="56"/>
                                        </p:tgtEl>
                                        <p:attrNameLst>
                                          <p:attrName>style.visibility</p:attrName>
                                        </p:attrNameLst>
                                      </p:cBhvr>
                                      <p:to>
                                        <p:strVal val="visible"/>
                                      </p:to>
                                    </p:set>
                                    <p:animEffect transition="in" filter="wipe(down)">
                                      <p:cBhvr>
                                        <p:cTn id="22" dur="500"/>
                                        <p:tgtEl>
                                          <p:spTgt spid="56"/>
                                        </p:tgtEl>
                                      </p:cBhvr>
                                    </p:animEffect>
                                  </p:childTnLst>
                                </p:cTn>
                              </p:par>
                            </p:childTnLst>
                          </p:cTn>
                        </p:par>
                        <p:par>
                          <p:cTn id="23" fill="hold">
                            <p:stCondLst>
                              <p:cond delay="2500"/>
                            </p:stCondLst>
                            <p:childTnLst>
                              <p:par>
                                <p:cTn id="24" presetID="53" presetClass="entr" presetSubtype="16" fill="hold" grpId="0" nodeType="afterEffect">
                                  <p:stCondLst>
                                    <p:cond delay="0"/>
                                  </p:stCondLst>
                                  <p:childTnLst>
                                    <p:set>
                                      <p:cBhvr>
                                        <p:cTn id="25" dur="1" fill="hold">
                                          <p:stCondLst>
                                            <p:cond delay="0"/>
                                          </p:stCondLst>
                                        </p:cTn>
                                        <p:tgtEl>
                                          <p:spTgt spid="47"/>
                                        </p:tgtEl>
                                        <p:attrNameLst>
                                          <p:attrName>style.visibility</p:attrName>
                                        </p:attrNameLst>
                                      </p:cBhvr>
                                      <p:to>
                                        <p:strVal val="visible"/>
                                      </p:to>
                                    </p:set>
                                    <p:anim calcmode="lin" valueType="num">
                                      <p:cBhvr>
                                        <p:cTn id="26" dur="500" fill="hold"/>
                                        <p:tgtEl>
                                          <p:spTgt spid="47"/>
                                        </p:tgtEl>
                                        <p:attrNameLst>
                                          <p:attrName>ppt_w</p:attrName>
                                        </p:attrNameLst>
                                      </p:cBhvr>
                                      <p:tavLst>
                                        <p:tav tm="0">
                                          <p:val>
                                            <p:fltVal val="0"/>
                                          </p:val>
                                        </p:tav>
                                        <p:tav tm="100000">
                                          <p:val>
                                            <p:strVal val="#ppt_w"/>
                                          </p:val>
                                        </p:tav>
                                      </p:tavLst>
                                    </p:anim>
                                    <p:anim calcmode="lin" valueType="num">
                                      <p:cBhvr>
                                        <p:cTn id="27" dur="500" fill="hold"/>
                                        <p:tgtEl>
                                          <p:spTgt spid="47"/>
                                        </p:tgtEl>
                                        <p:attrNameLst>
                                          <p:attrName>ppt_h</p:attrName>
                                        </p:attrNameLst>
                                      </p:cBhvr>
                                      <p:tavLst>
                                        <p:tav tm="0">
                                          <p:val>
                                            <p:fltVal val="0"/>
                                          </p:val>
                                        </p:tav>
                                        <p:tav tm="100000">
                                          <p:val>
                                            <p:strVal val="#ppt_h"/>
                                          </p:val>
                                        </p:tav>
                                      </p:tavLst>
                                    </p:anim>
                                    <p:animEffect transition="in" filter="fade">
                                      <p:cBhvr>
                                        <p:cTn id="28" dur="500"/>
                                        <p:tgtEl>
                                          <p:spTgt spid="47"/>
                                        </p:tgtEl>
                                      </p:cBhvr>
                                    </p:animEffect>
                                  </p:childTnLst>
                                </p:cTn>
                              </p:par>
                            </p:childTnLst>
                          </p:cTn>
                        </p:par>
                        <p:par>
                          <p:cTn id="29" fill="hold">
                            <p:stCondLst>
                              <p:cond delay="3000"/>
                            </p:stCondLst>
                            <p:childTnLst>
                              <p:par>
                                <p:cTn id="30" presetID="22" presetClass="entr" presetSubtype="1" fill="hold" grpId="0" nodeType="afterEffect">
                                  <p:stCondLst>
                                    <p:cond delay="0"/>
                                  </p:stCondLst>
                                  <p:childTnLst>
                                    <p:set>
                                      <p:cBhvr>
                                        <p:cTn id="31" dur="1" fill="hold">
                                          <p:stCondLst>
                                            <p:cond delay="0"/>
                                          </p:stCondLst>
                                        </p:cTn>
                                        <p:tgtEl>
                                          <p:spTgt spid="48"/>
                                        </p:tgtEl>
                                        <p:attrNameLst>
                                          <p:attrName>style.visibility</p:attrName>
                                        </p:attrNameLst>
                                      </p:cBhvr>
                                      <p:to>
                                        <p:strVal val="visible"/>
                                      </p:to>
                                    </p:set>
                                    <p:animEffect transition="in" filter="wipe(up)">
                                      <p:cBhvr>
                                        <p:cTn id="32" dur="500"/>
                                        <p:tgtEl>
                                          <p:spTgt spid="48"/>
                                        </p:tgtEl>
                                      </p:cBhvr>
                                    </p:animEffect>
                                  </p:childTnLst>
                                </p:cTn>
                              </p:par>
                            </p:childTnLst>
                          </p:cTn>
                        </p:par>
                        <p:par>
                          <p:cTn id="33" fill="hold">
                            <p:stCondLst>
                              <p:cond delay="3500"/>
                            </p:stCondLst>
                            <p:childTnLst>
                              <p:par>
                                <p:cTn id="34" presetID="2" presetClass="entr" presetSubtype="4" fill="hold" grpId="0" nodeType="afterEffect">
                                  <p:stCondLst>
                                    <p:cond delay="0"/>
                                  </p:stCondLst>
                                  <p:childTnLst>
                                    <p:set>
                                      <p:cBhvr>
                                        <p:cTn id="35" dur="1" fill="hold">
                                          <p:stCondLst>
                                            <p:cond delay="0"/>
                                          </p:stCondLst>
                                        </p:cTn>
                                        <p:tgtEl>
                                          <p:spTgt spid="12"/>
                                        </p:tgtEl>
                                        <p:attrNameLst>
                                          <p:attrName>style.visibility</p:attrName>
                                        </p:attrNameLst>
                                      </p:cBhvr>
                                      <p:to>
                                        <p:strVal val="visible"/>
                                      </p:to>
                                    </p:set>
                                    <p:anim calcmode="lin" valueType="num">
                                      <p:cBhvr additive="base">
                                        <p:cTn id="36" dur="500" fill="hold"/>
                                        <p:tgtEl>
                                          <p:spTgt spid="12"/>
                                        </p:tgtEl>
                                        <p:attrNameLst>
                                          <p:attrName>ppt_x</p:attrName>
                                        </p:attrNameLst>
                                      </p:cBhvr>
                                      <p:tavLst>
                                        <p:tav tm="0">
                                          <p:val>
                                            <p:strVal val="#ppt_x"/>
                                          </p:val>
                                        </p:tav>
                                        <p:tav tm="100000">
                                          <p:val>
                                            <p:strVal val="#ppt_x"/>
                                          </p:val>
                                        </p:tav>
                                      </p:tavLst>
                                    </p:anim>
                                    <p:anim calcmode="lin" valueType="num">
                                      <p:cBhvr additive="base">
                                        <p:cTn id="37" dur="500" fill="hold"/>
                                        <p:tgtEl>
                                          <p:spTgt spid="12"/>
                                        </p:tgtEl>
                                        <p:attrNameLst>
                                          <p:attrName>ppt_y</p:attrName>
                                        </p:attrNameLst>
                                      </p:cBhvr>
                                      <p:tavLst>
                                        <p:tav tm="0">
                                          <p:val>
                                            <p:strVal val="1+#ppt_h/2"/>
                                          </p:val>
                                        </p:tav>
                                        <p:tav tm="100000">
                                          <p:val>
                                            <p:strVal val="#ppt_y"/>
                                          </p:val>
                                        </p:tav>
                                      </p:tavLst>
                                    </p:anim>
                                  </p:childTnLst>
                                </p:cTn>
                              </p:par>
                            </p:childTnLst>
                          </p:cTn>
                        </p:par>
                        <p:par>
                          <p:cTn id="38" fill="hold">
                            <p:stCondLst>
                              <p:cond delay="4000"/>
                            </p:stCondLst>
                            <p:childTnLst>
                              <p:par>
                                <p:cTn id="39" presetID="53" presetClass="entr" presetSubtype="16" fill="hold" grpId="0" nodeType="afterEffect">
                                  <p:stCondLst>
                                    <p:cond delay="0"/>
                                  </p:stCondLst>
                                  <p:childTnLst>
                                    <p:set>
                                      <p:cBhvr>
                                        <p:cTn id="40" dur="1" fill="hold">
                                          <p:stCondLst>
                                            <p:cond delay="0"/>
                                          </p:stCondLst>
                                        </p:cTn>
                                        <p:tgtEl>
                                          <p:spTgt spid="13"/>
                                        </p:tgtEl>
                                        <p:attrNameLst>
                                          <p:attrName>style.visibility</p:attrName>
                                        </p:attrNameLst>
                                      </p:cBhvr>
                                      <p:to>
                                        <p:strVal val="visible"/>
                                      </p:to>
                                    </p:set>
                                    <p:anim calcmode="lin" valueType="num">
                                      <p:cBhvr>
                                        <p:cTn id="41" dur="500" fill="hold"/>
                                        <p:tgtEl>
                                          <p:spTgt spid="13"/>
                                        </p:tgtEl>
                                        <p:attrNameLst>
                                          <p:attrName>ppt_w</p:attrName>
                                        </p:attrNameLst>
                                      </p:cBhvr>
                                      <p:tavLst>
                                        <p:tav tm="0">
                                          <p:val>
                                            <p:fltVal val="0"/>
                                          </p:val>
                                        </p:tav>
                                        <p:tav tm="100000">
                                          <p:val>
                                            <p:strVal val="#ppt_w"/>
                                          </p:val>
                                        </p:tav>
                                      </p:tavLst>
                                    </p:anim>
                                    <p:anim calcmode="lin" valueType="num">
                                      <p:cBhvr>
                                        <p:cTn id="42" dur="500" fill="hold"/>
                                        <p:tgtEl>
                                          <p:spTgt spid="13"/>
                                        </p:tgtEl>
                                        <p:attrNameLst>
                                          <p:attrName>ppt_h</p:attrName>
                                        </p:attrNameLst>
                                      </p:cBhvr>
                                      <p:tavLst>
                                        <p:tav tm="0">
                                          <p:val>
                                            <p:fltVal val="0"/>
                                          </p:val>
                                        </p:tav>
                                        <p:tav tm="100000">
                                          <p:val>
                                            <p:strVal val="#ppt_h"/>
                                          </p:val>
                                        </p:tav>
                                      </p:tavLst>
                                    </p:anim>
                                    <p:animEffect transition="in" filter="fade">
                                      <p:cBhvr>
                                        <p:cTn id="43" dur="500"/>
                                        <p:tgtEl>
                                          <p:spTgt spid="13"/>
                                        </p:tgtEl>
                                      </p:cBhvr>
                                    </p:animEffect>
                                  </p:childTnLst>
                                </p:cTn>
                              </p:par>
                            </p:childTnLst>
                          </p:cTn>
                        </p:par>
                        <p:par>
                          <p:cTn id="44" fill="hold">
                            <p:stCondLst>
                              <p:cond delay="4500"/>
                            </p:stCondLst>
                            <p:childTnLst>
                              <p:par>
                                <p:cTn id="45" presetID="22" presetClass="entr" presetSubtype="4" fill="hold" grpId="0" nodeType="afterEffect">
                                  <p:stCondLst>
                                    <p:cond delay="0"/>
                                  </p:stCondLst>
                                  <p:childTnLst>
                                    <p:set>
                                      <p:cBhvr>
                                        <p:cTn id="46" dur="1" fill="hold">
                                          <p:stCondLst>
                                            <p:cond delay="0"/>
                                          </p:stCondLst>
                                        </p:cTn>
                                        <p:tgtEl>
                                          <p:spTgt spid="55"/>
                                        </p:tgtEl>
                                        <p:attrNameLst>
                                          <p:attrName>style.visibility</p:attrName>
                                        </p:attrNameLst>
                                      </p:cBhvr>
                                      <p:to>
                                        <p:strVal val="visible"/>
                                      </p:to>
                                    </p:set>
                                    <p:animEffect transition="in" filter="wipe(down)">
                                      <p:cBhvr>
                                        <p:cTn id="47" dur="500"/>
                                        <p:tgtEl>
                                          <p:spTgt spid="55"/>
                                        </p:tgtEl>
                                      </p:cBhvr>
                                    </p:animEffect>
                                  </p:childTnLst>
                                </p:cTn>
                              </p:par>
                            </p:childTnLst>
                          </p:cTn>
                        </p:par>
                        <p:par>
                          <p:cTn id="48" fill="hold">
                            <p:stCondLst>
                              <p:cond delay="5000"/>
                            </p:stCondLst>
                            <p:childTnLst>
                              <p:par>
                                <p:cTn id="49" presetID="53" presetClass="entr" presetSubtype="16" fill="hold" grpId="0" nodeType="afterEffect">
                                  <p:stCondLst>
                                    <p:cond delay="0"/>
                                  </p:stCondLst>
                                  <p:childTnLst>
                                    <p:set>
                                      <p:cBhvr>
                                        <p:cTn id="50" dur="1" fill="hold">
                                          <p:stCondLst>
                                            <p:cond delay="0"/>
                                          </p:stCondLst>
                                        </p:cTn>
                                        <p:tgtEl>
                                          <p:spTgt spid="49"/>
                                        </p:tgtEl>
                                        <p:attrNameLst>
                                          <p:attrName>style.visibility</p:attrName>
                                        </p:attrNameLst>
                                      </p:cBhvr>
                                      <p:to>
                                        <p:strVal val="visible"/>
                                      </p:to>
                                    </p:set>
                                    <p:anim calcmode="lin" valueType="num">
                                      <p:cBhvr>
                                        <p:cTn id="51" dur="500" fill="hold"/>
                                        <p:tgtEl>
                                          <p:spTgt spid="49"/>
                                        </p:tgtEl>
                                        <p:attrNameLst>
                                          <p:attrName>ppt_w</p:attrName>
                                        </p:attrNameLst>
                                      </p:cBhvr>
                                      <p:tavLst>
                                        <p:tav tm="0">
                                          <p:val>
                                            <p:fltVal val="0"/>
                                          </p:val>
                                        </p:tav>
                                        <p:tav tm="100000">
                                          <p:val>
                                            <p:strVal val="#ppt_w"/>
                                          </p:val>
                                        </p:tav>
                                      </p:tavLst>
                                    </p:anim>
                                    <p:anim calcmode="lin" valueType="num">
                                      <p:cBhvr>
                                        <p:cTn id="52" dur="500" fill="hold"/>
                                        <p:tgtEl>
                                          <p:spTgt spid="49"/>
                                        </p:tgtEl>
                                        <p:attrNameLst>
                                          <p:attrName>ppt_h</p:attrName>
                                        </p:attrNameLst>
                                      </p:cBhvr>
                                      <p:tavLst>
                                        <p:tav tm="0">
                                          <p:val>
                                            <p:fltVal val="0"/>
                                          </p:val>
                                        </p:tav>
                                        <p:tav tm="100000">
                                          <p:val>
                                            <p:strVal val="#ppt_h"/>
                                          </p:val>
                                        </p:tav>
                                      </p:tavLst>
                                    </p:anim>
                                    <p:animEffect transition="in" filter="fade">
                                      <p:cBhvr>
                                        <p:cTn id="53" dur="500"/>
                                        <p:tgtEl>
                                          <p:spTgt spid="49"/>
                                        </p:tgtEl>
                                      </p:cBhvr>
                                    </p:animEffect>
                                  </p:childTnLst>
                                </p:cTn>
                              </p:par>
                            </p:childTnLst>
                          </p:cTn>
                        </p:par>
                        <p:par>
                          <p:cTn id="54" fill="hold">
                            <p:stCondLst>
                              <p:cond delay="5500"/>
                            </p:stCondLst>
                            <p:childTnLst>
                              <p:par>
                                <p:cTn id="55" presetID="22" presetClass="entr" presetSubtype="1" fill="hold" grpId="0" nodeType="afterEffect">
                                  <p:stCondLst>
                                    <p:cond delay="0"/>
                                  </p:stCondLst>
                                  <p:childTnLst>
                                    <p:set>
                                      <p:cBhvr>
                                        <p:cTn id="56" dur="1" fill="hold">
                                          <p:stCondLst>
                                            <p:cond delay="0"/>
                                          </p:stCondLst>
                                        </p:cTn>
                                        <p:tgtEl>
                                          <p:spTgt spid="50"/>
                                        </p:tgtEl>
                                        <p:attrNameLst>
                                          <p:attrName>style.visibility</p:attrName>
                                        </p:attrNameLst>
                                      </p:cBhvr>
                                      <p:to>
                                        <p:strVal val="visible"/>
                                      </p:to>
                                    </p:set>
                                    <p:animEffect transition="in" filter="wipe(up)">
                                      <p:cBhvr>
                                        <p:cTn id="57" dur="500"/>
                                        <p:tgtEl>
                                          <p:spTgt spid="50"/>
                                        </p:tgtEl>
                                      </p:cBhvr>
                                    </p:animEffect>
                                  </p:childTnLst>
                                </p:cTn>
                              </p:par>
                            </p:childTnLst>
                          </p:cTn>
                        </p:par>
                        <p:par>
                          <p:cTn id="58" fill="hold">
                            <p:stCondLst>
                              <p:cond delay="6000"/>
                            </p:stCondLst>
                            <p:childTnLst>
                              <p:par>
                                <p:cTn id="59" presetID="2" presetClass="entr" presetSubtype="4" fill="hold" grpId="0" nodeType="afterEffect">
                                  <p:stCondLst>
                                    <p:cond delay="0"/>
                                  </p:stCondLst>
                                  <p:childTnLst>
                                    <p:set>
                                      <p:cBhvr>
                                        <p:cTn id="60" dur="1" fill="hold">
                                          <p:stCondLst>
                                            <p:cond delay="0"/>
                                          </p:stCondLst>
                                        </p:cTn>
                                        <p:tgtEl>
                                          <p:spTgt spid="15"/>
                                        </p:tgtEl>
                                        <p:attrNameLst>
                                          <p:attrName>style.visibility</p:attrName>
                                        </p:attrNameLst>
                                      </p:cBhvr>
                                      <p:to>
                                        <p:strVal val="visible"/>
                                      </p:to>
                                    </p:set>
                                    <p:anim calcmode="lin" valueType="num">
                                      <p:cBhvr additive="base">
                                        <p:cTn id="61" dur="500" fill="hold"/>
                                        <p:tgtEl>
                                          <p:spTgt spid="15"/>
                                        </p:tgtEl>
                                        <p:attrNameLst>
                                          <p:attrName>ppt_x</p:attrName>
                                        </p:attrNameLst>
                                      </p:cBhvr>
                                      <p:tavLst>
                                        <p:tav tm="0">
                                          <p:val>
                                            <p:strVal val="#ppt_x"/>
                                          </p:val>
                                        </p:tav>
                                        <p:tav tm="100000">
                                          <p:val>
                                            <p:strVal val="#ppt_x"/>
                                          </p:val>
                                        </p:tav>
                                      </p:tavLst>
                                    </p:anim>
                                    <p:anim calcmode="lin" valueType="num">
                                      <p:cBhvr additive="base">
                                        <p:cTn id="62" dur="500" fill="hold"/>
                                        <p:tgtEl>
                                          <p:spTgt spid="15"/>
                                        </p:tgtEl>
                                        <p:attrNameLst>
                                          <p:attrName>ppt_y</p:attrName>
                                        </p:attrNameLst>
                                      </p:cBhvr>
                                      <p:tavLst>
                                        <p:tav tm="0">
                                          <p:val>
                                            <p:strVal val="1+#ppt_h/2"/>
                                          </p:val>
                                        </p:tav>
                                        <p:tav tm="100000">
                                          <p:val>
                                            <p:strVal val="#ppt_y"/>
                                          </p:val>
                                        </p:tav>
                                      </p:tavLst>
                                    </p:anim>
                                  </p:childTnLst>
                                </p:cTn>
                              </p:par>
                            </p:childTnLst>
                          </p:cTn>
                        </p:par>
                        <p:par>
                          <p:cTn id="63" fill="hold">
                            <p:stCondLst>
                              <p:cond delay="6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7000"/>
                            </p:stCondLst>
                            <p:childTnLst>
                              <p:par>
                                <p:cTn id="70" presetID="22" presetClass="entr" presetSubtype="4" fill="hold" grpId="0" nodeType="afterEffect">
                                  <p:stCondLst>
                                    <p:cond delay="0"/>
                                  </p:stCondLst>
                                  <p:childTnLst>
                                    <p:set>
                                      <p:cBhvr>
                                        <p:cTn id="71" dur="1" fill="hold">
                                          <p:stCondLst>
                                            <p:cond delay="0"/>
                                          </p:stCondLst>
                                        </p:cTn>
                                        <p:tgtEl>
                                          <p:spTgt spid="57"/>
                                        </p:tgtEl>
                                        <p:attrNameLst>
                                          <p:attrName>style.visibility</p:attrName>
                                        </p:attrNameLst>
                                      </p:cBhvr>
                                      <p:to>
                                        <p:strVal val="visible"/>
                                      </p:to>
                                    </p:set>
                                    <p:animEffect transition="in" filter="wipe(down)">
                                      <p:cBhvr>
                                        <p:cTn id="72" dur="500"/>
                                        <p:tgtEl>
                                          <p:spTgt spid="57"/>
                                        </p:tgtEl>
                                      </p:cBhvr>
                                    </p:animEffect>
                                  </p:childTnLst>
                                </p:cTn>
                              </p:par>
                            </p:childTnLst>
                          </p:cTn>
                        </p:par>
                        <p:par>
                          <p:cTn id="73" fill="hold">
                            <p:stCondLst>
                              <p:cond delay="7500"/>
                            </p:stCondLst>
                            <p:childTnLst>
                              <p:par>
                                <p:cTn id="74" presetID="53" presetClass="entr" presetSubtype="16" fill="hold" grpId="0"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1" fill="hold" grpId="0" nodeType="afterEffect">
                                  <p:stCondLst>
                                    <p:cond delay="0"/>
                                  </p:stCondLst>
                                  <p:childTnLst>
                                    <p:set>
                                      <p:cBhvr>
                                        <p:cTn id="81" dur="1" fill="hold">
                                          <p:stCondLst>
                                            <p:cond delay="0"/>
                                          </p:stCondLst>
                                        </p:cTn>
                                        <p:tgtEl>
                                          <p:spTgt spid="52"/>
                                        </p:tgtEl>
                                        <p:attrNameLst>
                                          <p:attrName>style.visibility</p:attrName>
                                        </p:attrNameLst>
                                      </p:cBhvr>
                                      <p:to>
                                        <p:strVal val="visible"/>
                                      </p:to>
                                    </p:set>
                                    <p:animEffect transition="in" filter="wipe(up)">
                                      <p:cBhvr>
                                        <p:cTn id="82" dur="500"/>
                                        <p:tgtEl>
                                          <p:spTgt spid="52"/>
                                        </p:tgtEl>
                                      </p:cBhvr>
                                    </p:animEffect>
                                  </p:childTnLst>
                                </p:cTn>
                              </p:par>
                            </p:childTnLst>
                          </p:cTn>
                        </p:par>
                        <p:par>
                          <p:cTn id="83" fill="hold">
                            <p:stCondLst>
                              <p:cond delay="8500"/>
                            </p:stCondLst>
                            <p:childTnLst>
                              <p:par>
                                <p:cTn id="84" presetID="2" presetClass="entr" presetSubtype="4" fill="hold" grpId="0" nodeType="afterEffect">
                                  <p:stCondLst>
                                    <p:cond delay="0"/>
                                  </p:stCondLst>
                                  <p:childTnLst>
                                    <p:set>
                                      <p:cBhvr>
                                        <p:cTn id="85" dur="1" fill="hold">
                                          <p:stCondLst>
                                            <p:cond delay="0"/>
                                          </p:stCondLst>
                                        </p:cTn>
                                        <p:tgtEl>
                                          <p:spTgt spid="18"/>
                                        </p:tgtEl>
                                        <p:attrNameLst>
                                          <p:attrName>style.visibility</p:attrName>
                                        </p:attrNameLst>
                                      </p:cBhvr>
                                      <p:to>
                                        <p:strVal val="visible"/>
                                      </p:to>
                                    </p:set>
                                    <p:anim calcmode="lin" valueType="num">
                                      <p:cBhvr additive="base">
                                        <p:cTn id="86" dur="500" fill="hold"/>
                                        <p:tgtEl>
                                          <p:spTgt spid="18"/>
                                        </p:tgtEl>
                                        <p:attrNameLst>
                                          <p:attrName>ppt_x</p:attrName>
                                        </p:attrNameLst>
                                      </p:cBhvr>
                                      <p:tavLst>
                                        <p:tav tm="0">
                                          <p:val>
                                            <p:strVal val="#ppt_x"/>
                                          </p:val>
                                        </p:tav>
                                        <p:tav tm="100000">
                                          <p:val>
                                            <p:strVal val="#ppt_x"/>
                                          </p:val>
                                        </p:tav>
                                      </p:tavLst>
                                    </p:anim>
                                    <p:anim calcmode="lin" valueType="num">
                                      <p:cBhvr additive="base">
                                        <p:cTn id="87" dur="500" fill="hold"/>
                                        <p:tgtEl>
                                          <p:spTgt spid="18"/>
                                        </p:tgtEl>
                                        <p:attrNameLst>
                                          <p:attrName>ppt_y</p:attrName>
                                        </p:attrNameLst>
                                      </p:cBhvr>
                                      <p:tavLst>
                                        <p:tav tm="0">
                                          <p:val>
                                            <p:strVal val="1+#ppt_h/2"/>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19"/>
                                        </p:tgtEl>
                                        <p:attrNameLst>
                                          <p:attrName>style.visibility</p:attrName>
                                        </p:attrNameLst>
                                      </p:cBhvr>
                                      <p:to>
                                        <p:strVal val="visible"/>
                                      </p:to>
                                    </p:set>
                                    <p:anim calcmode="lin" valueType="num">
                                      <p:cBhvr>
                                        <p:cTn id="91" dur="500" fill="hold"/>
                                        <p:tgtEl>
                                          <p:spTgt spid="19"/>
                                        </p:tgtEl>
                                        <p:attrNameLst>
                                          <p:attrName>ppt_w</p:attrName>
                                        </p:attrNameLst>
                                      </p:cBhvr>
                                      <p:tavLst>
                                        <p:tav tm="0">
                                          <p:val>
                                            <p:fltVal val="0"/>
                                          </p:val>
                                        </p:tav>
                                        <p:tav tm="100000">
                                          <p:val>
                                            <p:strVal val="#ppt_w"/>
                                          </p:val>
                                        </p:tav>
                                      </p:tavLst>
                                    </p:anim>
                                    <p:anim calcmode="lin" valueType="num">
                                      <p:cBhvr>
                                        <p:cTn id="92" dur="500" fill="hold"/>
                                        <p:tgtEl>
                                          <p:spTgt spid="19"/>
                                        </p:tgtEl>
                                        <p:attrNameLst>
                                          <p:attrName>ppt_h</p:attrName>
                                        </p:attrNameLst>
                                      </p:cBhvr>
                                      <p:tavLst>
                                        <p:tav tm="0">
                                          <p:val>
                                            <p:fltVal val="0"/>
                                          </p:val>
                                        </p:tav>
                                        <p:tav tm="100000">
                                          <p:val>
                                            <p:strVal val="#ppt_h"/>
                                          </p:val>
                                        </p:tav>
                                      </p:tavLst>
                                    </p:anim>
                                    <p:animEffect transition="in" filter="fade">
                                      <p:cBhvr>
                                        <p:cTn id="93" dur="500"/>
                                        <p:tgtEl>
                                          <p:spTgt spid="19"/>
                                        </p:tgtEl>
                                      </p:cBhvr>
                                    </p:animEffect>
                                  </p:childTnLst>
                                </p:cTn>
                              </p:par>
                            </p:childTnLst>
                          </p:cTn>
                        </p:par>
                        <p:par>
                          <p:cTn id="94" fill="hold">
                            <p:stCondLst>
                              <p:cond delay="9500"/>
                            </p:stCondLst>
                            <p:childTnLst>
                              <p:par>
                                <p:cTn id="95" presetID="22" presetClass="entr" presetSubtype="4" fill="hold" grpId="0" nodeType="afterEffect">
                                  <p:stCondLst>
                                    <p:cond delay="0"/>
                                  </p:stCondLst>
                                  <p:childTnLst>
                                    <p:set>
                                      <p:cBhvr>
                                        <p:cTn id="96" dur="1" fill="hold">
                                          <p:stCondLst>
                                            <p:cond delay="0"/>
                                          </p:stCondLst>
                                        </p:cTn>
                                        <p:tgtEl>
                                          <p:spTgt spid="58"/>
                                        </p:tgtEl>
                                        <p:attrNameLst>
                                          <p:attrName>style.visibility</p:attrName>
                                        </p:attrNameLst>
                                      </p:cBhvr>
                                      <p:to>
                                        <p:strVal val="visible"/>
                                      </p:to>
                                    </p:set>
                                    <p:animEffect transition="in" filter="wipe(down)">
                                      <p:cBhvr>
                                        <p:cTn id="97" dur="500"/>
                                        <p:tgtEl>
                                          <p:spTgt spid="58"/>
                                        </p:tgtEl>
                                      </p:cBhvr>
                                    </p:animEffect>
                                  </p:childTnLst>
                                </p:cTn>
                              </p:par>
                            </p:childTnLst>
                          </p:cTn>
                        </p:par>
                        <p:par>
                          <p:cTn id="98" fill="hold">
                            <p:stCondLst>
                              <p:cond delay="10000"/>
                            </p:stCondLst>
                            <p:childTnLst>
                              <p:par>
                                <p:cTn id="99" presetID="53" presetClass="entr" presetSubtype="16" fill="hold" grpId="0" nodeType="afterEffect">
                                  <p:stCondLst>
                                    <p:cond delay="0"/>
                                  </p:stCondLst>
                                  <p:childTnLst>
                                    <p:set>
                                      <p:cBhvr>
                                        <p:cTn id="100" dur="1" fill="hold">
                                          <p:stCondLst>
                                            <p:cond delay="0"/>
                                          </p:stCondLst>
                                        </p:cTn>
                                        <p:tgtEl>
                                          <p:spTgt spid="53"/>
                                        </p:tgtEl>
                                        <p:attrNameLst>
                                          <p:attrName>style.visibility</p:attrName>
                                        </p:attrNameLst>
                                      </p:cBhvr>
                                      <p:to>
                                        <p:strVal val="visible"/>
                                      </p:to>
                                    </p:set>
                                    <p:anim calcmode="lin" valueType="num">
                                      <p:cBhvr>
                                        <p:cTn id="101" dur="500" fill="hold"/>
                                        <p:tgtEl>
                                          <p:spTgt spid="53"/>
                                        </p:tgtEl>
                                        <p:attrNameLst>
                                          <p:attrName>ppt_w</p:attrName>
                                        </p:attrNameLst>
                                      </p:cBhvr>
                                      <p:tavLst>
                                        <p:tav tm="0">
                                          <p:val>
                                            <p:fltVal val="0"/>
                                          </p:val>
                                        </p:tav>
                                        <p:tav tm="100000">
                                          <p:val>
                                            <p:strVal val="#ppt_w"/>
                                          </p:val>
                                        </p:tav>
                                      </p:tavLst>
                                    </p:anim>
                                    <p:anim calcmode="lin" valueType="num">
                                      <p:cBhvr>
                                        <p:cTn id="102" dur="500" fill="hold"/>
                                        <p:tgtEl>
                                          <p:spTgt spid="53"/>
                                        </p:tgtEl>
                                        <p:attrNameLst>
                                          <p:attrName>ppt_h</p:attrName>
                                        </p:attrNameLst>
                                      </p:cBhvr>
                                      <p:tavLst>
                                        <p:tav tm="0">
                                          <p:val>
                                            <p:fltVal val="0"/>
                                          </p:val>
                                        </p:tav>
                                        <p:tav tm="100000">
                                          <p:val>
                                            <p:strVal val="#ppt_h"/>
                                          </p:val>
                                        </p:tav>
                                      </p:tavLst>
                                    </p:anim>
                                    <p:animEffect transition="in" filter="fade">
                                      <p:cBhvr>
                                        <p:cTn id="103" dur="500"/>
                                        <p:tgtEl>
                                          <p:spTgt spid="53"/>
                                        </p:tgtEl>
                                      </p:cBhvr>
                                    </p:animEffect>
                                  </p:childTnLst>
                                </p:cTn>
                              </p:par>
                            </p:childTnLst>
                          </p:cTn>
                        </p:par>
                        <p:par>
                          <p:cTn id="104" fill="hold">
                            <p:stCondLst>
                              <p:cond delay="10500"/>
                            </p:stCondLst>
                            <p:childTnLst>
                              <p:par>
                                <p:cTn id="105" presetID="22" presetClass="entr" presetSubtype="1" fill="hold" grpId="0" nodeType="afterEffect">
                                  <p:stCondLst>
                                    <p:cond delay="0"/>
                                  </p:stCondLst>
                                  <p:childTnLst>
                                    <p:set>
                                      <p:cBhvr>
                                        <p:cTn id="106" dur="1" fill="hold">
                                          <p:stCondLst>
                                            <p:cond delay="0"/>
                                          </p:stCondLst>
                                        </p:cTn>
                                        <p:tgtEl>
                                          <p:spTgt spid="54"/>
                                        </p:tgtEl>
                                        <p:attrNameLst>
                                          <p:attrName>style.visibility</p:attrName>
                                        </p:attrNameLst>
                                      </p:cBhvr>
                                      <p:to>
                                        <p:strVal val="visible"/>
                                      </p:to>
                                    </p:set>
                                    <p:animEffect transition="in" filter="wipe(up)">
                                      <p:cBhvr>
                                        <p:cTn id="107" dur="500"/>
                                        <p:tgtEl>
                                          <p:spTgt spid="54"/>
                                        </p:tgtEl>
                                      </p:cBhvr>
                                    </p:animEffect>
                                  </p:childTnLst>
                                </p:cTn>
                              </p:par>
                            </p:childTnLst>
                          </p:cTn>
                        </p:par>
                        <p:par>
                          <p:cTn id="108" fill="hold">
                            <p:stCondLst>
                              <p:cond delay="11000"/>
                            </p:stCondLst>
                            <p:childTnLst>
                              <p:par>
                                <p:cTn id="109" presetID="22" presetClass="entr" presetSubtype="1" fill="hold" grpId="0" nodeType="afterEffect">
                                  <p:stCondLst>
                                    <p:cond delay="0"/>
                                  </p:stCondLst>
                                  <p:childTnLst>
                                    <p:set>
                                      <p:cBhvr>
                                        <p:cTn id="110" dur="1" fill="hold">
                                          <p:stCondLst>
                                            <p:cond delay="0"/>
                                          </p:stCondLst>
                                        </p:cTn>
                                        <p:tgtEl>
                                          <p:spTgt spid="43"/>
                                        </p:tgtEl>
                                        <p:attrNameLst>
                                          <p:attrName>style.visibility</p:attrName>
                                        </p:attrNameLst>
                                      </p:cBhvr>
                                      <p:to>
                                        <p:strVal val="visible"/>
                                      </p:to>
                                    </p:set>
                                    <p:animEffect transition="in" filter="wipe(up)">
                                      <p:cBhvr>
                                        <p:cTn id="111" dur="1000"/>
                                        <p:tgtEl>
                                          <p:spTgt spid="4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2" grpId="0" animBg="1"/>
      <p:bldP spid="18" grpId="0" animBg="1"/>
      <p:bldP spid="15" grpId="0" animBg="1"/>
      <p:bldP spid="12" grpId="0" animBg="1"/>
      <p:bldP spid="3" grpId="0" animBg="1"/>
      <p:bldP spid="19" grpId="0" animBg="1"/>
      <p:bldP spid="16" grpId="0" animBg="1"/>
      <p:bldP spid="13" grpId="0" animBg="1"/>
      <p:bldP spid="9" grpId="0" animBg="1"/>
      <p:bldP spid="47" grpId="0" animBg="1"/>
      <p:bldP spid="48" grpId="0"/>
      <p:bldP spid="49" grpId="0" animBg="1"/>
      <p:bldP spid="50" grpId="0"/>
      <p:bldP spid="51" grpId="0" animBg="1"/>
      <p:bldP spid="52" grpId="0"/>
      <p:bldP spid="53" grpId="0" animBg="1"/>
      <p:bldP spid="54" grpId="0"/>
      <p:bldP spid="55" grpId="0" animBg="1"/>
      <p:bldP spid="56" grpId="0" animBg="1"/>
      <p:bldP spid="57" grpId="0" animBg="1"/>
      <p:bldP spid="58" grpId="0" animBg="1"/>
      <p:bldP spid="43" grpId="0"/>
    </p:bld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33" name="Rectangle 3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8" name="Freeform 5"/>
          <p:cNvSpPr>
            <a:spLocks/>
          </p:cNvSpPr>
          <p:nvPr/>
        </p:nvSpPr>
        <p:spPr bwMode="auto">
          <a:xfrm>
            <a:off x="2544349" y="1814676"/>
            <a:ext cx="2230965" cy="4379419"/>
          </a:xfrm>
          <a:custGeom>
            <a:avLst/>
            <a:gdLst>
              <a:gd name="T0" fmla="*/ 0 w 1594"/>
              <a:gd name="T1" fmla="*/ 3017 h 3017"/>
              <a:gd name="T2" fmla="*/ 1594 w 1594"/>
              <a:gd name="T3" fmla="*/ 1509 h 3017"/>
              <a:gd name="T4" fmla="*/ 0 w 1594"/>
              <a:gd name="T5" fmla="*/ 0 h 3017"/>
            </a:gdLst>
            <a:ahLst/>
            <a:cxnLst>
              <a:cxn ang="0">
                <a:pos x="T0" y="T1"/>
              </a:cxn>
              <a:cxn ang="0">
                <a:pos x="T2" y="T3"/>
              </a:cxn>
              <a:cxn ang="0">
                <a:pos x="T4" y="T5"/>
              </a:cxn>
            </a:cxnLst>
            <a:rect l="0" t="0" r="r" b="b"/>
            <a:pathLst>
              <a:path w="1594" h="3017">
                <a:moveTo>
                  <a:pt x="0" y="3017"/>
                </a:moveTo>
                <a:cubicBezTo>
                  <a:pt x="880" y="3017"/>
                  <a:pt x="1594" y="2342"/>
                  <a:pt x="1594" y="1509"/>
                </a:cubicBezTo>
                <a:cubicBezTo>
                  <a:pt x="1594" y="676"/>
                  <a:pt x="880" y="0"/>
                  <a:pt x="0" y="0"/>
                </a:cubicBezTo>
              </a:path>
            </a:pathLst>
          </a:custGeom>
          <a:noFill/>
          <a:ln w="57150" cap="flat">
            <a:solidFill>
              <a:schemeClr val="bg1">
                <a:lumMod val="75000"/>
              </a:schemeClr>
            </a:solidFill>
            <a:prstDash val="solid"/>
            <a:miter lim="800000"/>
            <a:headEnd/>
            <a:tailEnd/>
          </a:ln>
          <a:extLst>
            <a:ext uri="{909E8E84-426E-40DD-AFC4-6F175D3DCCD1}">
              <a14:hiddenFill xmlns:a14="http://schemas.microsoft.com/office/drawing/2010/main">
                <a:solidFill>
                  <a:srgbClr val="FFFFFF"/>
                </a:solidFill>
              </a14:hiddenFill>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cxnSp>
        <p:nvCxnSpPr>
          <p:cNvPr id="28" name="Straight Arrow Connector 27"/>
          <p:cNvCxnSpPr>
            <a:stCxn id="10" idx="6"/>
          </p:cNvCxnSpPr>
          <p:nvPr/>
        </p:nvCxnSpPr>
        <p:spPr>
          <a:xfrm flipV="1">
            <a:off x="4151244" y="2257712"/>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30" name="Straight Arrow Connector 29"/>
          <p:cNvCxnSpPr>
            <a:stCxn id="11" idx="6"/>
          </p:cNvCxnSpPr>
          <p:nvPr/>
        </p:nvCxnSpPr>
        <p:spPr>
          <a:xfrm flipV="1">
            <a:off x="4851399" y="3307721"/>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0" name="Straight Arrow Connector 5119"/>
          <p:cNvCxnSpPr>
            <a:stCxn id="12" idx="6"/>
          </p:cNvCxnSpPr>
          <p:nvPr/>
        </p:nvCxnSpPr>
        <p:spPr>
          <a:xfrm flipV="1">
            <a:off x="4851399" y="4649705"/>
            <a:ext cx="2103120"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cxnSp>
        <p:nvCxnSpPr>
          <p:cNvPr id="5123" name="Straight Arrow Connector 5122"/>
          <p:cNvCxnSpPr>
            <a:stCxn id="13" idx="6"/>
          </p:cNvCxnSpPr>
          <p:nvPr/>
        </p:nvCxnSpPr>
        <p:spPr>
          <a:xfrm flipV="1">
            <a:off x="4151244" y="5781685"/>
            <a:ext cx="1411355" cy="1"/>
          </a:xfrm>
          <a:prstGeom prst="straightConnector1">
            <a:avLst/>
          </a:prstGeom>
          <a:ln>
            <a:solidFill>
              <a:srgbClr val="F49D15"/>
            </a:solidFill>
            <a:tailEnd type="arrow"/>
          </a:ln>
        </p:spPr>
        <p:style>
          <a:lnRef idx="1">
            <a:schemeClr val="accent1"/>
          </a:lnRef>
          <a:fillRef idx="0">
            <a:schemeClr val="accent1"/>
          </a:fillRef>
          <a:effectRef idx="0">
            <a:schemeClr val="accent1"/>
          </a:effectRef>
          <a:fontRef idx="minor">
            <a:schemeClr val="tx1"/>
          </a:fontRef>
        </p:style>
      </p:cxnSp>
      <p:sp>
        <p:nvSpPr>
          <p:cNvPr id="5" name="Oval 4"/>
          <p:cNvSpPr/>
          <p:nvPr/>
        </p:nvSpPr>
        <p:spPr>
          <a:xfrm>
            <a:off x="850899" y="2367996"/>
            <a:ext cx="3252368" cy="3272780"/>
          </a:xfrm>
          <a:prstGeom prst="ellipse">
            <a:avLst/>
          </a:prstGeom>
          <a:solidFill>
            <a:srgbClr val="F49D15"/>
          </a:solidFill>
          <a:ln>
            <a:no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pic>
        <p:nvPicPr>
          <p:cNvPr id="47" name="Picture Placeholder 3"/>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5682416" y="1689278"/>
            <a:ext cx="1097280" cy="1097280"/>
          </a:xfrm>
          <a:prstGeom prst="ellipse">
            <a:avLst/>
          </a:prstGeom>
          <a:ln w="19050">
            <a:solidFill>
              <a:srgbClr val="00B0F0"/>
            </a:solidFill>
          </a:ln>
          <a:effectLst>
            <a:outerShdw blurRad="50800" dist="38100" dir="2700000" algn="tl" rotWithShape="0">
              <a:prstClr val="black">
                <a:alpha val="40000"/>
              </a:prstClr>
            </a:outerShdw>
          </a:effectLst>
        </p:spPr>
      </p:pic>
      <p:grpSp>
        <p:nvGrpSpPr>
          <p:cNvPr id="2" name="Group 1"/>
          <p:cNvGrpSpPr/>
          <p:nvPr/>
        </p:nvGrpSpPr>
        <p:grpSpPr>
          <a:xfrm>
            <a:off x="6928197" y="1670190"/>
            <a:ext cx="3840858" cy="1091884"/>
            <a:chOff x="6928197" y="1670190"/>
            <a:chExt cx="3840858" cy="1091884"/>
          </a:xfrm>
        </p:grpSpPr>
        <p:sp>
          <p:nvSpPr>
            <p:cNvPr id="45"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48" name="Rectangle 47"/>
            <p:cNvSpPr/>
            <p:nvPr/>
          </p:nvSpPr>
          <p:spPr>
            <a:xfrm>
              <a:off x="7008378" y="1670190"/>
              <a:ext cx="1426481" cy="365760"/>
            </a:xfrm>
            <a:prstGeom prst="rect">
              <a:avLst/>
            </a:prstGeom>
            <a:solidFill>
              <a:srgbClr val="00B0F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0" name="Picture Placeholder 3"/>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7105361" y="2851079"/>
            <a:ext cx="1097280" cy="1097280"/>
          </a:xfrm>
          <a:prstGeom prst="ellipse">
            <a:avLst/>
          </a:prstGeom>
          <a:ln w="19050">
            <a:solidFill>
              <a:srgbClr val="ED7D31"/>
            </a:solidFill>
          </a:ln>
          <a:effectLst>
            <a:outerShdw blurRad="50800" dist="38100" dir="2700000" algn="tl" rotWithShape="0">
              <a:prstClr val="black">
                <a:alpha val="40000"/>
              </a:prstClr>
            </a:outerShdw>
          </a:effectLst>
        </p:spPr>
      </p:pic>
      <p:grpSp>
        <p:nvGrpSpPr>
          <p:cNvPr id="51" name="Group 50"/>
          <p:cNvGrpSpPr/>
          <p:nvPr/>
        </p:nvGrpSpPr>
        <p:grpSpPr>
          <a:xfrm>
            <a:off x="8351142" y="2831991"/>
            <a:ext cx="3840858" cy="1091884"/>
            <a:chOff x="6928197" y="1670190"/>
            <a:chExt cx="3840858" cy="1091884"/>
          </a:xfrm>
        </p:grpSpPr>
        <p:sp>
          <p:nvSpPr>
            <p:cNvPr id="52"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3" name="Rectangle 52"/>
            <p:cNvSpPr/>
            <p:nvPr/>
          </p:nvSpPr>
          <p:spPr>
            <a:xfrm>
              <a:off x="7008378" y="1670190"/>
              <a:ext cx="1426481" cy="365760"/>
            </a:xfrm>
            <a:prstGeom prst="rect">
              <a:avLst/>
            </a:prstGeom>
            <a:solidFill>
              <a:srgbClr val="ED7D31"/>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4" name="Picture Placeholder 3"/>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a:off x="7105361" y="4094575"/>
            <a:ext cx="1097280" cy="1097280"/>
          </a:xfrm>
          <a:prstGeom prst="ellipse">
            <a:avLst/>
          </a:prstGeom>
          <a:ln w="19050">
            <a:solidFill>
              <a:srgbClr val="A5A5A5"/>
            </a:solidFill>
          </a:ln>
          <a:effectLst>
            <a:outerShdw blurRad="50800" dist="38100" dir="2700000" algn="tl" rotWithShape="0">
              <a:prstClr val="black">
                <a:alpha val="40000"/>
              </a:prstClr>
            </a:outerShdw>
          </a:effectLst>
        </p:spPr>
      </p:pic>
      <p:grpSp>
        <p:nvGrpSpPr>
          <p:cNvPr id="55" name="Group 54"/>
          <p:cNvGrpSpPr/>
          <p:nvPr/>
        </p:nvGrpSpPr>
        <p:grpSpPr>
          <a:xfrm>
            <a:off x="8351142" y="4075487"/>
            <a:ext cx="3840858" cy="1091884"/>
            <a:chOff x="6928197" y="1670190"/>
            <a:chExt cx="3840858" cy="1091884"/>
          </a:xfrm>
        </p:grpSpPr>
        <p:sp>
          <p:nvSpPr>
            <p:cNvPr id="56"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57" name="Rectangle 56"/>
            <p:cNvSpPr/>
            <p:nvPr/>
          </p:nvSpPr>
          <p:spPr>
            <a:xfrm>
              <a:off x="7008378" y="1670190"/>
              <a:ext cx="1426481" cy="365760"/>
            </a:xfrm>
            <a:prstGeom prst="rect">
              <a:avLst/>
            </a:prstGeom>
            <a:solidFill>
              <a:srgbClr val="A5A5A5"/>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pic>
        <p:nvPicPr>
          <p:cNvPr id="58" name="Picture Placeholder 3"/>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a:off x="5682416" y="5333324"/>
            <a:ext cx="1097280" cy="1097280"/>
          </a:xfrm>
          <a:prstGeom prst="ellipse">
            <a:avLst/>
          </a:prstGeom>
          <a:ln w="19050">
            <a:solidFill>
              <a:srgbClr val="FFC000"/>
            </a:solidFill>
          </a:ln>
          <a:effectLst>
            <a:outerShdw blurRad="50800" dist="38100" dir="2700000" algn="tl" rotWithShape="0">
              <a:prstClr val="black">
                <a:alpha val="40000"/>
              </a:prstClr>
            </a:outerShdw>
          </a:effectLst>
        </p:spPr>
      </p:pic>
      <p:grpSp>
        <p:nvGrpSpPr>
          <p:cNvPr id="76" name="Group 75"/>
          <p:cNvGrpSpPr/>
          <p:nvPr/>
        </p:nvGrpSpPr>
        <p:grpSpPr>
          <a:xfrm>
            <a:off x="6928197" y="5314236"/>
            <a:ext cx="3840858" cy="1091884"/>
            <a:chOff x="6928197" y="1670190"/>
            <a:chExt cx="3840858" cy="1091884"/>
          </a:xfrm>
        </p:grpSpPr>
        <p:sp>
          <p:nvSpPr>
            <p:cNvPr id="77" name="Text Placeholder 17"/>
            <p:cNvSpPr txBox="1">
              <a:spLocks/>
            </p:cNvSpPr>
            <p:nvPr/>
          </p:nvSpPr>
          <p:spPr>
            <a:xfrm>
              <a:off x="6928197" y="1996102"/>
              <a:ext cx="3840858" cy="765972"/>
            </a:xfrm>
            <a:prstGeom prst="rect">
              <a:avLst/>
            </a:prstGeom>
          </p:spPr>
          <p:txBody>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1400" dirty="0">
                  <a:solidFill>
                    <a:schemeClr val="bg1">
                      <a:lumMod val="75000"/>
                    </a:schemeClr>
                  </a:solidFill>
                </a:rPr>
                <a:t>Lorem ipsum dolor sit amet, consectetur adipiscing elit, sed do eiusmod tempor incididunt ut labore et dolore</a:t>
              </a:r>
            </a:p>
          </p:txBody>
        </p:sp>
        <p:sp>
          <p:nvSpPr>
            <p:cNvPr id="78" name="Rectangle 77"/>
            <p:cNvSpPr/>
            <p:nvPr/>
          </p:nvSpPr>
          <p:spPr>
            <a:xfrm>
              <a:off x="7008378" y="1670190"/>
              <a:ext cx="1426481" cy="365760"/>
            </a:xfrm>
            <a:prstGeom prst="rect">
              <a:avLst/>
            </a:prstGeom>
            <a:solidFill>
              <a:srgbClr val="FFC000"/>
            </a:solidFill>
          </p:spPr>
          <p:txBody>
            <a:bodyPr wrap="none">
              <a:spAutoFit/>
            </a:bodyPr>
            <a:lstStyle/>
            <a:p>
              <a:pPr defTabSz="1450940"/>
              <a:r>
                <a:rPr lang="en-US" b="1" dirty="0">
                  <a:solidFill>
                    <a:schemeClr val="bg1"/>
                  </a:solidFill>
                  <a:latin typeface="Calibri" panose="020F0502020204030204" pitchFamily="34" charset="0"/>
                  <a:ea typeface="Open Sans" pitchFamily="34" charset="0"/>
                  <a:cs typeface="Open Sans" pitchFamily="34" charset="0"/>
                </a:rPr>
                <a:t>Lorem Ipsum</a:t>
              </a:r>
            </a:p>
          </p:txBody>
        </p:sp>
      </p:grpSp>
      <p:grpSp>
        <p:nvGrpSpPr>
          <p:cNvPr id="79" name="Group 78"/>
          <p:cNvGrpSpPr/>
          <p:nvPr/>
        </p:nvGrpSpPr>
        <p:grpSpPr>
          <a:xfrm>
            <a:off x="1524624" y="3836395"/>
            <a:ext cx="1780184" cy="1330976"/>
            <a:chOff x="1156263" y="4638938"/>
            <a:chExt cx="2150661" cy="1330976"/>
          </a:xfrm>
        </p:grpSpPr>
        <p:sp>
          <p:nvSpPr>
            <p:cNvPr id="80" name="TextBox 79"/>
            <p:cNvSpPr txBox="1"/>
            <p:nvPr/>
          </p:nvSpPr>
          <p:spPr>
            <a:xfrm>
              <a:off x="1156263" y="5108140"/>
              <a:ext cx="2150661" cy="861774"/>
            </a:xfrm>
            <a:prstGeom prst="rect">
              <a:avLst/>
            </a:prstGeom>
            <a:noFill/>
          </p:spPr>
          <p:txBody>
            <a:bodyPr wrap="square" lIns="0" tIns="0" rIns="0" bIns="0" rtlCol="0" anchor="t">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a:t>
              </a:r>
            </a:p>
          </p:txBody>
        </p:sp>
        <p:sp>
          <p:nvSpPr>
            <p:cNvPr id="81" name="Rectangle 80"/>
            <p:cNvSpPr/>
            <p:nvPr/>
          </p:nvSpPr>
          <p:spPr>
            <a:xfrm>
              <a:off x="1447541" y="4638938"/>
              <a:ext cx="1657046" cy="369332"/>
            </a:xfrm>
            <a:prstGeom prst="rect">
              <a:avLst/>
            </a:prstGeom>
            <a:noFill/>
            <a:effectLst>
              <a:outerShdw blurRad="63500" sx="102000" sy="102000" algn="ctr" rotWithShape="0">
                <a:prstClr val="black">
                  <a:alpha val="40000"/>
                </a:prstClr>
              </a:outerShdw>
            </a:effectLst>
          </p:spPr>
          <p:txBody>
            <a:bodyPr wrap="non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82" name="Freeform 178"/>
          <p:cNvSpPr>
            <a:spLocks noChangeAspect="1" noEditPoints="1"/>
          </p:cNvSpPr>
          <p:nvPr/>
        </p:nvSpPr>
        <p:spPr bwMode="auto">
          <a:xfrm>
            <a:off x="2087303" y="2947780"/>
            <a:ext cx="728446" cy="548640"/>
          </a:xfrm>
          <a:custGeom>
            <a:avLst/>
            <a:gdLst/>
            <a:ahLst/>
            <a:cxnLst>
              <a:cxn ang="0">
                <a:pos x="158" y="119"/>
              </a:cxn>
              <a:cxn ang="0">
                <a:pos x="0" y="119"/>
              </a:cxn>
              <a:cxn ang="0">
                <a:pos x="0" y="0"/>
              </a:cxn>
              <a:cxn ang="0">
                <a:pos x="9" y="0"/>
              </a:cxn>
              <a:cxn ang="0">
                <a:pos x="9" y="108"/>
              </a:cxn>
              <a:cxn ang="0">
                <a:pos x="158" y="108"/>
              </a:cxn>
              <a:cxn ang="0">
                <a:pos x="158" y="119"/>
              </a:cxn>
              <a:cxn ang="0">
                <a:pos x="50" y="99"/>
              </a:cxn>
              <a:cxn ang="0">
                <a:pos x="29" y="99"/>
              </a:cxn>
              <a:cxn ang="0">
                <a:pos x="29" y="60"/>
              </a:cxn>
              <a:cxn ang="0">
                <a:pos x="50" y="60"/>
              </a:cxn>
              <a:cxn ang="0">
                <a:pos x="50" y="99"/>
              </a:cxn>
              <a:cxn ang="0">
                <a:pos x="78" y="99"/>
              </a:cxn>
              <a:cxn ang="0">
                <a:pos x="59" y="99"/>
              </a:cxn>
              <a:cxn ang="0">
                <a:pos x="59" y="19"/>
              </a:cxn>
              <a:cxn ang="0">
                <a:pos x="78" y="19"/>
              </a:cxn>
              <a:cxn ang="0">
                <a:pos x="78" y="99"/>
              </a:cxn>
              <a:cxn ang="0">
                <a:pos x="109" y="99"/>
              </a:cxn>
              <a:cxn ang="0">
                <a:pos x="89" y="99"/>
              </a:cxn>
              <a:cxn ang="0">
                <a:pos x="89" y="39"/>
              </a:cxn>
              <a:cxn ang="0">
                <a:pos x="109" y="39"/>
              </a:cxn>
              <a:cxn ang="0">
                <a:pos x="109" y="99"/>
              </a:cxn>
              <a:cxn ang="0">
                <a:pos x="139" y="99"/>
              </a:cxn>
              <a:cxn ang="0">
                <a:pos x="119" y="99"/>
              </a:cxn>
              <a:cxn ang="0">
                <a:pos x="119" y="11"/>
              </a:cxn>
              <a:cxn ang="0">
                <a:pos x="139" y="11"/>
              </a:cxn>
              <a:cxn ang="0">
                <a:pos x="139" y="99"/>
              </a:cxn>
            </a:cxnLst>
            <a:rect l="0" t="0" r="r" b="b"/>
            <a:pathLst>
              <a:path w="158" h="119">
                <a:moveTo>
                  <a:pt x="158" y="119"/>
                </a:moveTo>
                <a:lnTo>
                  <a:pt x="0" y="119"/>
                </a:lnTo>
                <a:lnTo>
                  <a:pt x="0" y="0"/>
                </a:lnTo>
                <a:lnTo>
                  <a:pt x="9" y="0"/>
                </a:lnTo>
                <a:lnTo>
                  <a:pt x="9" y="108"/>
                </a:lnTo>
                <a:lnTo>
                  <a:pt x="158" y="108"/>
                </a:lnTo>
                <a:lnTo>
                  <a:pt x="158" y="119"/>
                </a:lnTo>
                <a:close/>
                <a:moveTo>
                  <a:pt x="50" y="99"/>
                </a:moveTo>
                <a:lnTo>
                  <a:pt x="29" y="99"/>
                </a:lnTo>
                <a:lnTo>
                  <a:pt x="29" y="60"/>
                </a:lnTo>
                <a:lnTo>
                  <a:pt x="50" y="60"/>
                </a:lnTo>
                <a:lnTo>
                  <a:pt x="50" y="99"/>
                </a:lnTo>
                <a:close/>
                <a:moveTo>
                  <a:pt x="78" y="99"/>
                </a:moveTo>
                <a:lnTo>
                  <a:pt x="59" y="99"/>
                </a:lnTo>
                <a:lnTo>
                  <a:pt x="59" y="19"/>
                </a:lnTo>
                <a:lnTo>
                  <a:pt x="78" y="19"/>
                </a:lnTo>
                <a:lnTo>
                  <a:pt x="78" y="99"/>
                </a:lnTo>
                <a:close/>
                <a:moveTo>
                  <a:pt x="109" y="99"/>
                </a:moveTo>
                <a:lnTo>
                  <a:pt x="89" y="99"/>
                </a:lnTo>
                <a:lnTo>
                  <a:pt x="89" y="39"/>
                </a:lnTo>
                <a:lnTo>
                  <a:pt x="109" y="39"/>
                </a:lnTo>
                <a:lnTo>
                  <a:pt x="109" y="99"/>
                </a:lnTo>
                <a:close/>
                <a:moveTo>
                  <a:pt x="139" y="99"/>
                </a:moveTo>
                <a:lnTo>
                  <a:pt x="119" y="99"/>
                </a:lnTo>
                <a:lnTo>
                  <a:pt x="119" y="11"/>
                </a:lnTo>
                <a:lnTo>
                  <a:pt x="139" y="11"/>
                </a:lnTo>
                <a:lnTo>
                  <a:pt x="139" y="99"/>
                </a:lnTo>
                <a:close/>
              </a:path>
            </a:pathLst>
          </a:custGeom>
          <a:solidFill>
            <a:schemeClr val="bg1"/>
          </a:solidFill>
          <a:ln w="9525">
            <a:noFill/>
            <a:round/>
            <a:headEnd/>
            <a:tailEnd/>
          </a:ln>
          <a:effectLst>
            <a:outerShdw blurRad="50800" dist="38100" dir="2700000" algn="tl"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dirty="0"/>
          </a:p>
        </p:txBody>
      </p:sp>
      <p:sp>
        <p:nvSpPr>
          <p:cNvPr id="10" name="Oval 9"/>
          <p:cNvSpPr/>
          <p:nvPr/>
        </p:nvSpPr>
        <p:spPr>
          <a:xfrm>
            <a:off x="3688087" y="2024680"/>
            <a:ext cx="463157" cy="466065"/>
          </a:xfrm>
          <a:prstGeom prst="ellipse">
            <a:avLst/>
          </a:prstGeom>
          <a:solidFill>
            <a:schemeClr val="bg1"/>
          </a:solidFill>
          <a:ln w="76200">
            <a:solidFill>
              <a:srgbClr val="00B0F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1" name="Oval 10"/>
          <p:cNvSpPr/>
          <p:nvPr/>
        </p:nvSpPr>
        <p:spPr>
          <a:xfrm>
            <a:off x="4388242" y="3074689"/>
            <a:ext cx="463157" cy="466065"/>
          </a:xfrm>
          <a:prstGeom prst="ellipse">
            <a:avLst/>
          </a:prstGeom>
          <a:solidFill>
            <a:schemeClr val="bg1"/>
          </a:solidFill>
          <a:ln w="76200">
            <a:solidFill>
              <a:srgbClr val="ED7D31"/>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2" name="Oval 11"/>
          <p:cNvSpPr/>
          <p:nvPr/>
        </p:nvSpPr>
        <p:spPr>
          <a:xfrm>
            <a:off x="4388242" y="4416673"/>
            <a:ext cx="463157" cy="466065"/>
          </a:xfrm>
          <a:prstGeom prst="ellipse">
            <a:avLst/>
          </a:prstGeom>
          <a:solidFill>
            <a:schemeClr val="bg1"/>
          </a:solidFill>
          <a:ln w="76200">
            <a:solidFill>
              <a:srgbClr val="A5A5A5"/>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3688087" y="5548653"/>
            <a:ext cx="463157" cy="466065"/>
          </a:xfrm>
          <a:prstGeom prst="ellipse">
            <a:avLst/>
          </a:prstGeom>
          <a:solidFill>
            <a:schemeClr val="bg1"/>
          </a:solidFill>
          <a:ln w="76200">
            <a:solidFill>
              <a:srgbClr val="FFC000"/>
            </a:solidFill>
          </a:ln>
          <a:effectLst>
            <a:outerShdw blurRad="50800" dist="38100" dir="2700000" algn="tl" rotWithShape="0">
              <a:prstClr val="black">
                <a:alpha val="40000"/>
              </a:prstClr>
            </a:outerShdw>
          </a:effectLst>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37" name="Group 36"/>
          <p:cNvGrpSpPr/>
          <p:nvPr/>
        </p:nvGrpSpPr>
        <p:grpSpPr>
          <a:xfrm>
            <a:off x="127357" y="-21594"/>
            <a:ext cx="2524868" cy="613385"/>
            <a:chOff x="127357" y="-6354"/>
            <a:chExt cx="2524868" cy="613385"/>
          </a:xfrm>
        </p:grpSpPr>
        <p:sp>
          <p:nvSpPr>
            <p:cNvPr id="38" name="Round Same Side Corner Rectangle 3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9" name="TextBox 3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20226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3"/>
                                        </p:tgtEl>
                                        <p:attrNameLst>
                                          <p:attrName>style.visibility</p:attrName>
                                        </p:attrNameLst>
                                      </p:cBhvr>
                                      <p:to>
                                        <p:strVal val="visible"/>
                                      </p:to>
                                    </p:set>
                                    <p:animEffect transition="in" filter="barn(inVertical)">
                                      <p:cBhvr>
                                        <p:cTn id="7" dur="1000"/>
                                        <p:tgtEl>
                                          <p:spTgt spid="33"/>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p:cTn id="11" dur="500" fill="hold"/>
                                        <p:tgtEl>
                                          <p:spTgt spid="5"/>
                                        </p:tgtEl>
                                        <p:attrNameLst>
                                          <p:attrName>ppt_w</p:attrName>
                                        </p:attrNameLst>
                                      </p:cBhvr>
                                      <p:tavLst>
                                        <p:tav tm="0">
                                          <p:val>
                                            <p:fltVal val="0"/>
                                          </p:val>
                                        </p:tav>
                                        <p:tav tm="100000">
                                          <p:val>
                                            <p:strVal val="#ppt_w"/>
                                          </p:val>
                                        </p:tav>
                                      </p:tavLst>
                                    </p:anim>
                                    <p:anim calcmode="lin" valueType="num">
                                      <p:cBhvr>
                                        <p:cTn id="12" dur="500" fill="hold"/>
                                        <p:tgtEl>
                                          <p:spTgt spid="5"/>
                                        </p:tgtEl>
                                        <p:attrNameLst>
                                          <p:attrName>ppt_h</p:attrName>
                                        </p:attrNameLst>
                                      </p:cBhvr>
                                      <p:tavLst>
                                        <p:tav tm="0">
                                          <p:val>
                                            <p:fltVal val="0"/>
                                          </p:val>
                                        </p:tav>
                                        <p:tav tm="100000">
                                          <p:val>
                                            <p:strVal val="#ppt_h"/>
                                          </p:val>
                                        </p:tav>
                                      </p:tavLst>
                                    </p:anim>
                                    <p:animEffect transition="in" filter="fade">
                                      <p:cBhvr>
                                        <p:cTn id="13" dur="500"/>
                                        <p:tgtEl>
                                          <p:spTgt spid="5"/>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82"/>
                                        </p:tgtEl>
                                        <p:attrNameLst>
                                          <p:attrName>style.visibility</p:attrName>
                                        </p:attrNameLst>
                                      </p:cBhvr>
                                      <p:to>
                                        <p:strVal val="visible"/>
                                      </p:to>
                                    </p:set>
                                    <p:anim calcmode="lin" valueType="num">
                                      <p:cBhvr>
                                        <p:cTn id="17" dur="500" fill="hold"/>
                                        <p:tgtEl>
                                          <p:spTgt spid="82"/>
                                        </p:tgtEl>
                                        <p:attrNameLst>
                                          <p:attrName>ppt_w</p:attrName>
                                        </p:attrNameLst>
                                      </p:cBhvr>
                                      <p:tavLst>
                                        <p:tav tm="0">
                                          <p:val>
                                            <p:fltVal val="0"/>
                                          </p:val>
                                        </p:tav>
                                        <p:tav tm="100000">
                                          <p:val>
                                            <p:strVal val="#ppt_w"/>
                                          </p:val>
                                        </p:tav>
                                      </p:tavLst>
                                    </p:anim>
                                    <p:anim calcmode="lin" valueType="num">
                                      <p:cBhvr>
                                        <p:cTn id="18" dur="500" fill="hold"/>
                                        <p:tgtEl>
                                          <p:spTgt spid="82"/>
                                        </p:tgtEl>
                                        <p:attrNameLst>
                                          <p:attrName>ppt_h</p:attrName>
                                        </p:attrNameLst>
                                      </p:cBhvr>
                                      <p:tavLst>
                                        <p:tav tm="0">
                                          <p:val>
                                            <p:fltVal val="0"/>
                                          </p:val>
                                        </p:tav>
                                        <p:tav tm="100000">
                                          <p:val>
                                            <p:strVal val="#ppt_h"/>
                                          </p:val>
                                        </p:tav>
                                      </p:tavLst>
                                    </p:anim>
                                    <p:animEffect transition="in" filter="fade">
                                      <p:cBhvr>
                                        <p:cTn id="19" dur="500"/>
                                        <p:tgtEl>
                                          <p:spTgt spid="82"/>
                                        </p:tgtEl>
                                      </p:cBhvr>
                                    </p:animEffect>
                                  </p:childTnLst>
                                </p:cTn>
                              </p:par>
                            </p:childTnLst>
                          </p:cTn>
                        </p:par>
                        <p:par>
                          <p:cTn id="20" fill="hold">
                            <p:stCondLst>
                              <p:cond delay="2000"/>
                            </p:stCondLst>
                            <p:childTnLst>
                              <p:par>
                                <p:cTn id="21" presetID="22" presetClass="entr" presetSubtype="1" fill="hold" nodeType="afterEffect">
                                  <p:stCondLst>
                                    <p:cond delay="0"/>
                                  </p:stCondLst>
                                  <p:childTnLst>
                                    <p:set>
                                      <p:cBhvr>
                                        <p:cTn id="22" dur="1" fill="hold">
                                          <p:stCondLst>
                                            <p:cond delay="0"/>
                                          </p:stCondLst>
                                        </p:cTn>
                                        <p:tgtEl>
                                          <p:spTgt spid="79"/>
                                        </p:tgtEl>
                                        <p:attrNameLst>
                                          <p:attrName>style.visibility</p:attrName>
                                        </p:attrNameLst>
                                      </p:cBhvr>
                                      <p:to>
                                        <p:strVal val="visible"/>
                                      </p:to>
                                    </p:set>
                                    <p:animEffect transition="in" filter="wipe(up)">
                                      <p:cBhvr>
                                        <p:cTn id="23" dur="500"/>
                                        <p:tgtEl>
                                          <p:spTgt spid="79"/>
                                        </p:tgtEl>
                                      </p:cBhvr>
                                    </p:animEffect>
                                  </p:childTnLst>
                                </p:cTn>
                              </p:par>
                            </p:childTnLst>
                          </p:cTn>
                        </p:par>
                        <p:par>
                          <p:cTn id="24" fill="hold">
                            <p:stCondLst>
                              <p:cond delay="2500"/>
                            </p:stCondLst>
                            <p:childTnLst>
                              <p:par>
                                <p:cTn id="25" presetID="53" presetClass="entr" presetSubtype="16" fill="hold" grpId="0" nodeType="after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fltVal val="0"/>
                                          </p:val>
                                        </p:tav>
                                        <p:tav tm="100000">
                                          <p:val>
                                            <p:strVal val="#ppt_h"/>
                                          </p:val>
                                        </p:tav>
                                      </p:tavLst>
                                    </p:anim>
                                    <p:animEffect transition="in" filter="fade">
                                      <p:cBhvr>
                                        <p:cTn id="29" dur="1000"/>
                                        <p:tgtEl>
                                          <p:spTgt spid="8"/>
                                        </p:tgtEl>
                                      </p:cBhvr>
                                    </p:animEffect>
                                  </p:childTnLst>
                                </p:cTn>
                              </p:par>
                            </p:childTnLst>
                          </p:cTn>
                        </p:par>
                        <p:par>
                          <p:cTn id="30" fill="hold">
                            <p:stCondLst>
                              <p:cond delay="3500"/>
                            </p:stCondLst>
                            <p:childTnLst>
                              <p:par>
                                <p:cTn id="31" presetID="53" presetClass="entr" presetSubtype="16" fill="hold" grpId="0" nodeType="afterEffect">
                                  <p:stCondLst>
                                    <p:cond delay="0"/>
                                  </p:stCondLst>
                                  <p:childTnLst>
                                    <p:set>
                                      <p:cBhvr>
                                        <p:cTn id="32" dur="1" fill="hold">
                                          <p:stCondLst>
                                            <p:cond delay="0"/>
                                          </p:stCondLst>
                                        </p:cTn>
                                        <p:tgtEl>
                                          <p:spTgt spid="10"/>
                                        </p:tgtEl>
                                        <p:attrNameLst>
                                          <p:attrName>style.visibility</p:attrName>
                                        </p:attrNameLst>
                                      </p:cBhvr>
                                      <p:to>
                                        <p:strVal val="visible"/>
                                      </p:to>
                                    </p:set>
                                    <p:anim calcmode="lin" valueType="num">
                                      <p:cBhvr>
                                        <p:cTn id="33" dur="500" fill="hold"/>
                                        <p:tgtEl>
                                          <p:spTgt spid="10"/>
                                        </p:tgtEl>
                                        <p:attrNameLst>
                                          <p:attrName>ppt_w</p:attrName>
                                        </p:attrNameLst>
                                      </p:cBhvr>
                                      <p:tavLst>
                                        <p:tav tm="0">
                                          <p:val>
                                            <p:fltVal val="0"/>
                                          </p:val>
                                        </p:tav>
                                        <p:tav tm="100000">
                                          <p:val>
                                            <p:strVal val="#ppt_w"/>
                                          </p:val>
                                        </p:tav>
                                      </p:tavLst>
                                    </p:anim>
                                    <p:anim calcmode="lin" valueType="num">
                                      <p:cBhvr>
                                        <p:cTn id="34" dur="500" fill="hold"/>
                                        <p:tgtEl>
                                          <p:spTgt spid="10"/>
                                        </p:tgtEl>
                                        <p:attrNameLst>
                                          <p:attrName>ppt_h</p:attrName>
                                        </p:attrNameLst>
                                      </p:cBhvr>
                                      <p:tavLst>
                                        <p:tav tm="0">
                                          <p:val>
                                            <p:fltVal val="0"/>
                                          </p:val>
                                        </p:tav>
                                        <p:tav tm="100000">
                                          <p:val>
                                            <p:strVal val="#ppt_h"/>
                                          </p:val>
                                        </p:tav>
                                      </p:tavLst>
                                    </p:anim>
                                    <p:animEffect transition="in" filter="fade">
                                      <p:cBhvr>
                                        <p:cTn id="35" dur="500"/>
                                        <p:tgtEl>
                                          <p:spTgt spid="10"/>
                                        </p:tgtEl>
                                      </p:cBhvr>
                                    </p:animEffect>
                                  </p:childTnLst>
                                </p:cTn>
                              </p:par>
                            </p:childTnLst>
                          </p:cTn>
                        </p:par>
                        <p:par>
                          <p:cTn id="36" fill="hold">
                            <p:stCondLst>
                              <p:cond delay="4000"/>
                            </p:stCondLst>
                            <p:childTnLst>
                              <p:par>
                                <p:cTn id="37" presetID="22" presetClass="entr" presetSubtype="8" fill="hold" nodeType="afterEffect">
                                  <p:stCondLst>
                                    <p:cond delay="0"/>
                                  </p:stCondLst>
                                  <p:childTnLst>
                                    <p:set>
                                      <p:cBhvr>
                                        <p:cTn id="38" dur="1" fill="hold">
                                          <p:stCondLst>
                                            <p:cond delay="0"/>
                                          </p:stCondLst>
                                        </p:cTn>
                                        <p:tgtEl>
                                          <p:spTgt spid="28"/>
                                        </p:tgtEl>
                                        <p:attrNameLst>
                                          <p:attrName>style.visibility</p:attrName>
                                        </p:attrNameLst>
                                      </p:cBhvr>
                                      <p:to>
                                        <p:strVal val="visible"/>
                                      </p:to>
                                    </p:set>
                                    <p:animEffect transition="in" filter="wipe(left)">
                                      <p:cBhvr>
                                        <p:cTn id="39" dur="500"/>
                                        <p:tgtEl>
                                          <p:spTgt spid="28"/>
                                        </p:tgtEl>
                                      </p:cBhvr>
                                    </p:animEffect>
                                  </p:childTnLst>
                                </p:cTn>
                              </p:par>
                            </p:childTnLst>
                          </p:cTn>
                        </p:par>
                        <p:par>
                          <p:cTn id="40" fill="hold">
                            <p:stCondLst>
                              <p:cond delay="4500"/>
                            </p:stCondLst>
                            <p:childTnLst>
                              <p:par>
                                <p:cTn id="41" presetID="53" presetClass="entr" presetSubtype="16" fill="hold" nodeType="afterEffect">
                                  <p:stCondLst>
                                    <p:cond delay="0"/>
                                  </p:stCondLst>
                                  <p:childTnLst>
                                    <p:set>
                                      <p:cBhvr>
                                        <p:cTn id="42" dur="1" fill="hold">
                                          <p:stCondLst>
                                            <p:cond delay="0"/>
                                          </p:stCondLst>
                                        </p:cTn>
                                        <p:tgtEl>
                                          <p:spTgt spid="47"/>
                                        </p:tgtEl>
                                        <p:attrNameLst>
                                          <p:attrName>style.visibility</p:attrName>
                                        </p:attrNameLst>
                                      </p:cBhvr>
                                      <p:to>
                                        <p:strVal val="visible"/>
                                      </p:to>
                                    </p:set>
                                    <p:anim calcmode="lin" valueType="num">
                                      <p:cBhvr>
                                        <p:cTn id="43" dur="500" fill="hold"/>
                                        <p:tgtEl>
                                          <p:spTgt spid="47"/>
                                        </p:tgtEl>
                                        <p:attrNameLst>
                                          <p:attrName>ppt_w</p:attrName>
                                        </p:attrNameLst>
                                      </p:cBhvr>
                                      <p:tavLst>
                                        <p:tav tm="0">
                                          <p:val>
                                            <p:fltVal val="0"/>
                                          </p:val>
                                        </p:tav>
                                        <p:tav tm="100000">
                                          <p:val>
                                            <p:strVal val="#ppt_w"/>
                                          </p:val>
                                        </p:tav>
                                      </p:tavLst>
                                    </p:anim>
                                    <p:anim calcmode="lin" valueType="num">
                                      <p:cBhvr>
                                        <p:cTn id="44" dur="500" fill="hold"/>
                                        <p:tgtEl>
                                          <p:spTgt spid="47"/>
                                        </p:tgtEl>
                                        <p:attrNameLst>
                                          <p:attrName>ppt_h</p:attrName>
                                        </p:attrNameLst>
                                      </p:cBhvr>
                                      <p:tavLst>
                                        <p:tav tm="0">
                                          <p:val>
                                            <p:fltVal val="0"/>
                                          </p:val>
                                        </p:tav>
                                        <p:tav tm="100000">
                                          <p:val>
                                            <p:strVal val="#ppt_h"/>
                                          </p:val>
                                        </p:tav>
                                      </p:tavLst>
                                    </p:anim>
                                    <p:animEffect transition="in" filter="fade">
                                      <p:cBhvr>
                                        <p:cTn id="45" dur="500"/>
                                        <p:tgtEl>
                                          <p:spTgt spid="47"/>
                                        </p:tgtEl>
                                      </p:cBhvr>
                                    </p:animEffect>
                                  </p:childTnLst>
                                </p:cTn>
                              </p:par>
                            </p:childTnLst>
                          </p:cTn>
                        </p:par>
                        <p:par>
                          <p:cTn id="46" fill="hold">
                            <p:stCondLst>
                              <p:cond delay="5000"/>
                            </p:stCondLst>
                            <p:childTnLst>
                              <p:par>
                                <p:cTn id="47" presetID="22" presetClass="entr" presetSubtype="8" fill="hold" nodeType="afterEffect">
                                  <p:stCondLst>
                                    <p:cond delay="0"/>
                                  </p:stCondLst>
                                  <p:childTnLst>
                                    <p:set>
                                      <p:cBhvr>
                                        <p:cTn id="48" dur="1" fill="hold">
                                          <p:stCondLst>
                                            <p:cond delay="0"/>
                                          </p:stCondLst>
                                        </p:cTn>
                                        <p:tgtEl>
                                          <p:spTgt spid="2"/>
                                        </p:tgtEl>
                                        <p:attrNameLst>
                                          <p:attrName>style.visibility</p:attrName>
                                        </p:attrNameLst>
                                      </p:cBhvr>
                                      <p:to>
                                        <p:strVal val="visible"/>
                                      </p:to>
                                    </p:set>
                                    <p:animEffect transition="in" filter="wipe(left)">
                                      <p:cBhvr>
                                        <p:cTn id="49" dur="500"/>
                                        <p:tgtEl>
                                          <p:spTgt spid="2"/>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11"/>
                                        </p:tgtEl>
                                        <p:attrNameLst>
                                          <p:attrName>style.visibility</p:attrName>
                                        </p:attrNameLst>
                                      </p:cBhvr>
                                      <p:to>
                                        <p:strVal val="visible"/>
                                      </p:to>
                                    </p:set>
                                    <p:anim calcmode="lin" valueType="num">
                                      <p:cBhvr>
                                        <p:cTn id="53" dur="500" fill="hold"/>
                                        <p:tgtEl>
                                          <p:spTgt spid="11"/>
                                        </p:tgtEl>
                                        <p:attrNameLst>
                                          <p:attrName>ppt_w</p:attrName>
                                        </p:attrNameLst>
                                      </p:cBhvr>
                                      <p:tavLst>
                                        <p:tav tm="0">
                                          <p:val>
                                            <p:fltVal val="0"/>
                                          </p:val>
                                        </p:tav>
                                        <p:tav tm="100000">
                                          <p:val>
                                            <p:strVal val="#ppt_w"/>
                                          </p:val>
                                        </p:tav>
                                      </p:tavLst>
                                    </p:anim>
                                    <p:anim calcmode="lin" valueType="num">
                                      <p:cBhvr>
                                        <p:cTn id="54" dur="500" fill="hold"/>
                                        <p:tgtEl>
                                          <p:spTgt spid="11"/>
                                        </p:tgtEl>
                                        <p:attrNameLst>
                                          <p:attrName>ppt_h</p:attrName>
                                        </p:attrNameLst>
                                      </p:cBhvr>
                                      <p:tavLst>
                                        <p:tav tm="0">
                                          <p:val>
                                            <p:fltVal val="0"/>
                                          </p:val>
                                        </p:tav>
                                        <p:tav tm="100000">
                                          <p:val>
                                            <p:strVal val="#ppt_h"/>
                                          </p:val>
                                        </p:tav>
                                      </p:tavLst>
                                    </p:anim>
                                    <p:animEffect transition="in" filter="fade">
                                      <p:cBhvr>
                                        <p:cTn id="55" dur="500"/>
                                        <p:tgtEl>
                                          <p:spTgt spid="11"/>
                                        </p:tgtEl>
                                      </p:cBhvr>
                                    </p:animEffect>
                                  </p:childTnLst>
                                </p:cTn>
                              </p:par>
                            </p:childTnLst>
                          </p:cTn>
                        </p:par>
                        <p:par>
                          <p:cTn id="56" fill="hold">
                            <p:stCondLst>
                              <p:cond delay="6000"/>
                            </p:stCondLst>
                            <p:childTnLst>
                              <p:par>
                                <p:cTn id="57" presetID="22" presetClass="entr" presetSubtype="8" fill="hold" nodeType="afterEffect">
                                  <p:stCondLst>
                                    <p:cond delay="0"/>
                                  </p:stCondLst>
                                  <p:childTnLst>
                                    <p:set>
                                      <p:cBhvr>
                                        <p:cTn id="58" dur="1" fill="hold">
                                          <p:stCondLst>
                                            <p:cond delay="0"/>
                                          </p:stCondLst>
                                        </p:cTn>
                                        <p:tgtEl>
                                          <p:spTgt spid="30"/>
                                        </p:tgtEl>
                                        <p:attrNameLst>
                                          <p:attrName>style.visibility</p:attrName>
                                        </p:attrNameLst>
                                      </p:cBhvr>
                                      <p:to>
                                        <p:strVal val="visible"/>
                                      </p:to>
                                    </p:set>
                                    <p:animEffect transition="in" filter="wipe(left)">
                                      <p:cBhvr>
                                        <p:cTn id="59" dur="500"/>
                                        <p:tgtEl>
                                          <p:spTgt spid="30"/>
                                        </p:tgtEl>
                                      </p:cBhvr>
                                    </p:animEffect>
                                  </p:childTnLst>
                                </p:cTn>
                              </p:par>
                            </p:childTnLst>
                          </p:cTn>
                        </p:par>
                        <p:par>
                          <p:cTn id="60" fill="hold">
                            <p:stCondLst>
                              <p:cond delay="6500"/>
                            </p:stCondLst>
                            <p:childTnLst>
                              <p:par>
                                <p:cTn id="61" presetID="53" presetClass="entr" presetSubtype="16" fill="hold" nodeType="afterEffect">
                                  <p:stCondLst>
                                    <p:cond delay="0"/>
                                  </p:stCondLst>
                                  <p:childTnLst>
                                    <p:set>
                                      <p:cBhvr>
                                        <p:cTn id="62" dur="1" fill="hold">
                                          <p:stCondLst>
                                            <p:cond delay="0"/>
                                          </p:stCondLst>
                                        </p:cTn>
                                        <p:tgtEl>
                                          <p:spTgt spid="50"/>
                                        </p:tgtEl>
                                        <p:attrNameLst>
                                          <p:attrName>style.visibility</p:attrName>
                                        </p:attrNameLst>
                                      </p:cBhvr>
                                      <p:to>
                                        <p:strVal val="visible"/>
                                      </p:to>
                                    </p:set>
                                    <p:anim calcmode="lin" valueType="num">
                                      <p:cBhvr>
                                        <p:cTn id="63" dur="500" fill="hold"/>
                                        <p:tgtEl>
                                          <p:spTgt spid="50"/>
                                        </p:tgtEl>
                                        <p:attrNameLst>
                                          <p:attrName>ppt_w</p:attrName>
                                        </p:attrNameLst>
                                      </p:cBhvr>
                                      <p:tavLst>
                                        <p:tav tm="0">
                                          <p:val>
                                            <p:fltVal val="0"/>
                                          </p:val>
                                        </p:tav>
                                        <p:tav tm="100000">
                                          <p:val>
                                            <p:strVal val="#ppt_w"/>
                                          </p:val>
                                        </p:tav>
                                      </p:tavLst>
                                    </p:anim>
                                    <p:anim calcmode="lin" valueType="num">
                                      <p:cBhvr>
                                        <p:cTn id="64" dur="500" fill="hold"/>
                                        <p:tgtEl>
                                          <p:spTgt spid="50"/>
                                        </p:tgtEl>
                                        <p:attrNameLst>
                                          <p:attrName>ppt_h</p:attrName>
                                        </p:attrNameLst>
                                      </p:cBhvr>
                                      <p:tavLst>
                                        <p:tav tm="0">
                                          <p:val>
                                            <p:fltVal val="0"/>
                                          </p:val>
                                        </p:tav>
                                        <p:tav tm="100000">
                                          <p:val>
                                            <p:strVal val="#ppt_h"/>
                                          </p:val>
                                        </p:tav>
                                      </p:tavLst>
                                    </p:anim>
                                    <p:animEffect transition="in" filter="fade">
                                      <p:cBhvr>
                                        <p:cTn id="65" dur="500"/>
                                        <p:tgtEl>
                                          <p:spTgt spid="50"/>
                                        </p:tgtEl>
                                      </p:cBhvr>
                                    </p:animEffect>
                                  </p:childTnLst>
                                </p:cTn>
                              </p:par>
                            </p:childTnLst>
                          </p:cTn>
                        </p:par>
                        <p:par>
                          <p:cTn id="66" fill="hold">
                            <p:stCondLst>
                              <p:cond delay="7000"/>
                            </p:stCondLst>
                            <p:childTnLst>
                              <p:par>
                                <p:cTn id="67" presetID="22" presetClass="entr" presetSubtype="8" fill="hold" nodeType="afterEffect">
                                  <p:stCondLst>
                                    <p:cond delay="0"/>
                                  </p:stCondLst>
                                  <p:childTnLst>
                                    <p:set>
                                      <p:cBhvr>
                                        <p:cTn id="68" dur="1" fill="hold">
                                          <p:stCondLst>
                                            <p:cond delay="0"/>
                                          </p:stCondLst>
                                        </p:cTn>
                                        <p:tgtEl>
                                          <p:spTgt spid="51"/>
                                        </p:tgtEl>
                                        <p:attrNameLst>
                                          <p:attrName>style.visibility</p:attrName>
                                        </p:attrNameLst>
                                      </p:cBhvr>
                                      <p:to>
                                        <p:strVal val="visible"/>
                                      </p:to>
                                    </p:set>
                                    <p:animEffect transition="in" filter="wipe(left)">
                                      <p:cBhvr>
                                        <p:cTn id="69" dur="500"/>
                                        <p:tgtEl>
                                          <p:spTgt spid="51"/>
                                        </p:tgtEl>
                                      </p:cBhvr>
                                    </p:animEffect>
                                  </p:childTnLst>
                                </p:cTn>
                              </p:par>
                            </p:childTnLst>
                          </p:cTn>
                        </p:par>
                        <p:par>
                          <p:cTn id="70" fill="hold">
                            <p:stCondLst>
                              <p:cond delay="7500"/>
                            </p:stCondLst>
                            <p:childTnLst>
                              <p:par>
                                <p:cTn id="71" presetID="53" presetClass="entr" presetSubtype="16" fill="hold" grpId="0" nodeType="afterEffect">
                                  <p:stCondLst>
                                    <p:cond delay="0"/>
                                  </p:stCondLst>
                                  <p:childTnLst>
                                    <p:set>
                                      <p:cBhvr>
                                        <p:cTn id="72" dur="1" fill="hold">
                                          <p:stCondLst>
                                            <p:cond delay="0"/>
                                          </p:stCondLst>
                                        </p:cTn>
                                        <p:tgtEl>
                                          <p:spTgt spid="12"/>
                                        </p:tgtEl>
                                        <p:attrNameLst>
                                          <p:attrName>style.visibility</p:attrName>
                                        </p:attrNameLst>
                                      </p:cBhvr>
                                      <p:to>
                                        <p:strVal val="visible"/>
                                      </p:to>
                                    </p:set>
                                    <p:anim calcmode="lin" valueType="num">
                                      <p:cBhvr>
                                        <p:cTn id="73" dur="500" fill="hold"/>
                                        <p:tgtEl>
                                          <p:spTgt spid="12"/>
                                        </p:tgtEl>
                                        <p:attrNameLst>
                                          <p:attrName>ppt_w</p:attrName>
                                        </p:attrNameLst>
                                      </p:cBhvr>
                                      <p:tavLst>
                                        <p:tav tm="0">
                                          <p:val>
                                            <p:fltVal val="0"/>
                                          </p:val>
                                        </p:tav>
                                        <p:tav tm="100000">
                                          <p:val>
                                            <p:strVal val="#ppt_w"/>
                                          </p:val>
                                        </p:tav>
                                      </p:tavLst>
                                    </p:anim>
                                    <p:anim calcmode="lin" valueType="num">
                                      <p:cBhvr>
                                        <p:cTn id="74" dur="500" fill="hold"/>
                                        <p:tgtEl>
                                          <p:spTgt spid="12"/>
                                        </p:tgtEl>
                                        <p:attrNameLst>
                                          <p:attrName>ppt_h</p:attrName>
                                        </p:attrNameLst>
                                      </p:cBhvr>
                                      <p:tavLst>
                                        <p:tav tm="0">
                                          <p:val>
                                            <p:fltVal val="0"/>
                                          </p:val>
                                        </p:tav>
                                        <p:tav tm="100000">
                                          <p:val>
                                            <p:strVal val="#ppt_h"/>
                                          </p:val>
                                        </p:tav>
                                      </p:tavLst>
                                    </p:anim>
                                    <p:animEffect transition="in" filter="fade">
                                      <p:cBhvr>
                                        <p:cTn id="75" dur="500"/>
                                        <p:tgtEl>
                                          <p:spTgt spid="12"/>
                                        </p:tgtEl>
                                      </p:cBhvr>
                                    </p:animEffect>
                                  </p:childTnLst>
                                </p:cTn>
                              </p:par>
                            </p:childTnLst>
                          </p:cTn>
                        </p:par>
                        <p:par>
                          <p:cTn id="76" fill="hold">
                            <p:stCondLst>
                              <p:cond delay="8000"/>
                            </p:stCondLst>
                            <p:childTnLst>
                              <p:par>
                                <p:cTn id="77" presetID="22" presetClass="entr" presetSubtype="8" fill="hold" nodeType="afterEffect">
                                  <p:stCondLst>
                                    <p:cond delay="0"/>
                                  </p:stCondLst>
                                  <p:childTnLst>
                                    <p:set>
                                      <p:cBhvr>
                                        <p:cTn id="78" dur="1" fill="hold">
                                          <p:stCondLst>
                                            <p:cond delay="0"/>
                                          </p:stCondLst>
                                        </p:cTn>
                                        <p:tgtEl>
                                          <p:spTgt spid="5120"/>
                                        </p:tgtEl>
                                        <p:attrNameLst>
                                          <p:attrName>style.visibility</p:attrName>
                                        </p:attrNameLst>
                                      </p:cBhvr>
                                      <p:to>
                                        <p:strVal val="visible"/>
                                      </p:to>
                                    </p:set>
                                    <p:animEffect transition="in" filter="wipe(left)">
                                      <p:cBhvr>
                                        <p:cTn id="79" dur="500"/>
                                        <p:tgtEl>
                                          <p:spTgt spid="5120"/>
                                        </p:tgtEl>
                                      </p:cBhvr>
                                    </p:animEffect>
                                  </p:childTnLst>
                                </p:cTn>
                              </p:par>
                            </p:childTnLst>
                          </p:cTn>
                        </p:par>
                        <p:par>
                          <p:cTn id="80" fill="hold">
                            <p:stCondLst>
                              <p:cond delay="8500"/>
                            </p:stCondLst>
                            <p:childTnLst>
                              <p:par>
                                <p:cTn id="81" presetID="53" presetClass="entr" presetSubtype="16" fill="hold" nodeType="afterEffect">
                                  <p:stCondLst>
                                    <p:cond delay="0"/>
                                  </p:stCondLst>
                                  <p:childTnLst>
                                    <p:set>
                                      <p:cBhvr>
                                        <p:cTn id="82" dur="1" fill="hold">
                                          <p:stCondLst>
                                            <p:cond delay="0"/>
                                          </p:stCondLst>
                                        </p:cTn>
                                        <p:tgtEl>
                                          <p:spTgt spid="54"/>
                                        </p:tgtEl>
                                        <p:attrNameLst>
                                          <p:attrName>style.visibility</p:attrName>
                                        </p:attrNameLst>
                                      </p:cBhvr>
                                      <p:to>
                                        <p:strVal val="visible"/>
                                      </p:to>
                                    </p:set>
                                    <p:anim calcmode="lin" valueType="num">
                                      <p:cBhvr>
                                        <p:cTn id="83" dur="500" fill="hold"/>
                                        <p:tgtEl>
                                          <p:spTgt spid="54"/>
                                        </p:tgtEl>
                                        <p:attrNameLst>
                                          <p:attrName>ppt_w</p:attrName>
                                        </p:attrNameLst>
                                      </p:cBhvr>
                                      <p:tavLst>
                                        <p:tav tm="0">
                                          <p:val>
                                            <p:fltVal val="0"/>
                                          </p:val>
                                        </p:tav>
                                        <p:tav tm="100000">
                                          <p:val>
                                            <p:strVal val="#ppt_w"/>
                                          </p:val>
                                        </p:tav>
                                      </p:tavLst>
                                    </p:anim>
                                    <p:anim calcmode="lin" valueType="num">
                                      <p:cBhvr>
                                        <p:cTn id="84" dur="500" fill="hold"/>
                                        <p:tgtEl>
                                          <p:spTgt spid="54"/>
                                        </p:tgtEl>
                                        <p:attrNameLst>
                                          <p:attrName>ppt_h</p:attrName>
                                        </p:attrNameLst>
                                      </p:cBhvr>
                                      <p:tavLst>
                                        <p:tav tm="0">
                                          <p:val>
                                            <p:fltVal val="0"/>
                                          </p:val>
                                        </p:tav>
                                        <p:tav tm="100000">
                                          <p:val>
                                            <p:strVal val="#ppt_h"/>
                                          </p:val>
                                        </p:tav>
                                      </p:tavLst>
                                    </p:anim>
                                    <p:animEffect transition="in" filter="fade">
                                      <p:cBhvr>
                                        <p:cTn id="85" dur="500"/>
                                        <p:tgtEl>
                                          <p:spTgt spid="54"/>
                                        </p:tgtEl>
                                      </p:cBhvr>
                                    </p:animEffect>
                                  </p:childTnLst>
                                </p:cTn>
                              </p:par>
                            </p:childTnLst>
                          </p:cTn>
                        </p:par>
                        <p:par>
                          <p:cTn id="86" fill="hold">
                            <p:stCondLst>
                              <p:cond delay="9000"/>
                            </p:stCondLst>
                            <p:childTnLst>
                              <p:par>
                                <p:cTn id="87" presetID="22" presetClass="entr" presetSubtype="8" fill="hold" nodeType="afterEffect">
                                  <p:stCondLst>
                                    <p:cond delay="0"/>
                                  </p:stCondLst>
                                  <p:childTnLst>
                                    <p:set>
                                      <p:cBhvr>
                                        <p:cTn id="88" dur="1" fill="hold">
                                          <p:stCondLst>
                                            <p:cond delay="0"/>
                                          </p:stCondLst>
                                        </p:cTn>
                                        <p:tgtEl>
                                          <p:spTgt spid="55"/>
                                        </p:tgtEl>
                                        <p:attrNameLst>
                                          <p:attrName>style.visibility</p:attrName>
                                        </p:attrNameLst>
                                      </p:cBhvr>
                                      <p:to>
                                        <p:strVal val="visible"/>
                                      </p:to>
                                    </p:set>
                                    <p:animEffect transition="in" filter="wipe(left)">
                                      <p:cBhvr>
                                        <p:cTn id="89" dur="500"/>
                                        <p:tgtEl>
                                          <p:spTgt spid="55"/>
                                        </p:tgtEl>
                                      </p:cBhvr>
                                    </p:animEffect>
                                  </p:childTnLst>
                                </p:cTn>
                              </p:par>
                            </p:childTnLst>
                          </p:cTn>
                        </p:par>
                        <p:par>
                          <p:cTn id="90" fill="hold">
                            <p:stCondLst>
                              <p:cond delay="9500"/>
                            </p:stCondLst>
                            <p:childTnLst>
                              <p:par>
                                <p:cTn id="91" presetID="53" presetClass="entr" presetSubtype="16" fill="hold" grpId="0" nodeType="afterEffect">
                                  <p:stCondLst>
                                    <p:cond delay="0"/>
                                  </p:stCondLst>
                                  <p:childTnLst>
                                    <p:set>
                                      <p:cBhvr>
                                        <p:cTn id="92" dur="1" fill="hold">
                                          <p:stCondLst>
                                            <p:cond delay="0"/>
                                          </p:stCondLst>
                                        </p:cTn>
                                        <p:tgtEl>
                                          <p:spTgt spid="13"/>
                                        </p:tgtEl>
                                        <p:attrNameLst>
                                          <p:attrName>style.visibility</p:attrName>
                                        </p:attrNameLst>
                                      </p:cBhvr>
                                      <p:to>
                                        <p:strVal val="visible"/>
                                      </p:to>
                                    </p:set>
                                    <p:anim calcmode="lin" valueType="num">
                                      <p:cBhvr>
                                        <p:cTn id="93" dur="500" fill="hold"/>
                                        <p:tgtEl>
                                          <p:spTgt spid="13"/>
                                        </p:tgtEl>
                                        <p:attrNameLst>
                                          <p:attrName>ppt_w</p:attrName>
                                        </p:attrNameLst>
                                      </p:cBhvr>
                                      <p:tavLst>
                                        <p:tav tm="0">
                                          <p:val>
                                            <p:fltVal val="0"/>
                                          </p:val>
                                        </p:tav>
                                        <p:tav tm="100000">
                                          <p:val>
                                            <p:strVal val="#ppt_w"/>
                                          </p:val>
                                        </p:tav>
                                      </p:tavLst>
                                    </p:anim>
                                    <p:anim calcmode="lin" valueType="num">
                                      <p:cBhvr>
                                        <p:cTn id="94" dur="500" fill="hold"/>
                                        <p:tgtEl>
                                          <p:spTgt spid="13"/>
                                        </p:tgtEl>
                                        <p:attrNameLst>
                                          <p:attrName>ppt_h</p:attrName>
                                        </p:attrNameLst>
                                      </p:cBhvr>
                                      <p:tavLst>
                                        <p:tav tm="0">
                                          <p:val>
                                            <p:fltVal val="0"/>
                                          </p:val>
                                        </p:tav>
                                        <p:tav tm="100000">
                                          <p:val>
                                            <p:strVal val="#ppt_h"/>
                                          </p:val>
                                        </p:tav>
                                      </p:tavLst>
                                    </p:anim>
                                    <p:animEffect transition="in" filter="fade">
                                      <p:cBhvr>
                                        <p:cTn id="95" dur="500"/>
                                        <p:tgtEl>
                                          <p:spTgt spid="13"/>
                                        </p:tgtEl>
                                      </p:cBhvr>
                                    </p:animEffect>
                                  </p:childTnLst>
                                </p:cTn>
                              </p:par>
                            </p:childTnLst>
                          </p:cTn>
                        </p:par>
                        <p:par>
                          <p:cTn id="96" fill="hold">
                            <p:stCondLst>
                              <p:cond delay="10000"/>
                            </p:stCondLst>
                            <p:childTnLst>
                              <p:par>
                                <p:cTn id="97" presetID="22" presetClass="entr" presetSubtype="8" fill="hold" nodeType="afterEffect">
                                  <p:stCondLst>
                                    <p:cond delay="0"/>
                                  </p:stCondLst>
                                  <p:childTnLst>
                                    <p:set>
                                      <p:cBhvr>
                                        <p:cTn id="98" dur="1" fill="hold">
                                          <p:stCondLst>
                                            <p:cond delay="0"/>
                                          </p:stCondLst>
                                        </p:cTn>
                                        <p:tgtEl>
                                          <p:spTgt spid="5123"/>
                                        </p:tgtEl>
                                        <p:attrNameLst>
                                          <p:attrName>style.visibility</p:attrName>
                                        </p:attrNameLst>
                                      </p:cBhvr>
                                      <p:to>
                                        <p:strVal val="visible"/>
                                      </p:to>
                                    </p:set>
                                    <p:animEffect transition="in" filter="wipe(left)">
                                      <p:cBhvr>
                                        <p:cTn id="99" dur="500"/>
                                        <p:tgtEl>
                                          <p:spTgt spid="5123"/>
                                        </p:tgtEl>
                                      </p:cBhvr>
                                    </p:animEffect>
                                  </p:childTnLst>
                                </p:cTn>
                              </p:par>
                            </p:childTnLst>
                          </p:cTn>
                        </p:par>
                        <p:par>
                          <p:cTn id="100" fill="hold">
                            <p:stCondLst>
                              <p:cond delay="10500"/>
                            </p:stCondLst>
                            <p:childTnLst>
                              <p:par>
                                <p:cTn id="101" presetID="53" presetClass="entr" presetSubtype="16" fill="hold" nodeType="afterEffect">
                                  <p:stCondLst>
                                    <p:cond delay="0"/>
                                  </p:stCondLst>
                                  <p:childTnLst>
                                    <p:set>
                                      <p:cBhvr>
                                        <p:cTn id="102" dur="1" fill="hold">
                                          <p:stCondLst>
                                            <p:cond delay="0"/>
                                          </p:stCondLst>
                                        </p:cTn>
                                        <p:tgtEl>
                                          <p:spTgt spid="58"/>
                                        </p:tgtEl>
                                        <p:attrNameLst>
                                          <p:attrName>style.visibility</p:attrName>
                                        </p:attrNameLst>
                                      </p:cBhvr>
                                      <p:to>
                                        <p:strVal val="visible"/>
                                      </p:to>
                                    </p:set>
                                    <p:anim calcmode="lin" valueType="num">
                                      <p:cBhvr>
                                        <p:cTn id="103" dur="500" fill="hold"/>
                                        <p:tgtEl>
                                          <p:spTgt spid="58"/>
                                        </p:tgtEl>
                                        <p:attrNameLst>
                                          <p:attrName>ppt_w</p:attrName>
                                        </p:attrNameLst>
                                      </p:cBhvr>
                                      <p:tavLst>
                                        <p:tav tm="0">
                                          <p:val>
                                            <p:fltVal val="0"/>
                                          </p:val>
                                        </p:tav>
                                        <p:tav tm="100000">
                                          <p:val>
                                            <p:strVal val="#ppt_w"/>
                                          </p:val>
                                        </p:tav>
                                      </p:tavLst>
                                    </p:anim>
                                    <p:anim calcmode="lin" valueType="num">
                                      <p:cBhvr>
                                        <p:cTn id="104" dur="500" fill="hold"/>
                                        <p:tgtEl>
                                          <p:spTgt spid="58"/>
                                        </p:tgtEl>
                                        <p:attrNameLst>
                                          <p:attrName>ppt_h</p:attrName>
                                        </p:attrNameLst>
                                      </p:cBhvr>
                                      <p:tavLst>
                                        <p:tav tm="0">
                                          <p:val>
                                            <p:fltVal val="0"/>
                                          </p:val>
                                        </p:tav>
                                        <p:tav tm="100000">
                                          <p:val>
                                            <p:strVal val="#ppt_h"/>
                                          </p:val>
                                        </p:tav>
                                      </p:tavLst>
                                    </p:anim>
                                    <p:animEffect transition="in" filter="fade">
                                      <p:cBhvr>
                                        <p:cTn id="105" dur="500"/>
                                        <p:tgtEl>
                                          <p:spTgt spid="58"/>
                                        </p:tgtEl>
                                      </p:cBhvr>
                                    </p:animEffect>
                                  </p:childTnLst>
                                </p:cTn>
                              </p:par>
                            </p:childTnLst>
                          </p:cTn>
                        </p:par>
                        <p:par>
                          <p:cTn id="106" fill="hold">
                            <p:stCondLst>
                              <p:cond delay="11000"/>
                            </p:stCondLst>
                            <p:childTnLst>
                              <p:par>
                                <p:cTn id="107" presetID="22" presetClass="entr" presetSubtype="8" fill="hold" nodeType="afterEffect">
                                  <p:stCondLst>
                                    <p:cond delay="0"/>
                                  </p:stCondLst>
                                  <p:childTnLst>
                                    <p:set>
                                      <p:cBhvr>
                                        <p:cTn id="108" dur="1" fill="hold">
                                          <p:stCondLst>
                                            <p:cond delay="0"/>
                                          </p:stCondLst>
                                        </p:cTn>
                                        <p:tgtEl>
                                          <p:spTgt spid="76"/>
                                        </p:tgtEl>
                                        <p:attrNameLst>
                                          <p:attrName>style.visibility</p:attrName>
                                        </p:attrNameLst>
                                      </p:cBhvr>
                                      <p:to>
                                        <p:strVal val="visible"/>
                                      </p:to>
                                    </p:set>
                                    <p:animEffect transition="in" filter="wipe(left)">
                                      <p:cBhvr>
                                        <p:cTn id="109" dur="500"/>
                                        <p:tgtEl>
                                          <p:spTgt spid="7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 grpId="0" animBg="1"/>
      <p:bldP spid="8" grpId="0" animBg="1"/>
      <p:bldP spid="5" grpId="0" animBg="1"/>
      <p:bldP spid="82" grpId="0" animBg="1"/>
      <p:bldP spid="10" grpId="0" animBg="1"/>
      <p:bldP spid="11" grpId="0" animBg="1"/>
      <p:bldP spid="12" grpId="0" animBg="1"/>
      <p:bldP spid="13" grpId="0" animBg="1"/>
    </p:bld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4" name="Rectangle 73"/>
          <p:cNvSpPr/>
          <p:nvPr/>
        </p:nvSpPr>
        <p:spPr bwMode="auto">
          <a:xfrm>
            <a:off x="16452" y="950557"/>
            <a:ext cx="12207240" cy="556938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3" name="Freeform 72"/>
          <p:cNvSpPr>
            <a:spLocks noChangeAspect="1"/>
          </p:cNvSpPr>
          <p:nvPr/>
        </p:nvSpPr>
        <p:spPr>
          <a:xfrm>
            <a:off x="1462756" y="2186419"/>
            <a:ext cx="9144000" cy="3059504"/>
          </a:xfrm>
          <a:custGeom>
            <a:avLst/>
            <a:gdLst>
              <a:gd name="connsiteX0" fmla="*/ 2311038 w 9428455"/>
              <a:gd name="connsiteY0" fmla="*/ 0 h 3154680"/>
              <a:gd name="connsiteX1" fmla="*/ 3572910 w 9428455"/>
              <a:gd name="connsiteY1" fmla="*/ 0 h 3154680"/>
              <a:gd name="connsiteX2" fmla="*/ 4098690 w 9428455"/>
              <a:gd name="connsiteY2" fmla="*/ 1051560 h 3154680"/>
              <a:gd name="connsiteX3" fmla="*/ 5331189 w 9428455"/>
              <a:gd name="connsiteY3" fmla="*/ 1051560 h 3154680"/>
              <a:gd name="connsiteX4" fmla="*/ 5856969 w 9428455"/>
              <a:gd name="connsiteY4" fmla="*/ 0 h 3154680"/>
              <a:gd name="connsiteX5" fmla="*/ 7118841 w 9428455"/>
              <a:gd name="connsiteY5" fmla="*/ 0 h 3154680"/>
              <a:gd name="connsiteX6" fmla="*/ 7644621 w 9428455"/>
              <a:gd name="connsiteY6" fmla="*/ 1051560 h 3154680"/>
              <a:gd name="connsiteX7" fmla="*/ 8902675 w 9428455"/>
              <a:gd name="connsiteY7" fmla="*/ 1051560 h 3154680"/>
              <a:gd name="connsiteX8" fmla="*/ 9428455 w 9428455"/>
              <a:gd name="connsiteY8" fmla="*/ 2103120 h 3154680"/>
              <a:gd name="connsiteX9" fmla="*/ 8902675 w 9428455"/>
              <a:gd name="connsiteY9" fmla="*/ 3154680 h 3154680"/>
              <a:gd name="connsiteX10" fmla="*/ 7640803 w 9428455"/>
              <a:gd name="connsiteY10" fmla="*/ 3154680 h 3154680"/>
              <a:gd name="connsiteX11" fmla="*/ 7115023 w 9428455"/>
              <a:gd name="connsiteY11" fmla="*/ 2103120 h 3154680"/>
              <a:gd name="connsiteX12" fmla="*/ 5882524 w 9428455"/>
              <a:gd name="connsiteY12" fmla="*/ 2103120 h 3154680"/>
              <a:gd name="connsiteX13" fmla="*/ 5356744 w 9428455"/>
              <a:gd name="connsiteY13" fmla="*/ 3154680 h 3154680"/>
              <a:gd name="connsiteX14" fmla="*/ 4094872 w 9428455"/>
              <a:gd name="connsiteY14" fmla="*/ 3154680 h 3154680"/>
              <a:gd name="connsiteX15" fmla="*/ 3569092 w 9428455"/>
              <a:gd name="connsiteY15" fmla="*/ 2103120 h 3154680"/>
              <a:gd name="connsiteX16" fmla="*/ 2313432 w 9428455"/>
              <a:gd name="connsiteY16" fmla="*/ 2103120 h 3154680"/>
              <a:gd name="connsiteX17" fmla="*/ 1787652 w 9428455"/>
              <a:gd name="connsiteY17" fmla="*/ 3154680 h 3154680"/>
              <a:gd name="connsiteX18" fmla="*/ 525781 w 9428455"/>
              <a:gd name="connsiteY18" fmla="*/ 3154680 h 3154680"/>
              <a:gd name="connsiteX19" fmla="*/ 0 w 9428455"/>
              <a:gd name="connsiteY19" fmla="*/ 2103120 h 3154680"/>
              <a:gd name="connsiteX20" fmla="*/ 525781 w 9428455"/>
              <a:gd name="connsiteY20" fmla="*/ 1051560 h 3154680"/>
              <a:gd name="connsiteX21" fmla="*/ 1785258 w 9428455"/>
              <a:gd name="connsiteY21" fmla="*/ 1051560 h 3154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Lst>
            <a:rect l="l" t="t" r="r" b="b"/>
            <a:pathLst>
              <a:path w="9428455" h="3154680">
                <a:moveTo>
                  <a:pt x="2311038" y="0"/>
                </a:moveTo>
                <a:lnTo>
                  <a:pt x="3572910" y="0"/>
                </a:lnTo>
                <a:lnTo>
                  <a:pt x="4098690" y="1051560"/>
                </a:lnTo>
                <a:lnTo>
                  <a:pt x="5331189" y="1051560"/>
                </a:lnTo>
                <a:lnTo>
                  <a:pt x="5856969" y="0"/>
                </a:lnTo>
                <a:lnTo>
                  <a:pt x="7118841" y="0"/>
                </a:lnTo>
                <a:lnTo>
                  <a:pt x="7644621" y="1051560"/>
                </a:lnTo>
                <a:lnTo>
                  <a:pt x="8902675" y="1051560"/>
                </a:lnTo>
                <a:lnTo>
                  <a:pt x="9428455" y="2103120"/>
                </a:lnTo>
                <a:lnTo>
                  <a:pt x="8902675" y="3154680"/>
                </a:lnTo>
                <a:lnTo>
                  <a:pt x="7640803" y="3154680"/>
                </a:lnTo>
                <a:lnTo>
                  <a:pt x="7115023" y="2103120"/>
                </a:lnTo>
                <a:lnTo>
                  <a:pt x="5882524" y="2103120"/>
                </a:lnTo>
                <a:lnTo>
                  <a:pt x="5356744" y="3154680"/>
                </a:lnTo>
                <a:lnTo>
                  <a:pt x="4094872" y="3154680"/>
                </a:lnTo>
                <a:lnTo>
                  <a:pt x="3569092" y="2103120"/>
                </a:lnTo>
                <a:lnTo>
                  <a:pt x="2313432" y="2103120"/>
                </a:lnTo>
                <a:lnTo>
                  <a:pt x="1787652" y="3154680"/>
                </a:lnTo>
                <a:lnTo>
                  <a:pt x="525781" y="3154680"/>
                </a:lnTo>
                <a:lnTo>
                  <a:pt x="0" y="2103120"/>
                </a:lnTo>
                <a:lnTo>
                  <a:pt x="525781" y="1051560"/>
                </a:lnTo>
                <a:lnTo>
                  <a:pt x="1785258" y="1051560"/>
                </a:lnTo>
                <a:close/>
              </a:path>
            </a:pathLst>
          </a:custGeom>
          <a:solidFill>
            <a:schemeClr val="bg2">
              <a:lumMod val="50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8" name="Hexagon 57"/>
          <p:cNvSpPr>
            <a:spLocks noChangeAspect="1"/>
          </p:cNvSpPr>
          <p:nvPr/>
        </p:nvSpPr>
        <p:spPr>
          <a:xfrm>
            <a:off x="1677247" y="3418467"/>
            <a:ext cx="1810512" cy="1645920"/>
          </a:xfrm>
          <a:prstGeom prst="hexagon">
            <a:avLst/>
          </a:prstGeom>
          <a:solidFill>
            <a:srgbClr val="00AFEE"/>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01</a:t>
            </a:r>
          </a:p>
        </p:txBody>
      </p:sp>
      <p:grpSp>
        <p:nvGrpSpPr>
          <p:cNvPr id="3" name="Group 2"/>
          <p:cNvGrpSpPr/>
          <p:nvPr/>
        </p:nvGrpSpPr>
        <p:grpSpPr>
          <a:xfrm>
            <a:off x="2843784" y="3590521"/>
            <a:ext cx="468344" cy="650906"/>
            <a:chOff x="4393171" y="2427517"/>
            <a:chExt cx="468344" cy="650906"/>
          </a:xfrm>
          <a:blipFill>
            <a:blip r:embed="rId3"/>
            <a:stretch>
              <a:fillRect l="-4000" t="-2000" r="-4000" b="-2000"/>
            </a:stretch>
          </a:blipFill>
        </p:grpSpPr>
        <p:sp>
          <p:nvSpPr>
            <p:cNvPr id="2" name="Flowchart: Delay 1"/>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4" name="Hexagon 83"/>
          <p:cNvSpPr>
            <a:spLocks noChangeAspect="1"/>
          </p:cNvSpPr>
          <p:nvPr/>
        </p:nvSpPr>
        <p:spPr>
          <a:xfrm>
            <a:off x="3400164" y="2383894"/>
            <a:ext cx="1810512" cy="1645920"/>
          </a:xfrm>
          <a:prstGeom prst="hexagon">
            <a:avLst/>
          </a:prstGeom>
          <a:solidFill>
            <a:srgbClr val="ED7D31"/>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02</a:t>
            </a:r>
          </a:p>
        </p:txBody>
      </p:sp>
      <p:grpSp>
        <p:nvGrpSpPr>
          <p:cNvPr id="85" name="Group 84"/>
          <p:cNvGrpSpPr/>
          <p:nvPr/>
        </p:nvGrpSpPr>
        <p:grpSpPr>
          <a:xfrm>
            <a:off x="4566701" y="2555948"/>
            <a:ext cx="468344" cy="650906"/>
            <a:chOff x="4393171" y="2427517"/>
            <a:chExt cx="468344" cy="650906"/>
          </a:xfrm>
          <a:blipFill>
            <a:blip r:embed="rId4"/>
            <a:stretch>
              <a:fillRect l="-4000" t="-2000" r="-4000" b="-2000"/>
            </a:stretch>
          </a:blipFill>
        </p:grpSpPr>
        <p:sp>
          <p:nvSpPr>
            <p:cNvPr id="86" name="Flowchart: Delay 85"/>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7"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88" name="Hexagon 87"/>
          <p:cNvSpPr>
            <a:spLocks noChangeAspect="1"/>
          </p:cNvSpPr>
          <p:nvPr/>
        </p:nvSpPr>
        <p:spPr>
          <a:xfrm>
            <a:off x="5119763" y="3410860"/>
            <a:ext cx="1810512" cy="1645920"/>
          </a:xfrm>
          <a:prstGeom prst="hexagon">
            <a:avLst/>
          </a:prstGeom>
          <a:solidFill>
            <a:srgbClr val="A5A5A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03</a:t>
            </a:r>
          </a:p>
        </p:txBody>
      </p:sp>
      <p:grpSp>
        <p:nvGrpSpPr>
          <p:cNvPr id="89" name="Group 88"/>
          <p:cNvGrpSpPr/>
          <p:nvPr/>
        </p:nvGrpSpPr>
        <p:grpSpPr>
          <a:xfrm>
            <a:off x="6286300" y="3582914"/>
            <a:ext cx="468344" cy="650906"/>
            <a:chOff x="4393171" y="2427517"/>
            <a:chExt cx="468344" cy="650906"/>
          </a:xfrm>
          <a:blipFill>
            <a:blip r:embed="rId5"/>
            <a:stretch>
              <a:fillRect l="-4000" t="-2000" r="-4000" b="-2000"/>
            </a:stretch>
          </a:blipFill>
        </p:grpSpPr>
        <p:sp>
          <p:nvSpPr>
            <p:cNvPr id="90" name="Flowchart: Delay 89"/>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1"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2" name="Hexagon 91"/>
          <p:cNvSpPr>
            <a:spLocks noChangeAspect="1"/>
          </p:cNvSpPr>
          <p:nvPr/>
        </p:nvSpPr>
        <p:spPr>
          <a:xfrm>
            <a:off x="6825060" y="2398757"/>
            <a:ext cx="1810512" cy="1645920"/>
          </a:xfrm>
          <a:prstGeom prst="hexagon">
            <a:avLst/>
          </a:prstGeom>
          <a:solidFill>
            <a:srgbClr val="FFC000"/>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04</a:t>
            </a:r>
          </a:p>
        </p:txBody>
      </p:sp>
      <p:grpSp>
        <p:nvGrpSpPr>
          <p:cNvPr id="93" name="Group 92"/>
          <p:cNvGrpSpPr/>
          <p:nvPr/>
        </p:nvGrpSpPr>
        <p:grpSpPr>
          <a:xfrm>
            <a:off x="7991597" y="2570811"/>
            <a:ext cx="468344" cy="650906"/>
            <a:chOff x="4393171" y="2427517"/>
            <a:chExt cx="468344" cy="650906"/>
          </a:xfrm>
          <a:blipFill>
            <a:blip r:embed="rId6"/>
            <a:stretch>
              <a:fillRect l="-4000" t="-2000" r="-4000" b="-2000"/>
            </a:stretch>
          </a:blipFill>
        </p:grpSpPr>
        <p:sp>
          <p:nvSpPr>
            <p:cNvPr id="94" name="Flowchart: Delay 93"/>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96" name="Hexagon 95"/>
          <p:cNvSpPr>
            <a:spLocks noChangeAspect="1"/>
          </p:cNvSpPr>
          <p:nvPr/>
        </p:nvSpPr>
        <p:spPr>
          <a:xfrm>
            <a:off x="8565691" y="3407575"/>
            <a:ext cx="1810512" cy="1645920"/>
          </a:xfrm>
          <a:prstGeom prst="hexagon">
            <a:avLst/>
          </a:prstGeom>
          <a:solidFill>
            <a:srgbClr val="548235"/>
          </a:solidFill>
          <a:ln>
            <a:solidFill>
              <a:schemeClr val="bg1"/>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4800" dirty="0">
                <a:solidFill>
                  <a:schemeClr val="bg1"/>
                </a:solidFill>
              </a:rPr>
              <a:t>05</a:t>
            </a:r>
          </a:p>
        </p:txBody>
      </p:sp>
      <p:grpSp>
        <p:nvGrpSpPr>
          <p:cNvPr id="97" name="Group 96"/>
          <p:cNvGrpSpPr/>
          <p:nvPr/>
        </p:nvGrpSpPr>
        <p:grpSpPr>
          <a:xfrm>
            <a:off x="9732228" y="3579629"/>
            <a:ext cx="468344" cy="650906"/>
            <a:chOff x="4393171" y="2427517"/>
            <a:chExt cx="468344" cy="650906"/>
          </a:xfrm>
          <a:blipFill>
            <a:blip r:embed="rId7"/>
            <a:stretch>
              <a:fillRect l="-4000" t="-2000" r="-4000" b="-2000"/>
            </a:stretch>
          </a:blipFill>
        </p:grpSpPr>
        <p:sp>
          <p:nvSpPr>
            <p:cNvPr id="98" name="Flowchart: Delay 97"/>
            <p:cNvSpPr/>
            <p:nvPr/>
          </p:nvSpPr>
          <p:spPr>
            <a:xfrm rot="9180000">
              <a:off x="4393171" y="2427517"/>
              <a:ext cx="468344" cy="650906"/>
            </a:xfrm>
            <a:prstGeom prst="flowChartDelay">
              <a:avLst/>
            </a:prstGeom>
            <a:grp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9" name="Freeform 3"/>
            <p:cNvSpPr>
              <a:spLocks noChangeArrowheads="1"/>
            </p:cNvSpPr>
            <p:nvPr/>
          </p:nvSpPr>
          <p:spPr bwMode="auto">
            <a:xfrm>
              <a:off x="4463175" y="2651771"/>
              <a:ext cx="328335" cy="202398"/>
            </a:xfrm>
            <a:custGeom>
              <a:avLst/>
              <a:gdLst>
                <a:gd name="T0" fmla="*/ 190 w 645"/>
                <a:gd name="T1" fmla="*/ 81 h 399"/>
                <a:gd name="T2" fmla="*/ 190 w 645"/>
                <a:gd name="T3" fmla="*/ 0 h 399"/>
                <a:gd name="T4" fmla="*/ 0 w 645"/>
                <a:gd name="T5" fmla="*/ 189 h 399"/>
                <a:gd name="T6" fmla="*/ 190 w 645"/>
                <a:gd name="T7" fmla="*/ 373 h 399"/>
                <a:gd name="T8" fmla="*/ 190 w 645"/>
                <a:gd name="T9" fmla="*/ 291 h 399"/>
                <a:gd name="T10" fmla="*/ 82 w 645"/>
                <a:gd name="T11" fmla="*/ 189 h 399"/>
                <a:gd name="T12" fmla="*/ 190 w 645"/>
                <a:gd name="T13" fmla="*/ 81 h 399"/>
                <a:gd name="T14" fmla="*/ 348 w 645"/>
                <a:gd name="T15" fmla="*/ 107 h 399"/>
                <a:gd name="T16" fmla="*/ 348 w 645"/>
                <a:gd name="T17" fmla="*/ 0 h 399"/>
                <a:gd name="T18" fmla="*/ 159 w 645"/>
                <a:gd name="T19" fmla="*/ 189 h 399"/>
                <a:gd name="T20" fmla="*/ 348 w 645"/>
                <a:gd name="T21" fmla="*/ 373 h 399"/>
                <a:gd name="T22" fmla="*/ 348 w 645"/>
                <a:gd name="T23" fmla="*/ 265 h 399"/>
                <a:gd name="T24" fmla="*/ 644 w 645"/>
                <a:gd name="T25" fmla="*/ 398 h 399"/>
                <a:gd name="T26" fmla="*/ 348 w 645"/>
                <a:gd name="T27" fmla="*/ 107 h 3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45" h="399">
                  <a:moveTo>
                    <a:pt x="190" y="81"/>
                  </a:moveTo>
                  <a:lnTo>
                    <a:pt x="190" y="0"/>
                  </a:lnTo>
                  <a:lnTo>
                    <a:pt x="0" y="189"/>
                  </a:lnTo>
                  <a:lnTo>
                    <a:pt x="190" y="373"/>
                  </a:lnTo>
                  <a:lnTo>
                    <a:pt x="190" y="291"/>
                  </a:lnTo>
                  <a:lnTo>
                    <a:pt x="82" y="189"/>
                  </a:lnTo>
                  <a:lnTo>
                    <a:pt x="190" y="81"/>
                  </a:lnTo>
                  <a:close/>
                  <a:moveTo>
                    <a:pt x="348" y="107"/>
                  </a:moveTo>
                  <a:lnTo>
                    <a:pt x="348" y="0"/>
                  </a:lnTo>
                  <a:lnTo>
                    <a:pt x="159" y="189"/>
                  </a:lnTo>
                  <a:lnTo>
                    <a:pt x="348" y="373"/>
                  </a:lnTo>
                  <a:lnTo>
                    <a:pt x="348" y="265"/>
                  </a:lnTo>
                  <a:cubicBezTo>
                    <a:pt x="481" y="265"/>
                    <a:pt x="573" y="306"/>
                    <a:pt x="644" y="398"/>
                  </a:cubicBezTo>
                  <a:cubicBezTo>
                    <a:pt x="614" y="265"/>
                    <a:pt x="537" y="132"/>
                    <a:pt x="348" y="107"/>
                  </a:cubicBezTo>
                  <a:close/>
                </a:path>
              </a:pathLst>
            </a:custGeom>
            <a:grpFill/>
            <a:ln>
              <a:noFill/>
            </a:ln>
            <a:effectLst/>
          </p:spPr>
          <p:txBody>
            <a:bodyPr wrap="none" anchor="ctr"/>
            <a:lstStyle/>
            <a:p>
              <a:endParaRPr lang="en-US"/>
            </a:p>
          </p:txBody>
        </p:sp>
      </p:grpSp>
      <p:sp>
        <p:nvSpPr>
          <p:cNvPr id="106" name="Text Box 10"/>
          <p:cNvSpPr txBox="1">
            <a:spLocks noChangeArrowheads="1"/>
          </p:cNvSpPr>
          <p:nvPr/>
        </p:nvSpPr>
        <p:spPr bwMode="auto">
          <a:xfrm>
            <a:off x="4060752" y="5438514"/>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9" name="Group 8"/>
          <p:cNvGrpSpPr/>
          <p:nvPr/>
        </p:nvGrpSpPr>
        <p:grpSpPr>
          <a:xfrm>
            <a:off x="4124795" y="4284364"/>
            <a:ext cx="228600" cy="1102786"/>
            <a:chOff x="4120012" y="4272650"/>
            <a:chExt cx="228600" cy="1102786"/>
          </a:xfrm>
        </p:grpSpPr>
        <p:sp>
          <p:nvSpPr>
            <p:cNvPr id="100" name="Oval 99"/>
            <p:cNvSpPr>
              <a:spLocks noChangeAspect="1"/>
            </p:cNvSpPr>
            <p:nvPr/>
          </p:nvSpPr>
          <p:spPr>
            <a:xfrm>
              <a:off x="4143162" y="4813852"/>
              <a:ext cx="182880" cy="18288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7"/>
            <p:cNvGrpSpPr/>
            <p:nvPr/>
          </p:nvGrpSpPr>
          <p:grpSpPr>
            <a:xfrm>
              <a:off x="4120012" y="4272650"/>
              <a:ext cx="228600" cy="1102786"/>
              <a:chOff x="4120012" y="4272650"/>
              <a:chExt cx="228600" cy="1102786"/>
            </a:xfrm>
          </p:grpSpPr>
          <p:sp>
            <p:nvSpPr>
              <p:cNvPr id="4" name="Oval 3"/>
              <p:cNvSpPr>
                <a:spLocks noChangeAspect="1"/>
              </p:cNvSpPr>
              <p:nvPr/>
            </p:nvSpPr>
            <p:spPr>
              <a:xfrm>
                <a:off x="4191759" y="4272650"/>
                <a:ext cx="91440" cy="9144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3" name="Oval 102"/>
              <p:cNvSpPr>
                <a:spLocks noChangeAspect="1"/>
              </p:cNvSpPr>
              <p:nvPr/>
            </p:nvSpPr>
            <p:spPr>
              <a:xfrm>
                <a:off x="4167970" y="4520101"/>
                <a:ext cx="137160" cy="137160"/>
              </a:xfrm>
              <a:prstGeom prst="ellipse">
                <a:avLst/>
              </a:prstGeom>
              <a:solidFill>
                <a:srgbClr val="E77A30"/>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8" name="Oval 107"/>
              <p:cNvSpPr>
                <a:spLocks noChangeAspect="1"/>
              </p:cNvSpPr>
              <p:nvPr/>
            </p:nvSpPr>
            <p:spPr>
              <a:xfrm>
                <a:off x="4120012" y="5146836"/>
                <a:ext cx="228600" cy="228600"/>
              </a:xfrm>
              <a:prstGeom prst="ellipse">
                <a:avLst/>
              </a:prstGeom>
              <a:solidFill>
                <a:srgbClr val="ED7D31"/>
              </a:solid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9" name="Group 108"/>
          <p:cNvGrpSpPr/>
          <p:nvPr/>
        </p:nvGrpSpPr>
        <p:grpSpPr>
          <a:xfrm>
            <a:off x="7669224" y="4284638"/>
            <a:ext cx="228600" cy="1102786"/>
            <a:chOff x="4120012" y="4272650"/>
            <a:chExt cx="228600" cy="1102786"/>
          </a:xfrm>
          <a:solidFill>
            <a:srgbClr val="FFC000"/>
          </a:solidFill>
        </p:grpSpPr>
        <p:sp>
          <p:nvSpPr>
            <p:cNvPr id="110" name="Oval 109"/>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1" name="Group 110"/>
            <p:cNvGrpSpPr/>
            <p:nvPr/>
          </p:nvGrpSpPr>
          <p:grpSpPr>
            <a:xfrm>
              <a:off x="4120012" y="4272650"/>
              <a:ext cx="228600" cy="1102786"/>
              <a:chOff x="4120012" y="4272650"/>
              <a:chExt cx="228600" cy="1102786"/>
            </a:xfrm>
            <a:grpFill/>
          </p:grpSpPr>
          <p:sp>
            <p:nvSpPr>
              <p:cNvPr id="112" name="Oval 111"/>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3" name="Oval 112"/>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4" name="Oval 113"/>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15" name="Group 114"/>
          <p:cNvGrpSpPr/>
          <p:nvPr/>
        </p:nvGrpSpPr>
        <p:grpSpPr>
          <a:xfrm rot="10800000">
            <a:off x="2436921" y="2029138"/>
            <a:ext cx="228600" cy="1102786"/>
            <a:chOff x="4120012" y="4272650"/>
            <a:chExt cx="228600" cy="1102786"/>
          </a:xfrm>
          <a:solidFill>
            <a:srgbClr val="00AFEE"/>
          </a:solidFill>
        </p:grpSpPr>
        <p:sp>
          <p:nvSpPr>
            <p:cNvPr id="116" name="Oval 115"/>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7" name="Group 116"/>
            <p:cNvGrpSpPr/>
            <p:nvPr/>
          </p:nvGrpSpPr>
          <p:grpSpPr>
            <a:xfrm>
              <a:off x="4120012" y="4272650"/>
              <a:ext cx="228600" cy="1102786"/>
              <a:chOff x="4120012" y="4272650"/>
              <a:chExt cx="228600" cy="1102786"/>
            </a:xfrm>
            <a:grpFill/>
          </p:grpSpPr>
          <p:sp>
            <p:nvSpPr>
              <p:cNvPr id="118" name="Oval 117"/>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9" name="Oval 118"/>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0" name="Oval 119"/>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1" name="Group 120"/>
          <p:cNvGrpSpPr/>
          <p:nvPr/>
        </p:nvGrpSpPr>
        <p:grpSpPr>
          <a:xfrm rot="10800000">
            <a:off x="5913290" y="2029138"/>
            <a:ext cx="228600" cy="1102786"/>
            <a:chOff x="4120012" y="4272650"/>
            <a:chExt cx="228600" cy="1102786"/>
          </a:xfrm>
          <a:solidFill>
            <a:srgbClr val="A5A5A5"/>
          </a:solidFill>
        </p:grpSpPr>
        <p:sp>
          <p:nvSpPr>
            <p:cNvPr id="122" name="Oval 121"/>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3" name="Group 122"/>
            <p:cNvGrpSpPr/>
            <p:nvPr/>
          </p:nvGrpSpPr>
          <p:grpSpPr>
            <a:xfrm>
              <a:off x="4120012" y="4272650"/>
              <a:ext cx="228600" cy="1102786"/>
              <a:chOff x="4120012" y="4272650"/>
              <a:chExt cx="228600" cy="1102786"/>
            </a:xfrm>
            <a:grpFill/>
          </p:grpSpPr>
          <p:sp>
            <p:nvSpPr>
              <p:cNvPr id="124" name="Oval 123"/>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5" name="Oval 124"/>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6" name="Oval 125"/>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27" name="Group 126"/>
          <p:cNvGrpSpPr/>
          <p:nvPr/>
        </p:nvGrpSpPr>
        <p:grpSpPr>
          <a:xfrm rot="10800000">
            <a:off x="9362980" y="2039329"/>
            <a:ext cx="228600" cy="1102786"/>
            <a:chOff x="4120012" y="4272650"/>
            <a:chExt cx="228600" cy="1102786"/>
          </a:xfrm>
          <a:solidFill>
            <a:srgbClr val="548235"/>
          </a:solidFill>
        </p:grpSpPr>
        <p:sp>
          <p:nvSpPr>
            <p:cNvPr id="128" name="Oval 127"/>
            <p:cNvSpPr>
              <a:spLocks noChangeAspect="1"/>
            </p:cNvSpPr>
            <p:nvPr/>
          </p:nvSpPr>
          <p:spPr>
            <a:xfrm>
              <a:off x="4143162" y="4813852"/>
              <a:ext cx="182880" cy="18288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29" name="Group 128"/>
            <p:cNvGrpSpPr/>
            <p:nvPr/>
          </p:nvGrpSpPr>
          <p:grpSpPr>
            <a:xfrm>
              <a:off x="4120012" y="4272650"/>
              <a:ext cx="228600" cy="1102786"/>
              <a:chOff x="4120012" y="4272650"/>
              <a:chExt cx="228600" cy="1102786"/>
            </a:xfrm>
            <a:grpFill/>
          </p:grpSpPr>
          <p:sp>
            <p:nvSpPr>
              <p:cNvPr id="130" name="Oval 129"/>
              <p:cNvSpPr>
                <a:spLocks noChangeAspect="1"/>
              </p:cNvSpPr>
              <p:nvPr/>
            </p:nvSpPr>
            <p:spPr>
              <a:xfrm>
                <a:off x="4191759" y="4272650"/>
                <a:ext cx="91440" cy="9144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1" name="Oval 130"/>
              <p:cNvSpPr>
                <a:spLocks noChangeAspect="1"/>
              </p:cNvSpPr>
              <p:nvPr/>
            </p:nvSpPr>
            <p:spPr>
              <a:xfrm>
                <a:off x="4167970" y="4520101"/>
                <a:ext cx="137160" cy="13716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2" name="Oval 131"/>
              <p:cNvSpPr>
                <a:spLocks noChangeAspect="1"/>
              </p:cNvSpPr>
              <p:nvPr/>
            </p:nvSpPr>
            <p:spPr>
              <a:xfrm>
                <a:off x="4120012" y="5146836"/>
                <a:ext cx="228600" cy="228600"/>
              </a:xfrm>
              <a:prstGeom prst="ellipse">
                <a:avLst/>
              </a:prstGeom>
              <a:grpFill/>
              <a:ln>
                <a:solidFill>
                  <a:schemeClr val="bg1"/>
                </a:solid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sp>
        <p:nvSpPr>
          <p:cNvPr id="133" name="Text Box 10"/>
          <p:cNvSpPr txBox="1">
            <a:spLocks noChangeArrowheads="1"/>
          </p:cNvSpPr>
          <p:nvPr/>
        </p:nvSpPr>
        <p:spPr bwMode="auto">
          <a:xfrm>
            <a:off x="7636602" y="5415880"/>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4" name="Text Box 10"/>
          <p:cNvSpPr txBox="1">
            <a:spLocks noChangeArrowheads="1"/>
          </p:cNvSpPr>
          <p:nvPr/>
        </p:nvSpPr>
        <p:spPr bwMode="auto">
          <a:xfrm>
            <a:off x="243692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5" name="Text Box 10"/>
          <p:cNvSpPr txBox="1">
            <a:spLocks noChangeArrowheads="1"/>
          </p:cNvSpPr>
          <p:nvPr/>
        </p:nvSpPr>
        <p:spPr bwMode="auto">
          <a:xfrm>
            <a:off x="589705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sp>
        <p:nvSpPr>
          <p:cNvPr id="136" name="Text Box 10"/>
          <p:cNvSpPr txBox="1">
            <a:spLocks noChangeArrowheads="1"/>
          </p:cNvSpPr>
          <p:nvPr/>
        </p:nvSpPr>
        <p:spPr bwMode="auto">
          <a:xfrm>
            <a:off x="9357180" y="996225"/>
            <a:ext cx="2482851" cy="1027974"/>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a:t>
            </a:r>
          </a:p>
        </p:txBody>
      </p:sp>
      <p:grpSp>
        <p:nvGrpSpPr>
          <p:cNvPr id="62" name="Group 61"/>
          <p:cNvGrpSpPr/>
          <p:nvPr/>
        </p:nvGrpSpPr>
        <p:grpSpPr>
          <a:xfrm>
            <a:off x="127357" y="-21594"/>
            <a:ext cx="2524868" cy="613385"/>
            <a:chOff x="127357" y="-6354"/>
            <a:chExt cx="2524868" cy="613385"/>
          </a:xfrm>
        </p:grpSpPr>
        <p:sp>
          <p:nvSpPr>
            <p:cNvPr id="63" name="Round Same Side Corner Rectangle 6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4" name="TextBox 6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63675368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4"/>
                                        </p:tgtEl>
                                        <p:attrNameLst>
                                          <p:attrName>style.visibility</p:attrName>
                                        </p:attrNameLst>
                                      </p:cBhvr>
                                      <p:to>
                                        <p:strVal val="visible"/>
                                      </p:to>
                                    </p:set>
                                    <p:animEffect transition="in" filter="barn(inVertical)">
                                      <p:cBhvr>
                                        <p:cTn id="7" dur="1000"/>
                                        <p:tgtEl>
                                          <p:spTgt spid="74"/>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73"/>
                                        </p:tgtEl>
                                        <p:attrNameLst>
                                          <p:attrName>style.visibility</p:attrName>
                                        </p:attrNameLst>
                                      </p:cBhvr>
                                      <p:to>
                                        <p:strVal val="visible"/>
                                      </p:to>
                                    </p:set>
                                    <p:anim calcmode="lin" valueType="num">
                                      <p:cBhvr>
                                        <p:cTn id="11" dur="500" fill="hold"/>
                                        <p:tgtEl>
                                          <p:spTgt spid="73"/>
                                        </p:tgtEl>
                                        <p:attrNameLst>
                                          <p:attrName>ppt_w</p:attrName>
                                        </p:attrNameLst>
                                      </p:cBhvr>
                                      <p:tavLst>
                                        <p:tav tm="0">
                                          <p:val>
                                            <p:fltVal val="0"/>
                                          </p:val>
                                        </p:tav>
                                        <p:tav tm="100000">
                                          <p:val>
                                            <p:strVal val="#ppt_w"/>
                                          </p:val>
                                        </p:tav>
                                      </p:tavLst>
                                    </p:anim>
                                    <p:anim calcmode="lin" valueType="num">
                                      <p:cBhvr>
                                        <p:cTn id="12" dur="500" fill="hold"/>
                                        <p:tgtEl>
                                          <p:spTgt spid="73"/>
                                        </p:tgtEl>
                                        <p:attrNameLst>
                                          <p:attrName>ppt_h</p:attrName>
                                        </p:attrNameLst>
                                      </p:cBhvr>
                                      <p:tavLst>
                                        <p:tav tm="0">
                                          <p:val>
                                            <p:fltVal val="0"/>
                                          </p:val>
                                        </p:tav>
                                        <p:tav tm="100000">
                                          <p:val>
                                            <p:strVal val="#ppt_h"/>
                                          </p:val>
                                        </p:tav>
                                      </p:tavLst>
                                    </p:anim>
                                    <p:animEffect transition="in" filter="fade">
                                      <p:cBhvr>
                                        <p:cTn id="13" dur="500"/>
                                        <p:tgtEl>
                                          <p:spTgt spid="73"/>
                                        </p:tgtEl>
                                      </p:cBhvr>
                                    </p:animEffect>
                                  </p:childTnLst>
                                </p:cTn>
                              </p:par>
                            </p:childTnLst>
                          </p:cTn>
                        </p:par>
                        <p:par>
                          <p:cTn id="14" fill="hold">
                            <p:stCondLst>
                              <p:cond delay="1500"/>
                            </p:stCondLst>
                            <p:childTnLst>
                              <p:par>
                                <p:cTn id="15" presetID="53" presetClass="entr" presetSubtype="16" fill="hold" grpId="0" nodeType="afterEffect">
                                  <p:stCondLst>
                                    <p:cond delay="0"/>
                                  </p:stCondLst>
                                  <p:childTnLst>
                                    <p:set>
                                      <p:cBhvr>
                                        <p:cTn id="16" dur="1" fill="hold">
                                          <p:stCondLst>
                                            <p:cond delay="0"/>
                                          </p:stCondLst>
                                        </p:cTn>
                                        <p:tgtEl>
                                          <p:spTgt spid="58"/>
                                        </p:tgtEl>
                                        <p:attrNameLst>
                                          <p:attrName>style.visibility</p:attrName>
                                        </p:attrNameLst>
                                      </p:cBhvr>
                                      <p:to>
                                        <p:strVal val="visible"/>
                                      </p:to>
                                    </p:set>
                                    <p:anim calcmode="lin" valueType="num">
                                      <p:cBhvr>
                                        <p:cTn id="17" dur="500" fill="hold"/>
                                        <p:tgtEl>
                                          <p:spTgt spid="58"/>
                                        </p:tgtEl>
                                        <p:attrNameLst>
                                          <p:attrName>ppt_w</p:attrName>
                                        </p:attrNameLst>
                                      </p:cBhvr>
                                      <p:tavLst>
                                        <p:tav tm="0">
                                          <p:val>
                                            <p:fltVal val="0"/>
                                          </p:val>
                                        </p:tav>
                                        <p:tav tm="100000">
                                          <p:val>
                                            <p:strVal val="#ppt_w"/>
                                          </p:val>
                                        </p:tav>
                                      </p:tavLst>
                                    </p:anim>
                                    <p:anim calcmode="lin" valueType="num">
                                      <p:cBhvr>
                                        <p:cTn id="18" dur="500" fill="hold"/>
                                        <p:tgtEl>
                                          <p:spTgt spid="58"/>
                                        </p:tgtEl>
                                        <p:attrNameLst>
                                          <p:attrName>ppt_h</p:attrName>
                                        </p:attrNameLst>
                                      </p:cBhvr>
                                      <p:tavLst>
                                        <p:tav tm="0">
                                          <p:val>
                                            <p:fltVal val="0"/>
                                          </p:val>
                                        </p:tav>
                                        <p:tav tm="100000">
                                          <p:val>
                                            <p:strVal val="#ppt_h"/>
                                          </p:val>
                                        </p:tav>
                                      </p:tavLst>
                                    </p:anim>
                                    <p:animEffect transition="in" filter="fade">
                                      <p:cBhvr>
                                        <p:cTn id="19" dur="500"/>
                                        <p:tgtEl>
                                          <p:spTgt spid="58"/>
                                        </p:tgtEl>
                                      </p:cBhvr>
                                    </p:animEffect>
                                  </p:childTnLst>
                                </p:cTn>
                              </p:par>
                            </p:childTnLst>
                          </p:cTn>
                        </p:par>
                        <p:par>
                          <p:cTn id="20" fill="hold">
                            <p:stCondLst>
                              <p:cond delay="2000"/>
                            </p:stCondLst>
                            <p:childTnLst>
                              <p:par>
                                <p:cTn id="21" presetID="14" presetClass="entr" presetSubtype="10" fill="hold"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randombar(horizontal)">
                                      <p:cBhvr>
                                        <p:cTn id="23" dur="500"/>
                                        <p:tgtEl>
                                          <p:spTgt spid="3"/>
                                        </p:tgtEl>
                                      </p:cBhvr>
                                    </p:animEffect>
                                  </p:childTnLst>
                                </p:cTn>
                              </p:par>
                            </p:childTnLst>
                          </p:cTn>
                        </p:par>
                        <p:par>
                          <p:cTn id="24" fill="hold">
                            <p:stCondLst>
                              <p:cond delay="2500"/>
                            </p:stCondLst>
                            <p:childTnLst>
                              <p:par>
                                <p:cTn id="25" presetID="22" presetClass="entr" presetSubtype="4" fill="hold" nodeType="afterEffect">
                                  <p:stCondLst>
                                    <p:cond delay="0"/>
                                  </p:stCondLst>
                                  <p:childTnLst>
                                    <p:set>
                                      <p:cBhvr>
                                        <p:cTn id="26" dur="1" fill="hold">
                                          <p:stCondLst>
                                            <p:cond delay="0"/>
                                          </p:stCondLst>
                                        </p:cTn>
                                        <p:tgtEl>
                                          <p:spTgt spid="115"/>
                                        </p:tgtEl>
                                        <p:attrNameLst>
                                          <p:attrName>style.visibility</p:attrName>
                                        </p:attrNameLst>
                                      </p:cBhvr>
                                      <p:to>
                                        <p:strVal val="visible"/>
                                      </p:to>
                                    </p:set>
                                    <p:animEffect transition="in" filter="wipe(down)">
                                      <p:cBhvr>
                                        <p:cTn id="27" dur="500"/>
                                        <p:tgtEl>
                                          <p:spTgt spid="115"/>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134"/>
                                        </p:tgtEl>
                                        <p:attrNameLst>
                                          <p:attrName>style.visibility</p:attrName>
                                        </p:attrNameLst>
                                      </p:cBhvr>
                                      <p:to>
                                        <p:strVal val="visible"/>
                                      </p:to>
                                    </p:set>
                                    <p:animEffect transition="in" filter="wipe(left)">
                                      <p:cBhvr>
                                        <p:cTn id="31" dur="500"/>
                                        <p:tgtEl>
                                          <p:spTgt spid="134"/>
                                        </p:tgtEl>
                                      </p:cBhvr>
                                    </p:animEffect>
                                  </p:childTnLst>
                                </p:cTn>
                              </p:par>
                            </p:childTnLst>
                          </p:cTn>
                        </p:par>
                        <p:par>
                          <p:cTn id="32" fill="hold">
                            <p:stCondLst>
                              <p:cond delay="3500"/>
                            </p:stCondLst>
                            <p:childTnLst>
                              <p:par>
                                <p:cTn id="33" presetID="53" presetClass="entr" presetSubtype="16" fill="hold" grpId="0" nodeType="afterEffect">
                                  <p:stCondLst>
                                    <p:cond delay="0"/>
                                  </p:stCondLst>
                                  <p:childTnLst>
                                    <p:set>
                                      <p:cBhvr>
                                        <p:cTn id="34" dur="1" fill="hold">
                                          <p:stCondLst>
                                            <p:cond delay="0"/>
                                          </p:stCondLst>
                                        </p:cTn>
                                        <p:tgtEl>
                                          <p:spTgt spid="84"/>
                                        </p:tgtEl>
                                        <p:attrNameLst>
                                          <p:attrName>style.visibility</p:attrName>
                                        </p:attrNameLst>
                                      </p:cBhvr>
                                      <p:to>
                                        <p:strVal val="visible"/>
                                      </p:to>
                                    </p:set>
                                    <p:anim calcmode="lin" valueType="num">
                                      <p:cBhvr>
                                        <p:cTn id="35" dur="500" fill="hold"/>
                                        <p:tgtEl>
                                          <p:spTgt spid="84"/>
                                        </p:tgtEl>
                                        <p:attrNameLst>
                                          <p:attrName>ppt_w</p:attrName>
                                        </p:attrNameLst>
                                      </p:cBhvr>
                                      <p:tavLst>
                                        <p:tav tm="0">
                                          <p:val>
                                            <p:fltVal val="0"/>
                                          </p:val>
                                        </p:tav>
                                        <p:tav tm="100000">
                                          <p:val>
                                            <p:strVal val="#ppt_w"/>
                                          </p:val>
                                        </p:tav>
                                      </p:tavLst>
                                    </p:anim>
                                    <p:anim calcmode="lin" valueType="num">
                                      <p:cBhvr>
                                        <p:cTn id="36" dur="500" fill="hold"/>
                                        <p:tgtEl>
                                          <p:spTgt spid="84"/>
                                        </p:tgtEl>
                                        <p:attrNameLst>
                                          <p:attrName>ppt_h</p:attrName>
                                        </p:attrNameLst>
                                      </p:cBhvr>
                                      <p:tavLst>
                                        <p:tav tm="0">
                                          <p:val>
                                            <p:fltVal val="0"/>
                                          </p:val>
                                        </p:tav>
                                        <p:tav tm="100000">
                                          <p:val>
                                            <p:strVal val="#ppt_h"/>
                                          </p:val>
                                        </p:tav>
                                      </p:tavLst>
                                    </p:anim>
                                    <p:animEffect transition="in" filter="fade">
                                      <p:cBhvr>
                                        <p:cTn id="37" dur="500"/>
                                        <p:tgtEl>
                                          <p:spTgt spid="84"/>
                                        </p:tgtEl>
                                      </p:cBhvr>
                                    </p:animEffect>
                                  </p:childTnLst>
                                </p:cTn>
                              </p:par>
                            </p:childTnLst>
                          </p:cTn>
                        </p:par>
                        <p:par>
                          <p:cTn id="38" fill="hold">
                            <p:stCondLst>
                              <p:cond delay="4000"/>
                            </p:stCondLst>
                            <p:childTnLst>
                              <p:par>
                                <p:cTn id="39" presetID="14" presetClass="entr" presetSubtype="10" fill="hold" nodeType="afterEffect">
                                  <p:stCondLst>
                                    <p:cond delay="0"/>
                                  </p:stCondLst>
                                  <p:childTnLst>
                                    <p:set>
                                      <p:cBhvr>
                                        <p:cTn id="40" dur="1" fill="hold">
                                          <p:stCondLst>
                                            <p:cond delay="0"/>
                                          </p:stCondLst>
                                        </p:cTn>
                                        <p:tgtEl>
                                          <p:spTgt spid="85"/>
                                        </p:tgtEl>
                                        <p:attrNameLst>
                                          <p:attrName>style.visibility</p:attrName>
                                        </p:attrNameLst>
                                      </p:cBhvr>
                                      <p:to>
                                        <p:strVal val="visible"/>
                                      </p:to>
                                    </p:set>
                                    <p:animEffect transition="in" filter="randombar(horizontal)">
                                      <p:cBhvr>
                                        <p:cTn id="41" dur="500"/>
                                        <p:tgtEl>
                                          <p:spTgt spid="85"/>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9"/>
                                        </p:tgtEl>
                                        <p:attrNameLst>
                                          <p:attrName>style.visibility</p:attrName>
                                        </p:attrNameLst>
                                      </p:cBhvr>
                                      <p:to>
                                        <p:strVal val="visible"/>
                                      </p:to>
                                    </p:set>
                                    <p:animEffect transition="in" filter="wipe(up)">
                                      <p:cBhvr>
                                        <p:cTn id="45" dur="500"/>
                                        <p:tgtEl>
                                          <p:spTgt spid="9"/>
                                        </p:tgtEl>
                                      </p:cBhvr>
                                    </p:animEffect>
                                  </p:childTnLst>
                                </p:cTn>
                              </p:par>
                            </p:childTnLst>
                          </p:cTn>
                        </p:par>
                        <p:par>
                          <p:cTn id="46" fill="hold">
                            <p:stCondLst>
                              <p:cond delay="5000"/>
                            </p:stCondLst>
                            <p:childTnLst>
                              <p:par>
                                <p:cTn id="47" presetID="22" presetClass="entr" presetSubtype="8" fill="hold" grpId="0" nodeType="afterEffect">
                                  <p:stCondLst>
                                    <p:cond delay="0"/>
                                  </p:stCondLst>
                                  <p:childTnLst>
                                    <p:set>
                                      <p:cBhvr>
                                        <p:cTn id="48" dur="1" fill="hold">
                                          <p:stCondLst>
                                            <p:cond delay="0"/>
                                          </p:stCondLst>
                                        </p:cTn>
                                        <p:tgtEl>
                                          <p:spTgt spid="106"/>
                                        </p:tgtEl>
                                        <p:attrNameLst>
                                          <p:attrName>style.visibility</p:attrName>
                                        </p:attrNameLst>
                                      </p:cBhvr>
                                      <p:to>
                                        <p:strVal val="visible"/>
                                      </p:to>
                                    </p:set>
                                    <p:animEffect transition="in" filter="wipe(left)">
                                      <p:cBhvr>
                                        <p:cTn id="49" dur="500"/>
                                        <p:tgtEl>
                                          <p:spTgt spid="106"/>
                                        </p:tgtEl>
                                      </p:cBhvr>
                                    </p:animEffect>
                                  </p:childTnLst>
                                </p:cTn>
                              </p:par>
                            </p:childTnLst>
                          </p:cTn>
                        </p:par>
                        <p:par>
                          <p:cTn id="50" fill="hold">
                            <p:stCondLst>
                              <p:cond delay="5500"/>
                            </p:stCondLst>
                            <p:childTnLst>
                              <p:par>
                                <p:cTn id="51" presetID="53" presetClass="entr" presetSubtype="16" fill="hold" grpId="0" nodeType="afterEffect">
                                  <p:stCondLst>
                                    <p:cond delay="0"/>
                                  </p:stCondLst>
                                  <p:childTnLst>
                                    <p:set>
                                      <p:cBhvr>
                                        <p:cTn id="52" dur="1" fill="hold">
                                          <p:stCondLst>
                                            <p:cond delay="0"/>
                                          </p:stCondLst>
                                        </p:cTn>
                                        <p:tgtEl>
                                          <p:spTgt spid="88"/>
                                        </p:tgtEl>
                                        <p:attrNameLst>
                                          <p:attrName>style.visibility</p:attrName>
                                        </p:attrNameLst>
                                      </p:cBhvr>
                                      <p:to>
                                        <p:strVal val="visible"/>
                                      </p:to>
                                    </p:set>
                                    <p:anim calcmode="lin" valueType="num">
                                      <p:cBhvr>
                                        <p:cTn id="53" dur="500" fill="hold"/>
                                        <p:tgtEl>
                                          <p:spTgt spid="88"/>
                                        </p:tgtEl>
                                        <p:attrNameLst>
                                          <p:attrName>ppt_w</p:attrName>
                                        </p:attrNameLst>
                                      </p:cBhvr>
                                      <p:tavLst>
                                        <p:tav tm="0">
                                          <p:val>
                                            <p:fltVal val="0"/>
                                          </p:val>
                                        </p:tav>
                                        <p:tav tm="100000">
                                          <p:val>
                                            <p:strVal val="#ppt_w"/>
                                          </p:val>
                                        </p:tav>
                                      </p:tavLst>
                                    </p:anim>
                                    <p:anim calcmode="lin" valueType="num">
                                      <p:cBhvr>
                                        <p:cTn id="54" dur="500" fill="hold"/>
                                        <p:tgtEl>
                                          <p:spTgt spid="88"/>
                                        </p:tgtEl>
                                        <p:attrNameLst>
                                          <p:attrName>ppt_h</p:attrName>
                                        </p:attrNameLst>
                                      </p:cBhvr>
                                      <p:tavLst>
                                        <p:tav tm="0">
                                          <p:val>
                                            <p:fltVal val="0"/>
                                          </p:val>
                                        </p:tav>
                                        <p:tav tm="100000">
                                          <p:val>
                                            <p:strVal val="#ppt_h"/>
                                          </p:val>
                                        </p:tav>
                                      </p:tavLst>
                                    </p:anim>
                                    <p:animEffect transition="in" filter="fade">
                                      <p:cBhvr>
                                        <p:cTn id="55" dur="500"/>
                                        <p:tgtEl>
                                          <p:spTgt spid="88"/>
                                        </p:tgtEl>
                                      </p:cBhvr>
                                    </p:animEffect>
                                  </p:childTnLst>
                                </p:cTn>
                              </p:par>
                            </p:childTnLst>
                          </p:cTn>
                        </p:par>
                        <p:par>
                          <p:cTn id="56" fill="hold">
                            <p:stCondLst>
                              <p:cond delay="6000"/>
                            </p:stCondLst>
                            <p:childTnLst>
                              <p:par>
                                <p:cTn id="57" presetID="14" presetClass="entr" presetSubtype="10" fill="hold" nodeType="afterEffect">
                                  <p:stCondLst>
                                    <p:cond delay="0"/>
                                  </p:stCondLst>
                                  <p:childTnLst>
                                    <p:set>
                                      <p:cBhvr>
                                        <p:cTn id="58" dur="1" fill="hold">
                                          <p:stCondLst>
                                            <p:cond delay="0"/>
                                          </p:stCondLst>
                                        </p:cTn>
                                        <p:tgtEl>
                                          <p:spTgt spid="89"/>
                                        </p:tgtEl>
                                        <p:attrNameLst>
                                          <p:attrName>style.visibility</p:attrName>
                                        </p:attrNameLst>
                                      </p:cBhvr>
                                      <p:to>
                                        <p:strVal val="visible"/>
                                      </p:to>
                                    </p:set>
                                    <p:animEffect transition="in" filter="randombar(horizontal)">
                                      <p:cBhvr>
                                        <p:cTn id="59" dur="500"/>
                                        <p:tgtEl>
                                          <p:spTgt spid="89"/>
                                        </p:tgtEl>
                                      </p:cBhvr>
                                    </p:animEffect>
                                  </p:childTnLst>
                                </p:cTn>
                              </p:par>
                            </p:childTnLst>
                          </p:cTn>
                        </p:par>
                        <p:par>
                          <p:cTn id="60" fill="hold">
                            <p:stCondLst>
                              <p:cond delay="6500"/>
                            </p:stCondLst>
                            <p:childTnLst>
                              <p:par>
                                <p:cTn id="61" presetID="22" presetClass="entr" presetSubtype="4" fill="hold" nodeType="afterEffect">
                                  <p:stCondLst>
                                    <p:cond delay="0"/>
                                  </p:stCondLst>
                                  <p:childTnLst>
                                    <p:set>
                                      <p:cBhvr>
                                        <p:cTn id="62" dur="1" fill="hold">
                                          <p:stCondLst>
                                            <p:cond delay="0"/>
                                          </p:stCondLst>
                                        </p:cTn>
                                        <p:tgtEl>
                                          <p:spTgt spid="121"/>
                                        </p:tgtEl>
                                        <p:attrNameLst>
                                          <p:attrName>style.visibility</p:attrName>
                                        </p:attrNameLst>
                                      </p:cBhvr>
                                      <p:to>
                                        <p:strVal val="visible"/>
                                      </p:to>
                                    </p:set>
                                    <p:animEffect transition="in" filter="wipe(down)">
                                      <p:cBhvr>
                                        <p:cTn id="63" dur="500"/>
                                        <p:tgtEl>
                                          <p:spTgt spid="121"/>
                                        </p:tgtEl>
                                      </p:cBhvr>
                                    </p:animEffect>
                                  </p:childTnLst>
                                </p:cTn>
                              </p:par>
                            </p:childTnLst>
                          </p:cTn>
                        </p:par>
                        <p:par>
                          <p:cTn id="64" fill="hold">
                            <p:stCondLst>
                              <p:cond delay="7000"/>
                            </p:stCondLst>
                            <p:childTnLst>
                              <p:par>
                                <p:cTn id="65" presetID="22" presetClass="entr" presetSubtype="8" fill="hold" grpId="0" nodeType="afterEffect">
                                  <p:stCondLst>
                                    <p:cond delay="0"/>
                                  </p:stCondLst>
                                  <p:childTnLst>
                                    <p:set>
                                      <p:cBhvr>
                                        <p:cTn id="66" dur="1" fill="hold">
                                          <p:stCondLst>
                                            <p:cond delay="0"/>
                                          </p:stCondLst>
                                        </p:cTn>
                                        <p:tgtEl>
                                          <p:spTgt spid="135"/>
                                        </p:tgtEl>
                                        <p:attrNameLst>
                                          <p:attrName>style.visibility</p:attrName>
                                        </p:attrNameLst>
                                      </p:cBhvr>
                                      <p:to>
                                        <p:strVal val="visible"/>
                                      </p:to>
                                    </p:set>
                                    <p:animEffect transition="in" filter="wipe(left)">
                                      <p:cBhvr>
                                        <p:cTn id="67" dur="500"/>
                                        <p:tgtEl>
                                          <p:spTgt spid="135"/>
                                        </p:tgtEl>
                                      </p:cBhvr>
                                    </p:animEffect>
                                  </p:childTnLst>
                                </p:cTn>
                              </p:par>
                            </p:childTnLst>
                          </p:cTn>
                        </p:par>
                        <p:par>
                          <p:cTn id="68" fill="hold">
                            <p:stCondLst>
                              <p:cond delay="7500"/>
                            </p:stCondLst>
                            <p:childTnLst>
                              <p:par>
                                <p:cTn id="69" presetID="53" presetClass="entr" presetSubtype="16" fill="hold" grpId="0" nodeType="afterEffect">
                                  <p:stCondLst>
                                    <p:cond delay="0"/>
                                  </p:stCondLst>
                                  <p:childTnLst>
                                    <p:set>
                                      <p:cBhvr>
                                        <p:cTn id="70" dur="1" fill="hold">
                                          <p:stCondLst>
                                            <p:cond delay="0"/>
                                          </p:stCondLst>
                                        </p:cTn>
                                        <p:tgtEl>
                                          <p:spTgt spid="92"/>
                                        </p:tgtEl>
                                        <p:attrNameLst>
                                          <p:attrName>style.visibility</p:attrName>
                                        </p:attrNameLst>
                                      </p:cBhvr>
                                      <p:to>
                                        <p:strVal val="visible"/>
                                      </p:to>
                                    </p:set>
                                    <p:anim calcmode="lin" valueType="num">
                                      <p:cBhvr>
                                        <p:cTn id="71" dur="500" fill="hold"/>
                                        <p:tgtEl>
                                          <p:spTgt spid="92"/>
                                        </p:tgtEl>
                                        <p:attrNameLst>
                                          <p:attrName>ppt_w</p:attrName>
                                        </p:attrNameLst>
                                      </p:cBhvr>
                                      <p:tavLst>
                                        <p:tav tm="0">
                                          <p:val>
                                            <p:fltVal val="0"/>
                                          </p:val>
                                        </p:tav>
                                        <p:tav tm="100000">
                                          <p:val>
                                            <p:strVal val="#ppt_w"/>
                                          </p:val>
                                        </p:tav>
                                      </p:tavLst>
                                    </p:anim>
                                    <p:anim calcmode="lin" valueType="num">
                                      <p:cBhvr>
                                        <p:cTn id="72" dur="500" fill="hold"/>
                                        <p:tgtEl>
                                          <p:spTgt spid="92"/>
                                        </p:tgtEl>
                                        <p:attrNameLst>
                                          <p:attrName>ppt_h</p:attrName>
                                        </p:attrNameLst>
                                      </p:cBhvr>
                                      <p:tavLst>
                                        <p:tav tm="0">
                                          <p:val>
                                            <p:fltVal val="0"/>
                                          </p:val>
                                        </p:tav>
                                        <p:tav tm="100000">
                                          <p:val>
                                            <p:strVal val="#ppt_h"/>
                                          </p:val>
                                        </p:tav>
                                      </p:tavLst>
                                    </p:anim>
                                    <p:animEffect transition="in" filter="fade">
                                      <p:cBhvr>
                                        <p:cTn id="73" dur="500"/>
                                        <p:tgtEl>
                                          <p:spTgt spid="92"/>
                                        </p:tgtEl>
                                      </p:cBhvr>
                                    </p:animEffect>
                                  </p:childTnLst>
                                </p:cTn>
                              </p:par>
                            </p:childTnLst>
                          </p:cTn>
                        </p:par>
                        <p:par>
                          <p:cTn id="74" fill="hold">
                            <p:stCondLst>
                              <p:cond delay="8000"/>
                            </p:stCondLst>
                            <p:childTnLst>
                              <p:par>
                                <p:cTn id="75" presetID="14" presetClass="entr" presetSubtype="10" fill="hold" nodeType="afterEffect">
                                  <p:stCondLst>
                                    <p:cond delay="0"/>
                                  </p:stCondLst>
                                  <p:childTnLst>
                                    <p:set>
                                      <p:cBhvr>
                                        <p:cTn id="76" dur="1" fill="hold">
                                          <p:stCondLst>
                                            <p:cond delay="0"/>
                                          </p:stCondLst>
                                        </p:cTn>
                                        <p:tgtEl>
                                          <p:spTgt spid="93"/>
                                        </p:tgtEl>
                                        <p:attrNameLst>
                                          <p:attrName>style.visibility</p:attrName>
                                        </p:attrNameLst>
                                      </p:cBhvr>
                                      <p:to>
                                        <p:strVal val="visible"/>
                                      </p:to>
                                    </p:set>
                                    <p:animEffect transition="in" filter="randombar(horizontal)">
                                      <p:cBhvr>
                                        <p:cTn id="77" dur="500"/>
                                        <p:tgtEl>
                                          <p:spTgt spid="93"/>
                                        </p:tgtEl>
                                      </p:cBhvr>
                                    </p:animEffect>
                                  </p:childTnLst>
                                </p:cTn>
                              </p:par>
                            </p:childTnLst>
                          </p:cTn>
                        </p:par>
                        <p:par>
                          <p:cTn id="78" fill="hold">
                            <p:stCondLst>
                              <p:cond delay="8500"/>
                            </p:stCondLst>
                            <p:childTnLst>
                              <p:par>
                                <p:cTn id="79" presetID="22" presetClass="entr" presetSubtype="1" fill="hold" nodeType="afterEffect">
                                  <p:stCondLst>
                                    <p:cond delay="0"/>
                                  </p:stCondLst>
                                  <p:childTnLst>
                                    <p:set>
                                      <p:cBhvr>
                                        <p:cTn id="80" dur="1" fill="hold">
                                          <p:stCondLst>
                                            <p:cond delay="0"/>
                                          </p:stCondLst>
                                        </p:cTn>
                                        <p:tgtEl>
                                          <p:spTgt spid="109"/>
                                        </p:tgtEl>
                                        <p:attrNameLst>
                                          <p:attrName>style.visibility</p:attrName>
                                        </p:attrNameLst>
                                      </p:cBhvr>
                                      <p:to>
                                        <p:strVal val="visible"/>
                                      </p:to>
                                    </p:set>
                                    <p:animEffect transition="in" filter="wipe(up)">
                                      <p:cBhvr>
                                        <p:cTn id="81" dur="500"/>
                                        <p:tgtEl>
                                          <p:spTgt spid="109"/>
                                        </p:tgtEl>
                                      </p:cBhvr>
                                    </p:animEffect>
                                  </p:childTnLst>
                                </p:cTn>
                              </p:par>
                            </p:childTnLst>
                          </p:cTn>
                        </p:par>
                        <p:par>
                          <p:cTn id="82" fill="hold">
                            <p:stCondLst>
                              <p:cond delay="9000"/>
                            </p:stCondLst>
                            <p:childTnLst>
                              <p:par>
                                <p:cTn id="83" presetID="22" presetClass="entr" presetSubtype="8" fill="hold" grpId="0" nodeType="afterEffect">
                                  <p:stCondLst>
                                    <p:cond delay="0"/>
                                  </p:stCondLst>
                                  <p:childTnLst>
                                    <p:set>
                                      <p:cBhvr>
                                        <p:cTn id="84" dur="1" fill="hold">
                                          <p:stCondLst>
                                            <p:cond delay="0"/>
                                          </p:stCondLst>
                                        </p:cTn>
                                        <p:tgtEl>
                                          <p:spTgt spid="133"/>
                                        </p:tgtEl>
                                        <p:attrNameLst>
                                          <p:attrName>style.visibility</p:attrName>
                                        </p:attrNameLst>
                                      </p:cBhvr>
                                      <p:to>
                                        <p:strVal val="visible"/>
                                      </p:to>
                                    </p:set>
                                    <p:animEffect transition="in" filter="wipe(left)">
                                      <p:cBhvr>
                                        <p:cTn id="85" dur="500"/>
                                        <p:tgtEl>
                                          <p:spTgt spid="133"/>
                                        </p:tgtEl>
                                      </p:cBhvr>
                                    </p:animEffect>
                                  </p:childTnLst>
                                </p:cTn>
                              </p:par>
                            </p:childTnLst>
                          </p:cTn>
                        </p:par>
                        <p:par>
                          <p:cTn id="86" fill="hold">
                            <p:stCondLst>
                              <p:cond delay="9500"/>
                            </p:stCondLst>
                            <p:childTnLst>
                              <p:par>
                                <p:cTn id="87" presetID="53" presetClass="entr" presetSubtype="16" fill="hold" grpId="0" nodeType="afterEffect">
                                  <p:stCondLst>
                                    <p:cond delay="0"/>
                                  </p:stCondLst>
                                  <p:childTnLst>
                                    <p:set>
                                      <p:cBhvr>
                                        <p:cTn id="88" dur="1" fill="hold">
                                          <p:stCondLst>
                                            <p:cond delay="0"/>
                                          </p:stCondLst>
                                        </p:cTn>
                                        <p:tgtEl>
                                          <p:spTgt spid="96"/>
                                        </p:tgtEl>
                                        <p:attrNameLst>
                                          <p:attrName>style.visibility</p:attrName>
                                        </p:attrNameLst>
                                      </p:cBhvr>
                                      <p:to>
                                        <p:strVal val="visible"/>
                                      </p:to>
                                    </p:set>
                                    <p:anim calcmode="lin" valueType="num">
                                      <p:cBhvr>
                                        <p:cTn id="89" dur="500" fill="hold"/>
                                        <p:tgtEl>
                                          <p:spTgt spid="96"/>
                                        </p:tgtEl>
                                        <p:attrNameLst>
                                          <p:attrName>ppt_w</p:attrName>
                                        </p:attrNameLst>
                                      </p:cBhvr>
                                      <p:tavLst>
                                        <p:tav tm="0">
                                          <p:val>
                                            <p:fltVal val="0"/>
                                          </p:val>
                                        </p:tav>
                                        <p:tav tm="100000">
                                          <p:val>
                                            <p:strVal val="#ppt_w"/>
                                          </p:val>
                                        </p:tav>
                                      </p:tavLst>
                                    </p:anim>
                                    <p:anim calcmode="lin" valueType="num">
                                      <p:cBhvr>
                                        <p:cTn id="90" dur="500" fill="hold"/>
                                        <p:tgtEl>
                                          <p:spTgt spid="96"/>
                                        </p:tgtEl>
                                        <p:attrNameLst>
                                          <p:attrName>ppt_h</p:attrName>
                                        </p:attrNameLst>
                                      </p:cBhvr>
                                      <p:tavLst>
                                        <p:tav tm="0">
                                          <p:val>
                                            <p:fltVal val="0"/>
                                          </p:val>
                                        </p:tav>
                                        <p:tav tm="100000">
                                          <p:val>
                                            <p:strVal val="#ppt_h"/>
                                          </p:val>
                                        </p:tav>
                                      </p:tavLst>
                                    </p:anim>
                                    <p:animEffect transition="in" filter="fade">
                                      <p:cBhvr>
                                        <p:cTn id="91" dur="500"/>
                                        <p:tgtEl>
                                          <p:spTgt spid="96"/>
                                        </p:tgtEl>
                                      </p:cBhvr>
                                    </p:animEffect>
                                  </p:childTnLst>
                                </p:cTn>
                              </p:par>
                            </p:childTnLst>
                          </p:cTn>
                        </p:par>
                        <p:par>
                          <p:cTn id="92" fill="hold">
                            <p:stCondLst>
                              <p:cond delay="10000"/>
                            </p:stCondLst>
                            <p:childTnLst>
                              <p:par>
                                <p:cTn id="93" presetID="14" presetClass="entr" presetSubtype="10" fill="hold" nodeType="afterEffect">
                                  <p:stCondLst>
                                    <p:cond delay="0"/>
                                  </p:stCondLst>
                                  <p:childTnLst>
                                    <p:set>
                                      <p:cBhvr>
                                        <p:cTn id="94" dur="1" fill="hold">
                                          <p:stCondLst>
                                            <p:cond delay="0"/>
                                          </p:stCondLst>
                                        </p:cTn>
                                        <p:tgtEl>
                                          <p:spTgt spid="97"/>
                                        </p:tgtEl>
                                        <p:attrNameLst>
                                          <p:attrName>style.visibility</p:attrName>
                                        </p:attrNameLst>
                                      </p:cBhvr>
                                      <p:to>
                                        <p:strVal val="visible"/>
                                      </p:to>
                                    </p:set>
                                    <p:animEffect transition="in" filter="randombar(horizontal)">
                                      <p:cBhvr>
                                        <p:cTn id="95" dur="500"/>
                                        <p:tgtEl>
                                          <p:spTgt spid="97"/>
                                        </p:tgtEl>
                                      </p:cBhvr>
                                    </p:animEffect>
                                  </p:childTnLst>
                                </p:cTn>
                              </p:par>
                            </p:childTnLst>
                          </p:cTn>
                        </p:par>
                        <p:par>
                          <p:cTn id="96" fill="hold">
                            <p:stCondLst>
                              <p:cond delay="10500"/>
                            </p:stCondLst>
                            <p:childTnLst>
                              <p:par>
                                <p:cTn id="97" presetID="22" presetClass="entr" presetSubtype="4" fill="hold" nodeType="afterEffect">
                                  <p:stCondLst>
                                    <p:cond delay="0"/>
                                  </p:stCondLst>
                                  <p:childTnLst>
                                    <p:set>
                                      <p:cBhvr>
                                        <p:cTn id="98" dur="1" fill="hold">
                                          <p:stCondLst>
                                            <p:cond delay="0"/>
                                          </p:stCondLst>
                                        </p:cTn>
                                        <p:tgtEl>
                                          <p:spTgt spid="127"/>
                                        </p:tgtEl>
                                        <p:attrNameLst>
                                          <p:attrName>style.visibility</p:attrName>
                                        </p:attrNameLst>
                                      </p:cBhvr>
                                      <p:to>
                                        <p:strVal val="visible"/>
                                      </p:to>
                                    </p:set>
                                    <p:animEffect transition="in" filter="wipe(down)">
                                      <p:cBhvr>
                                        <p:cTn id="99" dur="500"/>
                                        <p:tgtEl>
                                          <p:spTgt spid="127"/>
                                        </p:tgtEl>
                                      </p:cBhvr>
                                    </p:animEffect>
                                  </p:childTnLst>
                                </p:cTn>
                              </p:par>
                            </p:childTnLst>
                          </p:cTn>
                        </p:par>
                        <p:par>
                          <p:cTn id="100" fill="hold">
                            <p:stCondLst>
                              <p:cond delay="11000"/>
                            </p:stCondLst>
                            <p:childTnLst>
                              <p:par>
                                <p:cTn id="101" presetID="22" presetClass="entr" presetSubtype="8" fill="hold" grpId="0" nodeType="afterEffect">
                                  <p:stCondLst>
                                    <p:cond delay="0"/>
                                  </p:stCondLst>
                                  <p:childTnLst>
                                    <p:set>
                                      <p:cBhvr>
                                        <p:cTn id="102" dur="1" fill="hold">
                                          <p:stCondLst>
                                            <p:cond delay="0"/>
                                          </p:stCondLst>
                                        </p:cTn>
                                        <p:tgtEl>
                                          <p:spTgt spid="136"/>
                                        </p:tgtEl>
                                        <p:attrNameLst>
                                          <p:attrName>style.visibility</p:attrName>
                                        </p:attrNameLst>
                                      </p:cBhvr>
                                      <p:to>
                                        <p:strVal val="visible"/>
                                      </p:to>
                                    </p:set>
                                    <p:animEffect transition="in" filter="wipe(left)">
                                      <p:cBhvr>
                                        <p:cTn id="103" dur="500"/>
                                        <p:tgtEl>
                                          <p:spTgt spid="1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4" grpId="0" animBg="1"/>
      <p:bldP spid="73" grpId="0" animBg="1"/>
      <p:bldP spid="58" grpId="0" animBg="1"/>
      <p:bldP spid="84" grpId="0" animBg="1"/>
      <p:bldP spid="88" grpId="0" animBg="1"/>
      <p:bldP spid="92" grpId="0" animBg="1"/>
      <p:bldP spid="96" grpId="0" animBg="1"/>
      <p:bldP spid="106" grpId="0"/>
      <p:bldP spid="133" grpId="0"/>
      <p:bldP spid="134" grpId="0"/>
      <p:bldP spid="135" grpId="0"/>
      <p:bldP spid="136" grpId="0"/>
    </p:bld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18" name="Rectangle 17"/>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 name="Freeform 6"/>
          <p:cNvSpPr/>
          <p:nvPr/>
        </p:nvSpPr>
        <p:spPr>
          <a:xfrm>
            <a:off x="6735218" y="4368592"/>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8" name="Hexagon 7"/>
          <p:cNvSpPr/>
          <p:nvPr/>
        </p:nvSpPr>
        <p:spPr>
          <a:xfrm>
            <a:off x="6779816" y="5022032"/>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9" name="Hexagon 8"/>
          <p:cNvSpPr/>
          <p:nvPr/>
        </p:nvSpPr>
        <p:spPr>
          <a:xfrm>
            <a:off x="5267758" y="3573594"/>
            <a:ext cx="1716720" cy="1480112"/>
          </a:xfrm>
          <a:prstGeom prst="hexagon">
            <a:avLst>
              <a:gd name="adj" fmla="val 25000"/>
              <a:gd name="vf" fmla="val 115470"/>
            </a:avLst>
          </a:prstGeom>
          <a:blipFill>
            <a:blip r:embed="rId3"/>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0" name="Hexagon 9"/>
          <p:cNvSpPr/>
          <p:nvPr/>
        </p:nvSpPr>
        <p:spPr>
          <a:xfrm>
            <a:off x="6724261" y="4202920"/>
            <a:ext cx="200996" cy="173233"/>
          </a:xfrm>
          <a:prstGeom prst="hexagon">
            <a:avLst>
              <a:gd name="adj" fmla="val 25000"/>
              <a:gd name="vf" fmla="val 115470"/>
            </a:avLst>
          </a:prstGeom>
          <a:solidFill>
            <a:srgbClr val="ED7D31"/>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1" name="Freeform 10"/>
          <p:cNvSpPr/>
          <p:nvPr/>
        </p:nvSpPr>
        <p:spPr>
          <a:xfrm>
            <a:off x="8197791" y="3555996"/>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2" name="Hexagon 11"/>
          <p:cNvSpPr/>
          <p:nvPr/>
        </p:nvSpPr>
        <p:spPr>
          <a:xfrm>
            <a:off x="9345681" y="4813310"/>
            <a:ext cx="200996" cy="173233"/>
          </a:xfrm>
          <a:prstGeom prst="hexagon">
            <a:avLst>
              <a:gd name="adj" fmla="val 25000"/>
              <a:gd name="vf" fmla="val 115470"/>
            </a:avLst>
          </a:prstGeom>
          <a:noFill/>
          <a:ln>
            <a:noFill/>
          </a:ln>
        </p:spPr>
        <p:style>
          <a:lnRef idx="2">
            <a:scrgbClr r="0" g="0" b="0"/>
          </a:lnRef>
          <a:fillRef idx="1">
            <a:scrgbClr r="0" g="0" b="0"/>
          </a:fillRef>
          <a:effectRef idx="0">
            <a:schemeClr val="lt1">
              <a:hueOff val="0"/>
              <a:satOff val="0"/>
              <a:lumOff val="0"/>
              <a:alphaOff val="0"/>
            </a:schemeClr>
          </a:effectRef>
          <a:fontRef idx="minor">
            <a:schemeClr val="dk1">
              <a:hueOff val="0"/>
              <a:satOff val="0"/>
              <a:lumOff val="0"/>
              <a:alphaOff val="0"/>
            </a:schemeClr>
          </a:fontRef>
        </p:style>
      </p:sp>
      <p:sp>
        <p:nvSpPr>
          <p:cNvPr id="13" name="Hexagon 12"/>
          <p:cNvSpPr/>
          <p:nvPr/>
        </p:nvSpPr>
        <p:spPr>
          <a:xfrm>
            <a:off x="9660364" y="4368592"/>
            <a:ext cx="1716720" cy="1480112"/>
          </a:xfrm>
          <a:prstGeom prst="hexagon">
            <a:avLst>
              <a:gd name="adj" fmla="val 25000"/>
              <a:gd name="vf" fmla="val 115470"/>
            </a:avLst>
          </a:prstGeom>
          <a:blipFill>
            <a:blip r:embed="rId4"/>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4" name="Hexagon 13"/>
          <p:cNvSpPr/>
          <p:nvPr/>
        </p:nvSpPr>
        <p:spPr>
          <a:xfrm>
            <a:off x="9704962" y="5022032"/>
            <a:ext cx="200996" cy="173233"/>
          </a:xfrm>
          <a:prstGeom prst="hexagon">
            <a:avLst>
              <a:gd name="adj" fmla="val 25000"/>
              <a:gd name="vf" fmla="val 115470"/>
            </a:avLst>
          </a:prstGeom>
          <a:solidFill>
            <a:srgbClr val="A5A5A5"/>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15" name="Freeform 14"/>
          <p:cNvSpPr/>
          <p:nvPr/>
        </p:nvSpPr>
        <p:spPr>
          <a:xfrm>
            <a:off x="6735218" y="2746920"/>
            <a:ext cx="1716720" cy="1480112"/>
          </a:xfrm>
          <a:custGeom>
            <a:avLst/>
            <a:gdLst>
              <a:gd name="connsiteX0" fmla="*/ 0 w 1716720"/>
              <a:gd name="connsiteY0" fmla="*/ 740056 h 1480112"/>
              <a:gd name="connsiteX1" fmla="*/ 370028 w 1716720"/>
              <a:gd name="connsiteY1" fmla="*/ 0 h 1480112"/>
              <a:gd name="connsiteX2" fmla="*/ 1346692 w 1716720"/>
              <a:gd name="connsiteY2" fmla="*/ 0 h 1480112"/>
              <a:gd name="connsiteX3" fmla="*/ 1716720 w 1716720"/>
              <a:gd name="connsiteY3" fmla="*/ 740056 h 1480112"/>
              <a:gd name="connsiteX4" fmla="*/ 1346692 w 1716720"/>
              <a:gd name="connsiteY4" fmla="*/ 1480112 h 1480112"/>
              <a:gd name="connsiteX5" fmla="*/ 370028 w 1716720"/>
              <a:gd name="connsiteY5" fmla="*/ 1480112 h 1480112"/>
              <a:gd name="connsiteX6" fmla="*/ 0 w 1716720"/>
              <a:gd name="connsiteY6" fmla="*/ 740056 h 148011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716720" h="1480112">
                <a:moveTo>
                  <a:pt x="0" y="740056"/>
                </a:moveTo>
                <a:lnTo>
                  <a:pt x="370028" y="0"/>
                </a:lnTo>
                <a:lnTo>
                  <a:pt x="1346692" y="0"/>
                </a:lnTo>
                <a:lnTo>
                  <a:pt x="1716720" y="740056"/>
                </a:lnTo>
                <a:lnTo>
                  <a:pt x="1346692" y="1480112"/>
                </a:lnTo>
                <a:lnTo>
                  <a:pt x="370028" y="1480112"/>
                </a:lnTo>
                <a:lnTo>
                  <a:pt x="0" y="740056"/>
                </a:lnTo>
                <a:close/>
              </a:path>
            </a:pathLst>
          </a:cu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lt1"/>
          </a:fontRef>
        </p:style>
        <p:txBody>
          <a:bodyPr spcFirstLastPara="0" vert="horz" wrap="square" lIns="266403" tIns="307156" rIns="266403" bIns="307156" numCol="1" spcCol="1270" anchor="ctr" anchorCtr="0">
            <a:noAutofit/>
          </a:bodyPr>
          <a:lstStyle/>
          <a:p>
            <a:pPr marL="0" lvl="0" indent="0" algn="ctr" defTabSz="2711450">
              <a:lnSpc>
                <a:spcPct val="90000"/>
              </a:lnSpc>
              <a:spcBef>
                <a:spcPct val="0"/>
              </a:spcBef>
              <a:spcAft>
                <a:spcPct val="35000"/>
              </a:spcAft>
              <a:buNone/>
            </a:pPr>
            <a:endParaRPr lang="ru-RU" sz="6100" kern="1200" dirty="0"/>
          </a:p>
        </p:txBody>
      </p:sp>
      <p:sp>
        <p:nvSpPr>
          <p:cNvPr id="17" name="Hexagon 16"/>
          <p:cNvSpPr/>
          <p:nvPr/>
        </p:nvSpPr>
        <p:spPr>
          <a:xfrm>
            <a:off x="8197791" y="1938235"/>
            <a:ext cx="1716720" cy="1480112"/>
          </a:xfrm>
          <a:prstGeom prst="hexagon">
            <a:avLst>
              <a:gd name="adj" fmla="val 25000"/>
              <a:gd name="vf" fmla="val 115470"/>
            </a:avLst>
          </a:prstGeom>
          <a:blipFill>
            <a:blip r:embed="rId5"/>
            <a:stretch>
              <a:fillRect/>
            </a:stretch>
          </a:blip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5" name="Hexagon 44"/>
          <p:cNvSpPr/>
          <p:nvPr/>
        </p:nvSpPr>
        <p:spPr>
          <a:xfrm>
            <a:off x="8248498" y="2588155"/>
            <a:ext cx="200996" cy="173233"/>
          </a:xfrm>
          <a:prstGeom prst="hexagon">
            <a:avLst>
              <a:gd name="adj" fmla="val 25000"/>
              <a:gd name="vf" fmla="val 115470"/>
            </a:avLst>
          </a:prstGeom>
          <a:solidFill>
            <a:srgbClr val="00B0F0"/>
          </a:solidFill>
          <a:ln>
            <a:solidFill>
              <a:schemeClr val="bg1"/>
            </a:solidFill>
          </a:ln>
          <a:effectLst>
            <a:outerShdw blurRad="50800" dist="38100" dir="2700000" algn="tl" rotWithShape="0">
              <a:prstClr val="black">
                <a:alpha val="40000"/>
              </a:prstClr>
            </a:outerShdw>
          </a:effectLst>
        </p:spPr>
        <p:style>
          <a:lnRef idx="2">
            <a:scrgbClr r="0" g="0" b="0"/>
          </a:lnRef>
          <a:fillRef idx="1">
            <a:scrgbClr r="0" g="0" b="0"/>
          </a:fillRef>
          <a:effectRef idx="0">
            <a:scrgbClr r="0" g="0" b="0"/>
          </a:effectRef>
          <a:fontRef idx="minor">
            <a:schemeClr val="dk1">
              <a:hueOff val="0"/>
              <a:satOff val="0"/>
              <a:lumOff val="0"/>
              <a:alphaOff val="0"/>
            </a:schemeClr>
          </a:fontRef>
        </p:style>
      </p:sp>
      <p:sp>
        <p:nvSpPr>
          <p:cNvPr id="42" name="Folded Corner 41"/>
          <p:cNvSpPr>
            <a:spLocks noChangeAspect="1"/>
          </p:cNvSpPr>
          <p:nvPr/>
        </p:nvSpPr>
        <p:spPr bwMode="auto">
          <a:xfrm>
            <a:off x="410026" y="1755894"/>
            <a:ext cx="4718728" cy="448056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3" name="TextBox 42"/>
          <p:cNvSpPr txBox="1">
            <a:spLocks noChangeAspect="1"/>
          </p:cNvSpPr>
          <p:nvPr/>
        </p:nvSpPr>
        <p:spPr>
          <a:xfrm>
            <a:off x="575795" y="2103377"/>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00B0F0"/>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6" name="TextBox 45"/>
          <p:cNvSpPr txBox="1">
            <a:spLocks noChangeAspect="1"/>
          </p:cNvSpPr>
          <p:nvPr/>
        </p:nvSpPr>
        <p:spPr>
          <a:xfrm>
            <a:off x="569911" y="3361935"/>
            <a:ext cx="4291898" cy="1012585"/>
          </a:xfrm>
          <a:prstGeom prst="rect">
            <a:avLst/>
          </a:prstGeom>
          <a:noFill/>
        </p:spPr>
        <p:txBody>
          <a:bodyPr wrap="square" lIns="0" tIns="0" rtlCol="0" anchor="t">
            <a:spAutoFit/>
          </a:bodyPr>
          <a:lstStyle/>
          <a:p>
            <a:pPr defTabSz="1219170">
              <a:spcBef>
                <a:spcPct val="20000"/>
              </a:spcBef>
              <a:defRPr/>
            </a:pPr>
            <a:r>
              <a:rPr lang="en-US" b="1" dirty="0">
                <a:solidFill>
                  <a:srgbClr val="ED7D3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sp>
        <p:nvSpPr>
          <p:cNvPr id="47" name="TextBox 46"/>
          <p:cNvSpPr txBox="1">
            <a:spLocks noChangeAspect="1"/>
          </p:cNvSpPr>
          <p:nvPr/>
        </p:nvSpPr>
        <p:spPr>
          <a:xfrm>
            <a:off x="569911" y="4620493"/>
            <a:ext cx="4291898" cy="1012585"/>
          </a:xfrm>
          <a:prstGeom prst="rect">
            <a:avLst/>
          </a:prstGeom>
          <a:noFill/>
        </p:spPr>
        <p:txBody>
          <a:bodyPr wrap="square" lIns="0" tIns="0" rtlCol="0" anchor="t">
            <a:spAutoFit/>
          </a:bodyPr>
          <a:lstStyle/>
          <a:p>
            <a:pPr defTabSz="1219170">
              <a:spcBef>
                <a:spcPct val="20000"/>
              </a:spcBef>
              <a:defRPr/>
            </a:pPr>
            <a:r>
              <a:rPr lang="en-US" b="1" dirty="0">
                <a:solidFill>
                  <a:schemeClr val="bg2">
                    <a:lumMod val="50000"/>
                  </a:schemeClr>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 ut labore et dolore magna aliqua. Ut enim ad minim veniam</a:t>
            </a:r>
          </a:p>
        </p:txBody>
      </p:sp>
      <p:grpSp>
        <p:nvGrpSpPr>
          <p:cNvPr id="21" name="Group 20"/>
          <p:cNvGrpSpPr/>
          <p:nvPr/>
        </p:nvGrpSpPr>
        <p:grpSpPr>
          <a:xfrm>
            <a:off x="127357" y="-21594"/>
            <a:ext cx="2524868" cy="613385"/>
            <a:chOff x="127357" y="-6354"/>
            <a:chExt cx="2524868" cy="613385"/>
          </a:xfrm>
        </p:grpSpPr>
        <p:sp>
          <p:nvSpPr>
            <p:cNvPr id="22" name="Round Same Side Corner Rectangle 2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3" name="TextBox 2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4232359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18"/>
                                        </p:tgtEl>
                                        <p:attrNameLst>
                                          <p:attrName>style.visibility</p:attrName>
                                        </p:attrNameLst>
                                      </p:cBhvr>
                                      <p:to>
                                        <p:strVal val="visible"/>
                                      </p:to>
                                    </p:set>
                                    <p:animEffect transition="in" filter="barn(inVertical)">
                                      <p:cBhvr>
                                        <p:cTn id="7" dur="1000"/>
                                        <p:tgtEl>
                                          <p:spTgt spid="18"/>
                                        </p:tgtEl>
                                      </p:cBhvr>
                                    </p:animEffect>
                                  </p:childTnLst>
                                </p:cTn>
                              </p:par>
                            </p:childTnLst>
                          </p:cTn>
                        </p:par>
                        <p:par>
                          <p:cTn id="8" fill="hold">
                            <p:stCondLst>
                              <p:cond delay="1000"/>
                            </p:stCondLst>
                            <p:childTnLst>
                              <p:par>
                                <p:cTn id="9" presetID="2" presetClass="entr" presetSubtype="2" fill="hold" grpId="0" nodeType="afterEffect">
                                  <p:stCondLst>
                                    <p:cond delay="0"/>
                                  </p:stCondLst>
                                  <p:childTnLst>
                                    <p:set>
                                      <p:cBhvr>
                                        <p:cTn id="10" dur="1" fill="hold">
                                          <p:stCondLst>
                                            <p:cond delay="0"/>
                                          </p:stCondLst>
                                        </p:cTn>
                                        <p:tgtEl>
                                          <p:spTgt spid="42"/>
                                        </p:tgtEl>
                                        <p:attrNameLst>
                                          <p:attrName>style.visibility</p:attrName>
                                        </p:attrNameLst>
                                      </p:cBhvr>
                                      <p:to>
                                        <p:strVal val="visible"/>
                                      </p:to>
                                    </p:set>
                                    <p:anim calcmode="lin" valueType="num">
                                      <p:cBhvr additive="base">
                                        <p:cTn id="11" dur="1000" fill="hold"/>
                                        <p:tgtEl>
                                          <p:spTgt spid="42"/>
                                        </p:tgtEl>
                                        <p:attrNameLst>
                                          <p:attrName>ppt_x</p:attrName>
                                        </p:attrNameLst>
                                      </p:cBhvr>
                                      <p:tavLst>
                                        <p:tav tm="0">
                                          <p:val>
                                            <p:strVal val="1+#ppt_w/2"/>
                                          </p:val>
                                        </p:tav>
                                        <p:tav tm="100000">
                                          <p:val>
                                            <p:strVal val="#ppt_x"/>
                                          </p:val>
                                        </p:tav>
                                      </p:tavLst>
                                    </p:anim>
                                    <p:anim calcmode="lin" valueType="num">
                                      <p:cBhvr additive="base">
                                        <p:cTn id="12" dur="1000" fill="hold"/>
                                        <p:tgtEl>
                                          <p:spTgt spid="42"/>
                                        </p:tgtEl>
                                        <p:attrNameLst>
                                          <p:attrName>ppt_y</p:attrName>
                                        </p:attrNameLst>
                                      </p:cBhvr>
                                      <p:tavLst>
                                        <p:tav tm="0">
                                          <p:val>
                                            <p:strVal val="#ppt_y"/>
                                          </p:val>
                                        </p:tav>
                                        <p:tav tm="100000">
                                          <p:val>
                                            <p:strVal val="#ppt_y"/>
                                          </p:val>
                                        </p:tav>
                                      </p:tavLst>
                                    </p:anim>
                                  </p:childTnLst>
                                </p:cTn>
                              </p:par>
                            </p:childTnLst>
                          </p:cTn>
                        </p:par>
                        <p:par>
                          <p:cTn id="13" fill="hold">
                            <p:stCondLst>
                              <p:cond delay="2000"/>
                            </p:stCondLst>
                            <p:childTnLst>
                              <p:par>
                                <p:cTn id="14" presetID="22" presetClass="entr" presetSubtype="1" fill="hold" grpId="0" nodeType="afterEffect">
                                  <p:stCondLst>
                                    <p:cond delay="0"/>
                                  </p:stCondLst>
                                  <p:childTnLst>
                                    <p:set>
                                      <p:cBhvr>
                                        <p:cTn id="15" dur="1" fill="hold">
                                          <p:stCondLst>
                                            <p:cond delay="0"/>
                                          </p:stCondLst>
                                        </p:cTn>
                                        <p:tgtEl>
                                          <p:spTgt spid="43"/>
                                        </p:tgtEl>
                                        <p:attrNameLst>
                                          <p:attrName>style.visibility</p:attrName>
                                        </p:attrNameLst>
                                      </p:cBhvr>
                                      <p:to>
                                        <p:strVal val="visible"/>
                                      </p:to>
                                    </p:set>
                                    <p:animEffect transition="in" filter="wipe(up)">
                                      <p:cBhvr>
                                        <p:cTn id="16" dur="1000"/>
                                        <p:tgtEl>
                                          <p:spTgt spid="43"/>
                                        </p:tgtEl>
                                      </p:cBhvr>
                                    </p:animEffect>
                                  </p:childTnLst>
                                </p:cTn>
                              </p:par>
                            </p:childTnLst>
                          </p:cTn>
                        </p:par>
                        <p:par>
                          <p:cTn id="17" fill="hold">
                            <p:stCondLst>
                              <p:cond delay="3000"/>
                            </p:stCondLst>
                            <p:childTnLst>
                              <p:par>
                                <p:cTn id="18" presetID="53" presetClass="entr" presetSubtype="16" fill="hold" nodeType="afterEffect">
                                  <p:stCondLst>
                                    <p:cond delay="0"/>
                                  </p:stCondLst>
                                  <p:childTnLst>
                                    <p:set>
                                      <p:cBhvr>
                                        <p:cTn id="19" dur="1" fill="hold">
                                          <p:stCondLst>
                                            <p:cond delay="0"/>
                                          </p:stCondLst>
                                        </p:cTn>
                                        <p:tgtEl>
                                          <p:spTgt spid="17"/>
                                        </p:tgtEl>
                                        <p:attrNameLst>
                                          <p:attrName>style.visibility</p:attrName>
                                        </p:attrNameLst>
                                      </p:cBhvr>
                                      <p:to>
                                        <p:strVal val="visible"/>
                                      </p:to>
                                    </p:set>
                                    <p:anim calcmode="lin" valueType="num">
                                      <p:cBhvr>
                                        <p:cTn id="20" dur="500" fill="hold"/>
                                        <p:tgtEl>
                                          <p:spTgt spid="17"/>
                                        </p:tgtEl>
                                        <p:attrNameLst>
                                          <p:attrName>ppt_w</p:attrName>
                                        </p:attrNameLst>
                                      </p:cBhvr>
                                      <p:tavLst>
                                        <p:tav tm="0">
                                          <p:val>
                                            <p:fltVal val="0"/>
                                          </p:val>
                                        </p:tav>
                                        <p:tav tm="100000">
                                          <p:val>
                                            <p:strVal val="#ppt_w"/>
                                          </p:val>
                                        </p:tav>
                                      </p:tavLst>
                                    </p:anim>
                                    <p:anim calcmode="lin" valueType="num">
                                      <p:cBhvr>
                                        <p:cTn id="21" dur="500" fill="hold"/>
                                        <p:tgtEl>
                                          <p:spTgt spid="17"/>
                                        </p:tgtEl>
                                        <p:attrNameLst>
                                          <p:attrName>ppt_h</p:attrName>
                                        </p:attrNameLst>
                                      </p:cBhvr>
                                      <p:tavLst>
                                        <p:tav tm="0">
                                          <p:val>
                                            <p:fltVal val="0"/>
                                          </p:val>
                                        </p:tav>
                                        <p:tav tm="100000">
                                          <p:val>
                                            <p:strVal val="#ppt_h"/>
                                          </p:val>
                                        </p:tav>
                                      </p:tavLst>
                                    </p:anim>
                                    <p:animEffect transition="in" filter="fade">
                                      <p:cBhvr>
                                        <p:cTn id="22" dur="500"/>
                                        <p:tgtEl>
                                          <p:spTgt spid="17"/>
                                        </p:tgtEl>
                                      </p:cBhvr>
                                    </p:animEffect>
                                  </p:childTnLst>
                                </p:cTn>
                              </p:par>
                            </p:childTnLst>
                          </p:cTn>
                        </p:par>
                        <p:par>
                          <p:cTn id="23" fill="hold">
                            <p:stCondLst>
                              <p:cond delay="3500"/>
                            </p:stCondLst>
                            <p:childTnLst>
                              <p:par>
                                <p:cTn id="24" presetID="53" presetClass="entr" presetSubtype="16" fill="hold" grpId="0" nodeType="afterEffect">
                                  <p:stCondLst>
                                    <p:cond delay="0"/>
                                  </p:stCondLst>
                                  <p:childTnLst>
                                    <p:set>
                                      <p:cBhvr>
                                        <p:cTn id="25" dur="1" fill="hold">
                                          <p:stCondLst>
                                            <p:cond delay="0"/>
                                          </p:stCondLst>
                                        </p:cTn>
                                        <p:tgtEl>
                                          <p:spTgt spid="15"/>
                                        </p:tgtEl>
                                        <p:attrNameLst>
                                          <p:attrName>style.visibility</p:attrName>
                                        </p:attrNameLst>
                                      </p:cBhvr>
                                      <p:to>
                                        <p:strVal val="visible"/>
                                      </p:to>
                                    </p:set>
                                    <p:anim calcmode="lin" valueType="num">
                                      <p:cBhvr>
                                        <p:cTn id="26" dur="500" fill="hold"/>
                                        <p:tgtEl>
                                          <p:spTgt spid="15"/>
                                        </p:tgtEl>
                                        <p:attrNameLst>
                                          <p:attrName>ppt_w</p:attrName>
                                        </p:attrNameLst>
                                      </p:cBhvr>
                                      <p:tavLst>
                                        <p:tav tm="0">
                                          <p:val>
                                            <p:fltVal val="0"/>
                                          </p:val>
                                        </p:tav>
                                        <p:tav tm="100000">
                                          <p:val>
                                            <p:strVal val="#ppt_w"/>
                                          </p:val>
                                        </p:tav>
                                      </p:tavLst>
                                    </p:anim>
                                    <p:anim calcmode="lin" valueType="num">
                                      <p:cBhvr>
                                        <p:cTn id="27" dur="500" fill="hold"/>
                                        <p:tgtEl>
                                          <p:spTgt spid="15"/>
                                        </p:tgtEl>
                                        <p:attrNameLst>
                                          <p:attrName>ppt_h</p:attrName>
                                        </p:attrNameLst>
                                      </p:cBhvr>
                                      <p:tavLst>
                                        <p:tav tm="0">
                                          <p:val>
                                            <p:fltVal val="0"/>
                                          </p:val>
                                        </p:tav>
                                        <p:tav tm="100000">
                                          <p:val>
                                            <p:strVal val="#ppt_h"/>
                                          </p:val>
                                        </p:tav>
                                      </p:tavLst>
                                    </p:anim>
                                    <p:animEffect transition="in" filter="fade">
                                      <p:cBhvr>
                                        <p:cTn id="28" dur="500"/>
                                        <p:tgtEl>
                                          <p:spTgt spid="15"/>
                                        </p:tgtEl>
                                      </p:cBhvr>
                                    </p:animEffect>
                                  </p:childTnLst>
                                </p:cTn>
                              </p:par>
                              <p:par>
                                <p:cTn id="29" presetID="53" presetClass="entr" presetSubtype="16" fill="hold" nodeType="withEffect">
                                  <p:stCondLst>
                                    <p:cond delay="0"/>
                                  </p:stCondLst>
                                  <p:childTnLst>
                                    <p:set>
                                      <p:cBhvr>
                                        <p:cTn id="30" dur="1" fill="hold">
                                          <p:stCondLst>
                                            <p:cond delay="0"/>
                                          </p:stCondLst>
                                        </p:cTn>
                                        <p:tgtEl>
                                          <p:spTgt spid="45"/>
                                        </p:tgtEl>
                                        <p:attrNameLst>
                                          <p:attrName>style.visibility</p:attrName>
                                        </p:attrNameLst>
                                      </p:cBhvr>
                                      <p:to>
                                        <p:strVal val="visible"/>
                                      </p:to>
                                    </p:set>
                                    <p:anim calcmode="lin" valueType="num">
                                      <p:cBhvr>
                                        <p:cTn id="31" dur="500" fill="hold"/>
                                        <p:tgtEl>
                                          <p:spTgt spid="45"/>
                                        </p:tgtEl>
                                        <p:attrNameLst>
                                          <p:attrName>ppt_w</p:attrName>
                                        </p:attrNameLst>
                                      </p:cBhvr>
                                      <p:tavLst>
                                        <p:tav tm="0">
                                          <p:val>
                                            <p:fltVal val="0"/>
                                          </p:val>
                                        </p:tav>
                                        <p:tav tm="100000">
                                          <p:val>
                                            <p:strVal val="#ppt_w"/>
                                          </p:val>
                                        </p:tav>
                                      </p:tavLst>
                                    </p:anim>
                                    <p:anim calcmode="lin" valueType="num">
                                      <p:cBhvr>
                                        <p:cTn id="32" dur="500" fill="hold"/>
                                        <p:tgtEl>
                                          <p:spTgt spid="45"/>
                                        </p:tgtEl>
                                        <p:attrNameLst>
                                          <p:attrName>ppt_h</p:attrName>
                                        </p:attrNameLst>
                                      </p:cBhvr>
                                      <p:tavLst>
                                        <p:tav tm="0">
                                          <p:val>
                                            <p:fltVal val="0"/>
                                          </p:val>
                                        </p:tav>
                                        <p:tav tm="100000">
                                          <p:val>
                                            <p:strVal val="#ppt_h"/>
                                          </p:val>
                                        </p:tav>
                                      </p:tavLst>
                                    </p:anim>
                                    <p:animEffect transition="in" filter="fade">
                                      <p:cBhvr>
                                        <p:cTn id="33" dur="500"/>
                                        <p:tgtEl>
                                          <p:spTgt spid="45"/>
                                        </p:tgtEl>
                                      </p:cBhvr>
                                    </p:animEffect>
                                  </p:childTnLst>
                                </p:cTn>
                              </p:par>
                            </p:childTnLst>
                          </p:cTn>
                        </p:par>
                        <p:par>
                          <p:cTn id="34" fill="hold">
                            <p:stCondLst>
                              <p:cond delay="4000"/>
                            </p:stCondLst>
                            <p:childTnLst>
                              <p:par>
                                <p:cTn id="35" presetID="22" presetClass="entr" presetSubtype="1" fill="hold" grpId="0" nodeType="afterEffect">
                                  <p:stCondLst>
                                    <p:cond delay="0"/>
                                  </p:stCondLst>
                                  <p:childTnLst>
                                    <p:set>
                                      <p:cBhvr>
                                        <p:cTn id="36" dur="1" fill="hold">
                                          <p:stCondLst>
                                            <p:cond delay="0"/>
                                          </p:stCondLst>
                                        </p:cTn>
                                        <p:tgtEl>
                                          <p:spTgt spid="46"/>
                                        </p:tgtEl>
                                        <p:attrNameLst>
                                          <p:attrName>style.visibility</p:attrName>
                                        </p:attrNameLst>
                                      </p:cBhvr>
                                      <p:to>
                                        <p:strVal val="visible"/>
                                      </p:to>
                                    </p:set>
                                    <p:animEffect transition="in" filter="wipe(up)">
                                      <p:cBhvr>
                                        <p:cTn id="37" dur="1000"/>
                                        <p:tgtEl>
                                          <p:spTgt spid="46"/>
                                        </p:tgtEl>
                                      </p:cBhvr>
                                    </p:animEffect>
                                  </p:childTnLst>
                                </p:cTn>
                              </p:par>
                            </p:childTnLst>
                          </p:cTn>
                        </p:par>
                        <p:par>
                          <p:cTn id="38" fill="hold">
                            <p:stCondLst>
                              <p:cond delay="5000"/>
                            </p:stCondLst>
                            <p:childTnLst>
                              <p:par>
                                <p:cTn id="39" presetID="53" presetClass="entr" presetSubtype="16" fill="hold" nodeType="afterEffect">
                                  <p:stCondLst>
                                    <p:cond delay="0"/>
                                  </p:stCondLst>
                                  <p:childTnLst>
                                    <p:set>
                                      <p:cBhvr>
                                        <p:cTn id="40" dur="1" fill="hold">
                                          <p:stCondLst>
                                            <p:cond delay="0"/>
                                          </p:stCondLst>
                                        </p:cTn>
                                        <p:tgtEl>
                                          <p:spTgt spid="9"/>
                                        </p:tgtEl>
                                        <p:attrNameLst>
                                          <p:attrName>style.visibility</p:attrName>
                                        </p:attrNameLst>
                                      </p:cBhvr>
                                      <p:to>
                                        <p:strVal val="visible"/>
                                      </p:to>
                                    </p:set>
                                    <p:anim calcmode="lin" valueType="num">
                                      <p:cBhvr>
                                        <p:cTn id="41" dur="500" fill="hold"/>
                                        <p:tgtEl>
                                          <p:spTgt spid="9"/>
                                        </p:tgtEl>
                                        <p:attrNameLst>
                                          <p:attrName>ppt_w</p:attrName>
                                        </p:attrNameLst>
                                      </p:cBhvr>
                                      <p:tavLst>
                                        <p:tav tm="0">
                                          <p:val>
                                            <p:fltVal val="0"/>
                                          </p:val>
                                        </p:tav>
                                        <p:tav tm="100000">
                                          <p:val>
                                            <p:strVal val="#ppt_w"/>
                                          </p:val>
                                        </p:tav>
                                      </p:tavLst>
                                    </p:anim>
                                    <p:anim calcmode="lin" valueType="num">
                                      <p:cBhvr>
                                        <p:cTn id="42" dur="500" fill="hold"/>
                                        <p:tgtEl>
                                          <p:spTgt spid="9"/>
                                        </p:tgtEl>
                                        <p:attrNameLst>
                                          <p:attrName>ppt_h</p:attrName>
                                        </p:attrNameLst>
                                      </p:cBhvr>
                                      <p:tavLst>
                                        <p:tav tm="0">
                                          <p:val>
                                            <p:fltVal val="0"/>
                                          </p:val>
                                        </p:tav>
                                        <p:tav tm="100000">
                                          <p:val>
                                            <p:strVal val="#ppt_h"/>
                                          </p:val>
                                        </p:tav>
                                      </p:tavLst>
                                    </p:anim>
                                    <p:animEffect transition="in" filter="fade">
                                      <p:cBhvr>
                                        <p:cTn id="43" dur="500"/>
                                        <p:tgtEl>
                                          <p:spTgt spid="9"/>
                                        </p:tgtEl>
                                      </p:cBhvr>
                                    </p:animEffect>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7"/>
                                        </p:tgtEl>
                                        <p:attrNameLst>
                                          <p:attrName>style.visibility</p:attrName>
                                        </p:attrNameLst>
                                      </p:cBhvr>
                                      <p:to>
                                        <p:strVal val="visible"/>
                                      </p:to>
                                    </p:set>
                                    <p:anim calcmode="lin" valueType="num">
                                      <p:cBhvr>
                                        <p:cTn id="47" dur="500" fill="hold"/>
                                        <p:tgtEl>
                                          <p:spTgt spid="7"/>
                                        </p:tgtEl>
                                        <p:attrNameLst>
                                          <p:attrName>ppt_w</p:attrName>
                                        </p:attrNameLst>
                                      </p:cBhvr>
                                      <p:tavLst>
                                        <p:tav tm="0">
                                          <p:val>
                                            <p:fltVal val="0"/>
                                          </p:val>
                                        </p:tav>
                                        <p:tav tm="100000">
                                          <p:val>
                                            <p:strVal val="#ppt_w"/>
                                          </p:val>
                                        </p:tav>
                                      </p:tavLst>
                                    </p:anim>
                                    <p:anim calcmode="lin" valueType="num">
                                      <p:cBhvr>
                                        <p:cTn id="48" dur="500" fill="hold"/>
                                        <p:tgtEl>
                                          <p:spTgt spid="7"/>
                                        </p:tgtEl>
                                        <p:attrNameLst>
                                          <p:attrName>ppt_h</p:attrName>
                                        </p:attrNameLst>
                                      </p:cBhvr>
                                      <p:tavLst>
                                        <p:tav tm="0">
                                          <p:val>
                                            <p:fltVal val="0"/>
                                          </p:val>
                                        </p:tav>
                                        <p:tav tm="100000">
                                          <p:val>
                                            <p:strVal val="#ppt_h"/>
                                          </p:val>
                                        </p:tav>
                                      </p:tavLst>
                                    </p:anim>
                                    <p:animEffect transition="in" filter="fade">
                                      <p:cBhvr>
                                        <p:cTn id="49" dur="500"/>
                                        <p:tgtEl>
                                          <p:spTgt spid="7"/>
                                        </p:tgtEl>
                                      </p:cBhvr>
                                    </p:animEffect>
                                  </p:childTnLst>
                                </p:cTn>
                              </p:par>
                              <p:par>
                                <p:cTn id="50" presetID="53" presetClass="entr" presetSubtype="16" fill="hold" nodeType="withEffect">
                                  <p:stCondLst>
                                    <p:cond delay="0"/>
                                  </p:stCondLst>
                                  <p:childTnLst>
                                    <p:set>
                                      <p:cBhvr>
                                        <p:cTn id="51" dur="1" fill="hold">
                                          <p:stCondLst>
                                            <p:cond delay="0"/>
                                          </p:stCondLst>
                                        </p:cTn>
                                        <p:tgtEl>
                                          <p:spTgt spid="10"/>
                                        </p:tgtEl>
                                        <p:attrNameLst>
                                          <p:attrName>style.visibility</p:attrName>
                                        </p:attrNameLst>
                                      </p:cBhvr>
                                      <p:to>
                                        <p:strVal val="visible"/>
                                      </p:to>
                                    </p:set>
                                    <p:anim calcmode="lin" valueType="num">
                                      <p:cBhvr>
                                        <p:cTn id="52" dur="500" fill="hold"/>
                                        <p:tgtEl>
                                          <p:spTgt spid="10"/>
                                        </p:tgtEl>
                                        <p:attrNameLst>
                                          <p:attrName>ppt_w</p:attrName>
                                        </p:attrNameLst>
                                      </p:cBhvr>
                                      <p:tavLst>
                                        <p:tav tm="0">
                                          <p:val>
                                            <p:fltVal val="0"/>
                                          </p:val>
                                        </p:tav>
                                        <p:tav tm="100000">
                                          <p:val>
                                            <p:strVal val="#ppt_w"/>
                                          </p:val>
                                        </p:tav>
                                      </p:tavLst>
                                    </p:anim>
                                    <p:anim calcmode="lin" valueType="num">
                                      <p:cBhvr>
                                        <p:cTn id="53" dur="500" fill="hold"/>
                                        <p:tgtEl>
                                          <p:spTgt spid="10"/>
                                        </p:tgtEl>
                                        <p:attrNameLst>
                                          <p:attrName>ppt_h</p:attrName>
                                        </p:attrNameLst>
                                      </p:cBhvr>
                                      <p:tavLst>
                                        <p:tav tm="0">
                                          <p:val>
                                            <p:fltVal val="0"/>
                                          </p:val>
                                        </p:tav>
                                        <p:tav tm="100000">
                                          <p:val>
                                            <p:strVal val="#ppt_h"/>
                                          </p:val>
                                        </p:tav>
                                      </p:tavLst>
                                    </p:anim>
                                    <p:animEffect transition="in" filter="fade">
                                      <p:cBhvr>
                                        <p:cTn id="54" dur="500"/>
                                        <p:tgtEl>
                                          <p:spTgt spid="10"/>
                                        </p:tgtEl>
                                      </p:cBhvr>
                                    </p:animEffect>
                                  </p:childTnLst>
                                </p:cTn>
                              </p:par>
                            </p:childTnLst>
                          </p:cTn>
                        </p:par>
                        <p:par>
                          <p:cTn id="55" fill="hold">
                            <p:stCondLst>
                              <p:cond delay="6000"/>
                            </p:stCondLst>
                            <p:childTnLst>
                              <p:par>
                                <p:cTn id="56" presetID="22" presetClass="entr" presetSubtype="1" fill="hold" grpId="0" nodeType="afterEffect">
                                  <p:stCondLst>
                                    <p:cond delay="0"/>
                                  </p:stCondLst>
                                  <p:childTnLst>
                                    <p:set>
                                      <p:cBhvr>
                                        <p:cTn id="57" dur="1" fill="hold">
                                          <p:stCondLst>
                                            <p:cond delay="0"/>
                                          </p:stCondLst>
                                        </p:cTn>
                                        <p:tgtEl>
                                          <p:spTgt spid="47"/>
                                        </p:tgtEl>
                                        <p:attrNameLst>
                                          <p:attrName>style.visibility</p:attrName>
                                        </p:attrNameLst>
                                      </p:cBhvr>
                                      <p:to>
                                        <p:strVal val="visible"/>
                                      </p:to>
                                    </p:set>
                                    <p:animEffect transition="in" filter="wipe(up)">
                                      <p:cBhvr>
                                        <p:cTn id="58" dur="1000"/>
                                        <p:tgtEl>
                                          <p:spTgt spid="47"/>
                                        </p:tgtEl>
                                      </p:cBhvr>
                                    </p:animEffect>
                                  </p:childTnLst>
                                </p:cTn>
                              </p:par>
                            </p:childTnLst>
                          </p:cTn>
                        </p:par>
                        <p:par>
                          <p:cTn id="59" fill="hold">
                            <p:stCondLst>
                              <p:cond delay="7000"/>
                            </p:stCondLst>
                            <p:childTnLst>
                              <p:par>
                                <p:cTn id="60" presetID="53" presetClass="entr" presetSubtype="16" fill="hold" nodeType="afterEffect">
                                  <p:stCondLst>
                                    <p:cond delay="0"/>
                                  </p:stCondLst>
                                  <p:childTnLst>
                                    <p:set>
                                      <p:cBhvr>
                                        <p:cTn id="61" dur="1" fill="hold">
                                          <p:stCondLst>
                                            <p:cond delay="0"/>
                                          </p:stCondLst>
                                        </p:cTn>
                                        <p:tgtEl>
                                          <p:spTgt spid="13"/>
                                        </p:tgtEl>
                                        <p:attrNameLst>
                                          <p:attrName>style.visibility</p:attrName>
                                        </p:attrNameLst>
                                      </p:cBhvr>
                                      <p:to>
                                        <p:strVal val="visible"/>
                                      </p:to>
                                    </p:set>
                                    <p:anim calcmode="lin" valueType="num">
                                      <p:cBhvr>
                                        <p:cTn id="62" dur="500" fill="hold"/>
                                        <p:tgtEl>
                                          <p:spTgt spid="13"/>
                                        </p:tgtEl>
                                        <p:attrNameLst>
                                          <p:attrName>ppt_w</p:attrName>
                                        </p:attrNameLst>
                                      </p:cBhvr>
                                      <p:tavLst>
                                        <p:tav tm="0">
                                          <p:val>
                                            <p:fltVal val="0"/>
                                          </p:val>
                                        </p:tav>
                                        <p:tav tm="100000">
                                          <p:val>
                                            <p:strVal val="#ppt_w"/>
                                          </p:val>
                                        </p:tav>
                                      </p:tavLst>
                                    </p:anim>
                                    <p:anim calcmode="lin" valueType="num">
                                      <p:cBhvr>
                                        <p:cTn id="63" dur="500" fill="hold"/>
                                        <p:tgtEl>
                                          <p:spTgt spid="13"/>
                                        </p:tgtEl>
                                        <p:attrNameLst>
                                          <p:attrName>ppt_h</p:attrName>
                                        </p:attrNameLst>
                                      </p:cBhvr>
                                      <p:tavLst>
                                        <p:tav tm="0">
                                          <p:val>
                                            <p:fltVal val="0"/>
                                          </p:val>
                                        </p:tav>
                                        <p:tav tm="100000">
                                          <p:val>
                                            <p:strVal val="#ppt_h"/>
                                          </p:val>
                                        </p:tav>
                                      </p:tavLst>
                                    </p:anim>
                                    <p:animEffect transition="in" filter="fade">
                                      <p:cBhvr>
                                        <p:cTn id="64" dur="500"/>
                                        <p:tgtEl>
                                          <p:spTgt spid="13"/>
                                        </p:tgtEl>
                                      </p:cBhvr>
                                    </p:animEffect>
                                  </p:childTnLst>
                                </p:cTn>
                              </p:par>
                            </p:childTnLst>
                          </p:cTn>
                        </p:par>
                        <p:par>
                          <p:cTn id="65" fill="hold">
                            <p:stCondLst>
                              <p:cond delay="7500"/>
                            </p:stCondLst>
                            <p:childTnLst>
                              <p:par>
                                <p:cTn id="66" presetID="53" presetClass="entr" presetSubtype="16" fill="hold" grpId="0" nodeType="afterEffect">
                                  <p:stCondLst>
                                    <p:cond delay="0"/>
                                  </p:stCondLst>
                                  <p:childTnLst>
                                    <p:set>
                                      <p:cBhvr>
                                        <p:cTn id="67" dur="1" fill="hold">
                                          <p:stCondLst>
                                            <p:cond delay="0"/>
                                          </p:stCondLst>
                                        </p:cTn>
                                        <p:tgtEl>
                                          <p:spTgt spid="11"/>
                                        </p:tgtEl>
                                        <p:attrNameLst>
                                          <p:attrName>style.visibility</p:attrName>
                                        </p:attrNameLst>
                                      </p:cBhvr>
                                      <p:to>
                                        <p:strVal val="visible"/>
                                      </p:to>
                                    </p:set>
                                    <p:anim calcmode="lin" valueType="num">
                                      <p:cBhvr>
                                        <p:cTn id="68" dur="500" fill="hold"/>
                                        <p:tgtEl>
                                          <p:spTgt spid="11"/>
                                        </p:tgtEl>
                                        <p:attrNameLst>
                                          <p:attrName>ppt_w</p:attrName>
                                        </p:attrNameLst>
                                      </p:cBhvr>
                                      <p:tavLst>
                                        <p:tav tm="0">
                                          <p:val>
                                            <p:fltVal val="0"/>
                                          </p:val>
                                        </p:tav>
                                        <p:tav tm="100000">
                                          <p:val>
                                            <p:strVal val="#ppt_w"/>
                                          </p:val>
                                        </p:tav>
                                      </p:tavLst>
                                    </p:anim>
                                    <p:anim calcmode="lin" valueType="num">
                                      <p:cBhvr>
                                        <p:cTn id="69" dur="500" fill="hold"/>
                                        <p:tgtEl>
                                          <p:spTgt spid="11"/>
                                        </p:tgtEl>
                                        <p:attrNameLst>
                                          <p:attrName>ppt_h</p:attrName>
                                        </p:attrNameLst>
                                      </p:cBhvr>
                                      <p:tavLst>
                                        <p:tav tm="0">
                                          <p:val>
                                            <p:fltVal val="0"/>
                                          </p:val>
                                        </p:tav>
                                        <p:tav tm="100000">
                                          <p:val>
                                            <p:strVal val="#ppt_h"/>
                                          </p:val>
                                        </p:tav>
                                      </p:tavLst>
                                    </p:anim>
                                    <p:animEffect transition="in" filter="fade">
                                      <p:cBhvr>
                                        <p:cTn id="70" dur="500"/>
                                        <p:tgtEl>
                                          <p:spTgt spid="11"/>
                                        </p:tgtEl>
                                      </p:cBhvr>
                                    </p:animEffect>
                                  </p:childTnLst>
                                </p:cTn>
                              </p:par>
                              <p:par>
                                <p:cTn id="71" presetID="53" presetClass="entr" presetSubtype="16" fill="hold" nodeType="withEffect">
                                  <p:stCondLst>
                                    <p:cond delay="0"/>
                                  </p:stCondLst>
                                  <p:childTnLst>
                                    <p:set>
                                      <p:cBhvr>
                                        <p:cTn id="72" dur="1" fill="hold">
                                          <p:stCondLst>
                                            <p:cond delay="0"/>
                                          </p:stCondLst>
                                        </p:cTn>
                                        <p:tgtEl>
                                          <p:spTgt spid="14"/>
                                        </p:tgtEl>
                                        <p:attrNameLst>
                                          <p:attrName>style.visibility</p:attrName>
                                        </p:attrNameLst>
                                      </p:cBhvr>
                                      <p:to>
                                        <p:strVal val="visible"/>
                                      </p:to>
                                    </p:set>
                                    <p:anim calcmode="lin" valueType="num">
                                      <p:cBhvr>
                                        <p:cTn id="73" dur="500" fill="hold"/>
                                        <p:tgtEl>
                                          <p:spTgt spid="14"/>
                                        </p:tgtEl>
                                        <p:attrNameLst>
                                          <p:attrName>ppt_w</p:attrName>
                                        </p:attrNameLst>
                                      </p:cBhvr>
                                      <p:tavLst>
                                        <p:tav tm="0">
                                          <p:val>
                                            <p:fltVal val="0"/>
                                          </p:val>
                                        </p:tav>
                                        <p:tav tm="100000">
                                          <p:val>
                                            <p:strVal val="#ppt_w"/>
                                          </p:val>
                                        </p:tav>
                                      </p:tavLst>
                                    </p:anim>
                                    <p:anim calcmode="lin" valueType="num">
                                      <p:cBhvr>
                                        <p:cTn id="74" dur="500" fill="hold"/>
                                        <p:tgtEl>
                                          <p:spTgt spid="14"/>
                                        </p:tgtEl>
                                        <p:attrNameLst>
                                          <p:attrName>ppt_h</p:attrName>
                                        </p:attrNameLst>
                                      </p:cBhvr>
                                      <p:tavLst>
                                        <p:tav tm="0">
                                          <p:val>
                                            <p:fltVal val="0"/>
                                          </p:val>
                                        </p:tav>
                                        <p:tav tm="100000">
                                          <p:val>
                                            <p:strVal val="#ppt_h"/>
                                          </p:val>
                                        </p:tav>
                                      </p:tavLst>
                                    </p:anim>
                                    <p:animEffect transition="in" filter="fade">
                                      <p:cBhvr>
                                        <p:cTn id="75" dur="500"/>
                                        <p:tgtEl>
                                          <p:spTgt spid="1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8" grpId="0" animBg="1"/>
      <p:bldP spid="7" grpId="0" animBg="1"/>
      <p:bldP spid="11" grpId="0" animBg="1"/>
      <p:bldP spid="15" grpId="0" animBg="1"/>
      <p:bldP spid="42" grpId="0" animBg="1"/>
      <p:bldP spid="43" grpId="0"/>
      <p:bldP spid="46" grpId="0"/>
      <p:bldP spid="47" grpId="0"/>
    </p:bldLst>
  </p:timing>
</p:sld>
</file>

<file path=ppt/slides/slide3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82" name="Rectangle 81"/>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 name="Group 17"/>
          <p:cNvGrpSpPr>
            <a:grpSpLocks noChangeAspect="1"/>
          </p:cNvGrpSpPr>
          <p:nvPr/>
        </p:nvGrpSpPr>
        <p:grpSpPr>
          <a:xfrm>
            <a:off x="1061775" y="1963585"/>
            <a:ext cx="1541323" cy="2834640"/>
            <a:chOff x="1065214" y="1122362"/>
            <a:chExt cx="1193801" cy="2195514"/>
          </a:xfrm>
        </p:grpSpPr>
        <p:sp>
          <p:nvSpPr>
            <p:cNvPr id="2053" name="Freeform 5"/>
            <p:cNvSpPr>
              <a:spLocks/>
            </p:cNvSpPr>
            <p:nvPr/>
          </p:nvSpPr>
          <p:spPr bwMode="auto">
            <a:xfrm>
              <a:off x="1346201" y="1739900"/>
              <a:ext cx="912814" cy="1577976"/>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4" name="Freeform 6"/>
            <p:cNvSpPr>
              <a:spLocks/>
            </p:cNvSpPr>
            <p:nvPr/>
          </p:nvSpPr>
          <p:spPr bwMode="auto">
            <a:xfrm>
              <a:off x="1411289" y="1757364"/>
              <a:ext cx="769938" cy="1498601"/>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5" name="Freeform 7"/>
            <p:cNvSpPr>
              <a:spLocks/>
            </p:cNvSpPr>
            <p:nvPr/>
          </p:nvSpPr>
          <p:spPr bwMode="auto">
            <a:xfrm>
              <a:off x="1439864"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6" name="Freeform 8"/>
            <p:cNvSpPr>
              <a:spLocks/>
            </p:cNvSpPr>
            <p:nvPr/>
          </p:nvSpPr>
          <p:spPr bwMode="auto">
            <a:xfrm>
              <a:off x="1143001"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7" name="Freeform 9"/>
            <p:cNvSpPr>
              <a:spLocks/>
            </p:cNvSpPr>
            <p:nvPr/>
          </p:nvSpPr>
          <p:spPr bwMode="auto">
            <a:xfrm>
              <a:off x="1284289"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8" name="Freeform 10"/>
            <p:cNvSpPr>
              <a:spLocks/>
            </p:cNvSpPr>
            <p:nvPr/>
          </p:nvSpPr>
          <p:spPr bwMode="auto">
            <a:xfrm>
              <a:off x="1362076"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59" name="Freeform 11"/>
            <p:cNvSpPr>
              <a:spLocks/>
            </p:cNvSpPr>
            <p:nvPr/>
          </p:nvSpPr>
          <p:spPr bwMode="auto">
            <a:xfrm>
              <a:off x="1393826" y="1370013"/>
              <a:ext cx="396876" cy="1604964"/>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0" name="Freeform 12"/>
            <p:cNvSpPr>
              <a:spLocks/>
            </p:cNvSpPr>
            <p:nvPr/>
          </p:nvSpPr>
          <p:spPr bwMode="auto">
            <a:xfrm>
              <a:off x="1065214"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1" name="Freeform 13"/>
            <p:cNvSpPr>
              <a:spLocks/>
            </p:cNvSpPr>
            <p:nvPr/>
          </p:nvSpPr>
          <p:spPr bwMode="auto">
            <a:xfrm>
              <a:off x="1096964"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2063" name="Oval 15"/>
          <p:cNvSpPr>
            <a:spLocks noChangeAspect="1" noChangeArrowheads="1"/>
          </p:cNvSpPr>
          <p:nvPr/>
        </p:nvSpPr>
        <p:spPr bwMode="auto">
          <a:xfrm>
            <a:off x="1285962" y="2196086"/>
            <a:ext cx="918891" cy="914400"/>
          </a:xfrm>
          <a:prstGeom prst="ellipse">
            <a:avLst/>
          </a:prstGeom>
          <a:blipFill>
            <a:blip r:embed="rId3"/>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8" name="Group 32"/>
          <p:cNvGrpSpPr>
            <a:grpSpLocks noChangeAspect="1"/>
          </p:cNvGrpSpPr>
          <p:nvPr/>
        </p:nvGrpSpPr>
        <p:grpSpPr>
          <a:xfrm>
            <a:off x="3680170" y="1952313"/>
            <a:ext cx="1541322" cy="2834640"/>
            <a:chOff x="1065213" y="1122362"/>
            <a:chExt cx="1193800" cy="2195513"/>
          </a:xfrm>
        </p:grpSpPr>
        <p:sp>
          <p:nvSpPr>
            <p:cNvPr id="34"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9" name="Group 51"/>
          <p:cNvGrpSpPr>
            <a:grpSpLocks noChangeAspect="1"/>
          </p:cNvGrpSpPr>
          <p:nvPr/>
        </p:nvGrpSpPr>
        <p:grpSpPr>
          <a:xfrm>
            <a:off x="6403096" y="1963585"/>
            <a:ext cx="1541322" cy="2834640"/>
            <a:chOff x="1065213" y="1122362"/>
            <a:chExt cx="1193800" cy="2195513"/>
          </a:xfrm>
        </p:grpSpPr>
        <p:sp>
          <p:nvSpPr>
            <p:cNvPr id="53"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4"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5"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6"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7"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8"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1"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70"/>
          <p:cNvGrpSpPr>
            <a:grpSpLocks noChangeAspect="1"/>
          </p:cNvGrpSpPr>
          <p:nvPr/>
        </p:nvGrpSpPr>
        <p:grpSpPr>
          <a:xfrm>
            <a:off x="9037322" y="1941041"/>
            <a:ext cx="1541322" cy="2834640"/>
            <a:chOff x="1065213" y="1122362"/>
            <a:chExt cx="1193800" cy="2195513"/>
          </a:xfrm>
        </p:grpSpPr>
        <p:sp>
          <p:nvSpPr>
            <p:cNvPr id="72" name="Freeform 5"/>
            <p:cNvSpPr>
              <a:spLocks/>
            </p:cNvSpPr>
            <p:nvPr/>
          </p:nvSpPr>
          <p:spPr bwMode="auto">
            <a:xfrm>
              <a:off x="1346200" y="1739900"/>
              <a:ext cx="912813" cy="1577975"/>
            </a:xfrm>
            <a:custGeom>
              <a:avLst/>
              <a:gdLst/>
              <a:ahLst/>
              <a:cxnLst>
                <a:cxn ang="0">
                  <a:pos x="0" y="89"/>
                </a:cxn>
                <a:cxn ang="0">
                  <a:pos x="332" y="0"/>
                </a:cxn>
                <a:cxn ang="0">
                  <a:pos x="575" y="906"/>
                </a:cxn>
                <a:cxn ang="0">
                  <a:pos x="377" y="832"/>
                </a:cxn>
                <a:cxn ang="0">
                  <a:pos x="243" y="994"/>
                </a:cxn>
                <a:cxn ang="0">
                  <a:pos x="0" y="89"/>
                </a:cxn>
                <a:cxn ang="0">
                  <a:pos x="0" y="89"/>
                </a:cxn>
              </a:cxnLst>
              <a:rect l="0" t="0" r="r" b="b"/>
              <a:pathLst>
                <a:path w="575" h="994">
                  <a:moveTo>
                    <a:pt x="0" y="89"/>
                  </a:moveTo>
                  <a:lnTo>
                    <a:pt x="332" y="0"/>
                  </a:lnTo>
                  <a:lnTo>
                    <a:pt x="575" y="906"/>
                  </a:lnTo>
                  <a:lnTo>
                    <a:pt x="377" y="832"/>
                  </a:lnTo>
                  <a:lnTo>
                    <a:pt x="243" y="994"/>
                  </a:lnTo>
                  <a:lnTo>
                    <a:pt x="0" y="89"/>
                  </a:lnTo>
                  <a:lnTo>
                    <a:pt x="0" y="89"/>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Freeform 6"/>
            <p:cNvSpPr>
              <a:spLocks/>
            </p:cNvSpPr>
            <p:nvPr/>
          </p:nvSpPr>
          <p:spPr bwMode="auto">
            <a:xfrm>
              <a:off x="1411288" y="1757363"/>
              <a:ext cx="769938" cy="1498600"/>
            </a:xfrm>
            <a:custGeom>
              <a:avLst/>
              <a:gdLst/>
              <a:ahLst/>
              <a:cxnLst>
                <a:cxn ang="0">
                  <a:pos x="0" y="67"/>
                </a:cxn>
                <a:cxn ang="0">
                  <a:pos x="249" y="0"/>
                </a:cxn>
                <a:cxn ang="0">
                  <a:pos x="485" y="877"/>
                </a:cxn>
                <a:cxn ang="0">
                  <a:pos x="336" y="821"/>
                </a:cxn>
                <a:cxn ang="0">
                  <a:pos x="235" y="944"/>
                </a:cxn>
                <a:cxn ang="0">
                  <a:pos x="0" y="67"/>
                </a:cxn>
                <a:cxn ang="0">
                  <a:pos x="0" y="67"/>
                </a:cxn>
              </a:cxnLst>
              <a:rect l="0" t="0" r="r" b="b"/>
              <a:pathLst>
                <a:path w="485" h="944">
                  <a:moveTo>
                    <a:pt x="0" y="67"/>
                  </a:moveTo>
                  <a:lnTo>
                    <a:pt x="249" y="0"/>
                  </a:lnTo>
                  <a:lnTo>
                    <a:pt x="485" y="877"/>
                  </a:lnTo>
                  <a:lnTo>
                    <a:pt x="336" y="821"/>
                  </a:lnTo>
                  <a:lnTo>
                    <a:pt x="235" y="944"/>
                  </a:lnTo>
                  <a:lnTo>
                    <a:pt x="0" y="67"/>
                  </a:lnTo>
                  <a:lnTo>
                    <a:pt x="0" y="6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4" name="Freeform 7"/>
            <p:cNvSpPr>
              <a:spLocks/>
            </p:cNvSpPr>
            <p:nvPr/>
          </p:nvSpPr>
          <p:spPr bwMode="auto">
            <a:xfrm>
              <a:off x="1439863" y="1766888"/>
              <a:ext cx="706438" cy="1460500"/>
            </a:xfrm>
            <a:custGeom>
              <a:avLst/>
              <a:gdLst/>
              <a:ahLst/>
              <a:cxnLst>
                <a:cxn ang="0">
                  <a:pos x="0" y="57"/>
                </a:cxn>
                <a:cxn ang="0">
                  <a:pos x="213" y="0"/>
                </a:cxn>
                <a:cxn ang="0">
                  <a:pos x="445" y="863"/>
                </a:cxn>
                <a:cxn ang="0">
                  <a:pos x="318" y="815"/>
                </a:cxn>
                <a:cxn ang="0">
                  <a:pos x="232" y="920"/>
                </a:cxn>
                <a:cxn ang="0">
                  <a:pos x="0" y="57"/>
                </a:cxn>
                <a:cxn ang="0">
                  <a:pos x="0" y="57"/>
                </a:cxn>
              </a:cxnLst>
              <a:rect l="0" t="0" r="r" b="b"/>
              <a:pathLst>
                <a:path w="445" h="920">
                  <a:moveTo>
                    <a:pt x="0" y="57"/>
                  </a:moveTo>
                  <a:lnTo>
                    <a:pt x="213" y="0"/>
                  </a:lnTo>
                  <a:lnTo>
                    <a:pt x="445" y="863"/>
                  </a:lnTo>
                  <a:lnTo>
                    <a:pt x="318" y="815"/>
                  </a:lnTo>
                  <a:lnTo>
                    <a:pt x="232" y="920"/>
                  </a:lnTo>
                  <a:lnTo>
                    <a:pt x="0" y="57"/>
                  </a:lnTo>
                  <a:lnTo>
                    <a:pt x="0" y="57"/>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5" name="Freeform 8"/>
            <p:cNvSpPr>
              <a:spLocks/>
            </p:cNvSpPr>
            <p:nvPr/>
          </p:nvSpPr>
          <p:spPr bwMode="auto">
            <a:xfrm>
              <a:off x="1143000" y="1196975"/>
              <a:ext cx="900113" cy="922338"/>
            </a:xfrm>
            <a:custGeom>
              <a:avLst/>
              <a:gdLst/>
              <a:ahLst/>
              <a:cxnLst>
                <a:cxn ang="0">
                  <a:pos x="283" y="0"/>
                </a:cxn>
                <a:cxn ang="0">
                  <a:pos x="336" y="58"/>
                </a:cxn>
                <a:cxn ang="0">
                  <a:pos x="410" y="29"/>
                </a:cxn>
                <a:cxn ang="0">
                  <a:pos x="433" y="104"/>
                </a:cxn>
                <a:cxn ang="0">
                  <a:pos x="511" y="109"/>
                </a:cxn>
                <a:cxn ang="0">
                  <a:pos x="498" y="187"/>
                </a:cxn>
                <a:cxn ang="0">
                  <a:pos x="567" y="225"/>
                </a:cxn>
                <a:cxn ang="0">
                  <a:pos x="522" y="290"/>
                </a:cxn>
                <a:cxn ang="0">
                  <a:pos x="567" y="354"/>
                </a:cxn>
                <a:cxn ang="0">
                  <a:pos x="498" y="394"/>
                </a:cxn>
                <a:cxn ang="0">
                  <a:pos x="511" y="470"/>
                </a:cxn>
                <a:cxn ang="0">
                  <a:pos x="433" y="477"/>
                </a:cxn>
                <a:cxn ang="0">
                  <a:pos x="410" y="552"/>
                </a:cxn>
                <a:cxn ang="0">
                  <a:pos x="336" y="522"/>
                </a:cxn>
                <a:cxn ang="0">
                  <a:pos x="283" y="581"/>
                </a:cxn>
                <a:cxn ang="0">
                  <a:pos x="229" y="522"/>
                </a:cxn>
                <a:cxn ang="0">
                  <a:pos x="157" y="552"/>
                </a:cxn>
                <a:cxn ang="0">
                  <a:pos x="134" y="477"/>
                </a:cxn>
                <a:cxn ang="0">
                  <a:pos x="56" y="470"/>
                </a:cxn>
                <a:cxn ang="0">
                  <a:pos x="68" y="394"/>
                </a:cxn>
                <a:cxn ang="0">
                  <a:pos x="0" y="354"/>
                </a:cxn>
                <a:cxn ang="0">
                  <a:pos x="44" y="290"/>
                </a:cxn>
                <a:cxn ang="0">
                  <a:pos x="0" y="225"/>
                </a:cxn>
                <a:cxn ang="0">
                  <a:pos x="68" y="187"/>
                </a:cxn>
                <a:cxn ang="0">
                  <a:pos x="56" y="109"/>
                </a:cxn>
                <a:cxn ang="0">
                  <a:pos x="134" y="104"/>
                </a:cxn>
                <a:cxn ang="0">
                  <a:pos x="157" y="29"/>
                </a:cxn>
                <a:cxn ang="0">
                  <a:pos x="229" y="58"/>
                </a:cxn>
                <a:cxn ang="0">
                  <a:pos x="283" y="0"/>
                </a:cxn>
                <a:cxn ang="0">
                  <a:pos x="283" y="0"/>
                </a:cxn>
              </a:cxnLst>
              <a:rect l="0" t="0" r="r" b="b"/>
              <a:pathLst>
                <a:path w="567" h="581">
                  <a:moveTo>
                    <a:pt x="283" y="0"/>
                  </a:moveTo>
                  <a:lnTo>
                    <a:pt x="336" y="58"/>
                  </a:lnTo>
                  <a:lnTo>
                    <a:pt x="410" y="29"/>
                  </a:lnTo>
                  <a:lnTo>
                    <a:pt x="433" y="104"/>
                  </a:lnTo>
                  <a:lnTo>
                    <a:pt x="511" y="109"/>
                  </a:lnTo>
                  <a:lnTo>
                    <a:pt x="498" y="187"/>
                  </a:lnTo>
                  <a:lnTo>
                    <a:pt x="567" y="225"/>
                  </a:lnTo>
                  <a:lnTo>
                    <a:pt x="522" y="290"/>
                  </a:lnTo>
                  <a:lnTo>
                    <a:pt x="567" y="354"/>
                  </a:lnTo>
                  <a:lnTo>
                    <a:pt x="498" y="394"/>
                  </a:lnTo>
                  <a:lnTo>
                    <a:pt x="511" y="470"/>
                  </a:lnTo>
                  <a:lnTo>
                    <a:pt x="433" y="477"/>
                  </a:lnTo>
                  <a:lnTo>
                    <a:pt x="410" y="552"/>
                  </a:lnTo>
                  <a:lnTo>
                    <a:pt x="336" y="522"/>
                  </a:lnTo>
                  <a:lnTo>
                    <a:pt x="283" y="581"/>
                  </a:lnTo>
                  <a:lnTo>
                    <a:pt x="229" y="522"/>
                  </a:lnTo>
                  <a:lnTo>
                    <a:pt x="157" y="552"/>
                  </a:lnTo>
                  <a:lnTo>
                    <a:pt x="134" y="477"/>
                  </a:lnTo>
                  <a:lnTo>
                    <a:pt x="56" y="470"/>
                  </a:lnTo>
                  <a:lnTo>
                    <a:pt x="68" y="394"/>
                  </a:lnTo>
                  <a:lnTo>
                    <a:pt x="0" y="354"/>
                  </a:lnTo>
                  <a:lnTo>
                    <a:pt x="44" y="290"/>
                  </a:lnTo>
                  <a:lnTo>
                    <a:pt x="0" y="225"/>
                  </a:lnTo>
                  <a:lnTo>
                    <a:pt x="68" y="187"/>
                  </a:lnTo>
                  <a:lnTo>
                    <a:pt x="56" y="109"/>
                  </a:lnTo>
                  <a:lnTo>
                    <a:pt x="134" y="104"/>
                  </a:lnTo>
                  <a:lnTo>
                    <a:pt x="157" y="29"/>
                  </a:lnTo>
                  <a:lnTo>
                    <a:pt x="229" y="58"/>
                  </a:lnTo>
                  <a:lnTo>
                    <a:pt x="283" y="0"/>
                  </a:lnTo>
                  <a:lnTo>
                    <a:pt x="283"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6" name="Freeform 9"/>
            <p:cNvSpPr>
              <a:spLocks/>
            </p:cNvSpPr>
            <p:nvPr/>
          </p:nvSpPr>
          <p:spPr bwMode="auto">
            <a:xfrm>
              <a:off x="1284288" y="1370013"/>
              <a:ext cx="615950" cy="1682750"/>
            </a:xfrm>
            <a:custGeom>
              <a:avLst/>
              <a:gdLst/>
              <a:ahLst/>
              <a:cxnLst>
                <a:cxn ang="0">
                  <a:pos x="0" y="0"/>
                </a:cxn>
                <a:cxn ang="0">
                  <a:pos x="388" y="0"/>
                </a:cxn>
                <a:cxn ang="0">
                  <a:pos x="388" y="1060"/>
                </a:cxn>
                <a:cxn ang="0">
                  <a:pos x="194" y="922"/>
                </a:cxn>
                <a:cxn ang="0">
                  <a:pos x="0" y="1060"/>
                </a:cxn>
                <a:cxn ang="0">
                  <a:pos x="0" y="0"/>
                </a:cxn>
                <a:cxn ang="0">
                  <a:pos x="0" y="0"/>
                </a:cxn>
              </a:cxnLst>
              <a:rect l="0" t="0" r="r" b="b"/>
              <a:pathLst>
                <a:path w="388" h="1060">
                  <a:moveTo>
                    <a:pt x="0" y="0"/>
                  </a:moveTo>
                  <a:lnTo>
                    <a:pt x="388" y="0"/>
                  </a:lnTo>
                  <a:lnTo>
                    <a:pt x="388" y="1060"/>
                  </a:lnTo>
                  <a:lnTo>
                    <a:pt x="194" y="922"/>
                  </a:lnTo>
                  <a:lnTo>
                    <a:pt x="0" y="1060"/>
                  </a:lnTo>
                  <a:lnTo>
                    <a:pt x="0" y="0"/>
                  </a:lnTo>
                  <a:lnTo>
                    <a:pt x="0" y="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7" name="Freeform 10"/>
            <p:cNvSpPr>
              <a:spLocks/>
            </p:cNvSpPr>
            <p:nvPr/>
          </p:nvSpPr>
          <p:spPr bwMode="auto">
            <a:xfrm>
              <a:off x="1362075" y="1370013"/>
              <a:ext cx="461963" cy="1628775"/>
            </a:xfrm>
            <a:custGeom>
              <a:avLst/>
              <a:gdLst/>
              <a:ahLst/>
              <a:cxnLst>
                <a:cxn ang="0">
                  <a:pos x="0" y="0"/>
                </a:cxn>
                <a:cxn ang="0">
                  <a:pos x="291" y="0"/>
                </a:cxn>
                <a:cxn ang="0">
                  <a:pos x="291" y="1026"/>
                </a:cxn>
                <a:cxn ang="0">
                  <a:pos x="145" y="922"/>
                </a:cxn>
                <a:cxn ang="0">
                  <a:pos x="0" y="1026"/>
                </a:cxn>
                <a:cxn ang="0">
                  <a:pos x="0" y="0"/>
                </a:cxn>
                <a:cxn ang="0">
                  <a:pos x="0" y="0"/>
                </a:cxn>
              </a:cxnLst>
              <a:rect l="0" t="0" r="r" b="b"/>
              <a:pathLst>
                <a:path w="291" h="1026">
                  <a:moveTo>
                    <a:pt x="0" y="0"/>
                  </a:moveTo>
                  <a:lnTo>
                    <a:pt x="291" y="0"/>
                  </a:lnTo>
                  <a:lnTo>
                    <a:pt x="291" y="1026"/>
                  </a:lnTo>
                  <a:lnTo>
                    <a:pt x="145" y="922"/>
                  </a:lnTo>
                  <a:lnTo>
                    <a:pt x="0" y="1026"/>
                  </a:lnTo>
                  <a:lnTo>
                    <a:pt x="0" y="0"/>
                  </a:lnTo>
                  <a:lnTo>
                    <a:pt x="0"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8" name="Freeform 11"/>
            <p:cNvSpPr>
              <a:spLocks/>
            </p:cNvSpPr>
            <p:nvPr/>
          </p:nvSpPr>
          <p:spPr bwMode="auto">
            <a:xfrm>
              <a:off x="1393825" y="1370013"/>
              <a:ext cx="396875" cy="1604963"/>
            </a:xfrm>
            <a:custGeom>
              <a:avLst/>
              <a:gdLst/>
              <a:ahLst/>
              <a:cxnLst>
                <a:cxn ang="0">
                  <a:pos x="0" y="0"/>
                </a:cxn>
                <a:cxn ang="0">
                  <a:pos x="250" y="0"/>
                </a:cxn>
                <a:cxn ang="0">
                  <a:pos x="250" y="1011"/>
                </a:cxn>
                <a:cxn ang="0">
                  <a:pos x="125" y="922"/>
                </a:cxn>
                <a:cxn ang="0">
                  <a:pos x="0" y="1011"/>
                </a:cxn>
                <a:cxn ang="0">
                  <a:pos x="0" y="0"/>
                </a:cxn>
                <a:cxn ang="0">
                  <a:pos x="0" y="0"/>
                </a:cxn>
              </a:cxnLst>
              <a:rect l="0" t="0" r="r" b="b"/>
              <a:pathLst>
                <a:path w="250" h="1011">
                  <a:moveTo>
                    <a:pt x="0" y="0"/>
                  </a:moveTo>
                  <a:lnTo>
                    <a:pt x="250" y="0"/>
                  </a:lnTo>
                  <a:lnTo>
                    <a:pt x="250" y="1011"/>
                  </a:lnTo>
                  <a:lnTo>
                    <a:pt x="125" y="922"/>
                  </a:lnTo>
                  <a:lnTo>
                    <a:pt x="0" y="1011"/>
                  </a:lnTo>
                  <a:lnTo>
                    <a:pt x="0" y="0"/>
                  </a:lnTo>
                  <a:lnTo>
                    <a:pt x="0" y="0"/>
                  </a:ln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9" name="Freeform 12"/>
            <p:cNvSpPr>
              <a:spLocks/>
            </p:cNvSpPr>
            <p:nvPr/>
          </p:nvSpPr>
          <p:spPr bwMode="auto">
            <a:xfrm>
              <a:off x="1065213" y="1122362"/>
              <a:ext cx="1055688" cy="1071563"/>
            </a:xfrm>
            <a:custGeom>
              <a:avLst/>
              <a:gdLst/>
              <a:ahLst/>
              <a:cxnLst>
                <a:cxn ang="0">
                  <a:pos x="78" y="115"/>
                </a:cxn>
                <a:cxn ang="0">
                  <a:pos x="119" y="94"/>
                </a:cxn>
                <a:cxn ang="0">
                  <a:pos x="149" y="62"/>
                </a:cxn>
                <a:cxn ang="0">
                  <a:pos x="185" y="32"/>
                </a:cxn>
                <a:cxn ang="0">
                  <a:pos x="231" y="24"/>
                </a:cxn>
                <a:cxn ang="0">
                  <a:pos x="273" y="19"/>
                </a:cxn>
                <a:cxn ang="0">
                  <a:pos x="317" y="1"/>
                </a:cxn>
                <a:cxn ang="0">
                  <a:pos x="362" y="4"/>
                </a:cxn>
                <a:cxn ang="0">
                  <a:pos x="401" y="30"/>
                </a:cxn>
                <a:cxn ang="0">
                  <a:pos x="449" y="24"/>
                </a:cxn>
                <a:cxn ang="0">
                  <a:pos x="491" y="41"/>
                </a:cxn>
                <a:cxn ang="0">
                  <a:pos x="523" y="76"/>
                </a:cxn>
                <a:cxn ang="0">
                  <a:pos x="560" y="98"/>
                </a:cxn>
                <a:cxn ang="0">
                  <a:pos x="597" y="126"/>
                </a:cxn>
                <a:cxn ang="0">
                  <a:pos x="616" y="169"/>
                </a:cxn>
                <a:cxn ang="0">
                  <a:pos x="631" y="208"/>
                </a:cxn>
                <a:cxn ang="0">
                  <a:pos x="658" y="246"/>
                </a:cxn>
                <a:cxn ang="0">
                  <a:pos x="664" y="292"/>
                </a:cxn>
                <a:cxn ang="0">
                  <a:pos x="649" y="336"/>
                </a:cxn>
                <a:cxn ang="0">
                  <a:pos x="665" y="381"/>
                </a:cxn>
                <a:cxn ang="0">
                  <a:pos x="658" y="426"/>
                </a:cxn>
                <a:cxn ang="0">
                  <a:pos x="631" y="464"/>
                </a:cxn>
                <a:cxn ang="0">
                  <a:pos x="617" y="505"/>
                </a:cxn>
                <a:cxn ang="0">
                  <a:pos x="597" y="547"/>
                </a:cxn>
                <a:cxn ang="0">
                  <a:pos x="561" y="576"/>
                </a:cxn>
                <a:cxn ang="0">
                  <a:pos x="524" y="598"/>
                </a:cxn>
                <a:cxn ang="0">
                  <a:pos x="493" y="633"/>
                </a:cxn>
                <a:cxn ang="0">
                  <a:pos x="450" y="649"/>
                </a:cxn>
                <a:cxn ang="0">
                  <a:pos x="404" y="645"/>
                </a:cxn>
                <a:cxn ang="0">
                  <a:pos x="363" y="670"/>
                </a:cxn>
                <a:cxn ang="0">
                  <a:pos x="317" y="674"/>
                </a:cxn>
                <a:cxn ang="0">
                  <a:pos x="274" y="655"/>
                </a:cxn>
                <a:cxn ang="0">
                  <a:pos x="231" y="651"/>
                </a:cxn>
                <a:cxn ang="0">
                  <a:pos x="185" y="641"/>
                </a:cxn>
                <a:cxn ang="0">
                  <a:pos x="150" y="613"/>
                </a:cxn>
                <a:cxn ang="0">
                  <a:pos x="120" y="581"/>
                </a:cxn>
                <a:cxn ang="0">
                  <a:pos x="78" y="559"/>
                </a:cxn>
                <a:cxn ang="0">
                  <a:pos x="53" y="521"/>
                </a:cxn>
                <a:cxn ang="0">
                  <a:pos x="47" y="475"/>
                </a:cxn>
                <a:cxn ang="0">
                  <a:pos x="13" y="441"/>
                </a:cxn>
                <a:cxn ang="0">
                  <a:pos x="0" y="397"/>
                </a:cxn>
                <a:cxn ang="0">
                  <a:pos x="8" y="351"/>
                </a:cxn>
                <a:cxn ang="0">
                  <a:pos x="2" y="309"/>
                </a:cxn>
                <a:cxn ang="0">
                  <a:pos x="2" y="263"/>
                </a:cxn>
                <a:cxn ang="0">
                  <a:pos x="23" y="222"/>
                </a:cxn>
                <a:cxn ang="0">
                  <a:pos x="46" y="185"/>
                </a:cxn>
                <a:cxn ang="0">
                  <a:pos x="58" y="140"/>
                </a:cxn>
              </a:cxnLst>
              <a:rect l="0" t="0" r="r" b="b"/>
              <a:pathLst>
                <a:path w="665" h="675">
                  <a:moveTo>
                    <a:pt x="58" y="140"/>
                  </a:moveTo>
                  <a:lnTo>
                    <a:pt x="67" y="126"/>
                  </a:lnTo>
                  <a:lnTo>
                    <a:pt x="78" y="115"/>
                  </a:lnTo>
                  <a:lnTo>
                    <a:pt x="90" y="106"/>
                  </a:lnTo>
                  <a:lnTo>
                    <a:pt x="103" y="99"/>
                  </a:lnTo>
                  <a:lnTo>
                    <a:pt x="119" y="94"/>
                  </a:lnTo>
                  <a:lnTo>
                    <a:pt x="134" y="91"/>
                  </a:lnTo>
                  <a:lnTo>
                    <a:pt x="140" y="76"/>
                  </a:lnTo>
                  <a:lnTo>
                    <a:pt x="149" y="62"/>
                  </a:lnTo>
                  <a:lnTo>
                    <a:pt x="159" y="50"/>
                  </a:lnTo>
                  <a:lnTo>
                    <a:pt x="172" y="41"/>
                  </a:lnTo>
                  <a:lnTo>
                    <a:pt x="185" y="32"/>
                  </a:lnTo>
                  <a:lnTo>
                    <a:pt x="199" y="27"/>
                  </a:lnTo>
                  <a:lnTo>
                    <a:pt x="214" y="24"/>
                  </a:lnTo>
                  <a:lnTo>
                    <a:pt x="231" y="24"/>
                  </a:lnTo>
                  <a:lnTo>
                    <a:pt x="246" y="26"/>
                  </a:lnTo>
                  <a:lnTo>
                    <a:pt x="261" y="30"/>
                  </a:lnTo>
                  <a:lnTo>
                    <a:pt x="273" y="19"/>
                  </a:lnTo>
                  <a:lnTo>
                    <a:pt x="287" y="11"/>
                  </a:lnTo>
                  <a:lnTo>
                    <a:pt x="302" y="4"/>
                  </a:lnTo>
                  <a:lnTo>
                    <a:pt x="317" y="1"/>
                  </a:lnTo>
                  <a:lnTo>
                    <a:pt x="332" y="0"/>
                  </a:lnTo>
                  <a:lnTo>
                    <a:pt x="347" y="1"/>
                  </a:lnTo>
                  <a:lnTo>
                    <a:pt x="362" y="4"/>
                  </a:lnTo>
                  <a:lnTo>
                    <a:pt x="377" y="11"/>
                  </a:lnTo>
                  <a:lnTo>
                    <a:pt x="390" y="19"/>
                  </a:lnTo>
                  <a:lnTo>
                    <a:pt x="401" y="30"/>
                  </a:lnTo>
                  <a:lnTo>
                    <a:pt x="418" y="24"/>
                  </a:lnTo>
                  <a:lnTo>
                    <a:pt x="433" y="23"/>
                  </a:lnTo>
                  <a:lnTo>
                    <a:pt x="449" y="24"/>
                  </a:lnTo>
                  <a:lnTo>
                    <a:pt x="464" y="27"/>
                  </a:lnTo>
                  <a:lnTo>
                    <a:pt x="479" y="32"/>
                  </a:lnTo>
                  <a:lnTo>
                    <a:pt x="491" y="41"/>
                  </a:lnTo>
                  <a:lnTo>
                    <a:pt x="504" y="50"/>
                  </a:lnTo>
                  <a:lnTo>
                    <a:pt x="515" y="62"/>
                  </a:lnTo>
                  <a:lnTo>
                    <a:pt x="523" y="76"/>
                  </a:lnTo>
                  <a:lnTo>
                    <a:pt x="528" y="90"/>
                  </a:lnTo>
                  <a:lnTo>
                    <a:pt x="545" y="92"/>
                  </a:lnTo>
                  <a:lnTo>
                    <a:pt x="560" y="98"/>
                  </a:lnTo>
                  <a:lnTo>
                    <a:pt x="573" y="105"/>
                  </a:lnTo>
                  <a:lnTo>
                    <a:pt x="586" y="115"/>
                  </a:lnTo>
                  <a:lnTo>
                    <a:pt x="597" y="126"/>
                  </a:lnTo>
                  <a:lnTo>
                    <a:pt x="605" y="139"/>
                  </a:lnTo>
                  <a:lnTo>
                    <a:pt x="612" y="154"/>
                  </a:lnTo>
                  <a:lnTo>
                    <a:pt x="616" y="169"/>
                  </a:lnTo>
                  <a:lnTo>
                    <a:pt x="617" y="184"/>
                  </a:lnTo>
                  <a:lnTo>
                    <a:pt x="617" y="200"/>
                  </a:lnTo>
                  <a:lnTo>
                    <a:pt x="631" y="208"/>
                  </a:lnTo>
                  <a:lnTo>
                    <a:pt x="642" y="220"/>
                  </a:lnTo>
                  <a:lnTo>
                    <a:pt x="651" y="233"/>
                  </a:lnTo>
                  <a:lnTo>
                    <a:pt x="658" y="246"/>
                  </a:lnTo>
                  <a:lnTo>
                    <a:pt x="662" y="261"/>
                  </a:lnTo>
                  <a:lnTo>
                    <a:pt x="665" y="276"/>
                  </a:lnTo>
                  <a:lnTo>
                    <a:pt x="664" y="292"/>
                  </a:lnTo>
                  <a:lnTo>
                    <a:pt x="661" y="307"/>
                  </a:lnTo>
                  <a:lnTo>
                    <a:pt x="657" y="322"/>
                  </a:lnTo>
                  <a:lnTo>
                    <a:pt x="649" y="336"/>
                  </a:lnTo>
                  <a:lnTo>
                    <a:pt x="657" y="350"/>
                  </a:lnTo>
                  <a:lnTo>
                    <a:pt x="662" y="365"/>
                  </a:lnTo>
                  <a:lnTo>
                    <a:pt x="665" y="381"/>
                  </a:lnTo>
                  <a:lnTo>
                    <a:pt x="665" y="396"/>
                  </a:lnTo>
                  <a:lnTo>
                    <a:pt x="662" y="412"/>
                  </a:lnTo>
                  <a:lnTo>
                    <a:pt x="658" y="426"/>
                  </a:lnTo>
                  <a:lnTo>
                    <a:pt x="651" y="440"/>
                  </a:lnTo>
                  <a:lnTo>
                    <a:pt x="642" y="453"/>
                  </a:lnTo>
                  <a:lnTo>
                    <a:pt x="631" y="464"/>
                  </a:lnTo>
                  <a:lnTo>
                    <a:pt x="618" y="474"/>
                  </a:lnTo>
                  <a:lnTo>
                    <a:pt x="618" y="489"/>
                  </a:lnTo>
                  <a:lnTo>
                    <a:pt x="617" y="505"/>
                  </a:lnTo>
                  <a:lnTo>
                    <a:pt x="613" y="520"/>
                  </a:lnTo>
                  <a:lnTo>
                    <a:pt x="606" y="535"/>
                  </a:lnTo>
                  <a:lnTo>
                    <a:pt x="597" y="547"/>
                  </a:lnTo>
                  <a:lnTo>
                    <a:pt x="587" y="558"/>
                  </a:lnTo>
                  <a:lnTo>
                    <a:pt x="575" y="568"/>
                  </a:lnTo>
                  <a:lnTo>
                    <a:pt x="561" y="576"/>
                  </a:lnTo>
                  <a:lnTo>
                    <a:pt x="546" y="580"/>
                  </a:lnTo>
                  <a:lnTo>
                    <a:pt x="530" y="584"/>
                  </a:lnTo>
                  <a:lnTo>
                    <a:pt x="524" y="598"/>
                  </a:lnTo>
                  <a:lnTo>
                    <a:pt x="516" y="611"/>
                  </a:lnTo>
                  <a:lnTo>
                    <a:pt x="505" y="623"/>
                  </a:lnTo>
                  <a:lnTo>
                    <a:pt x="493" y="633"/>
                  </a:lnTo>
                  <a:lnTo>
                    <a:pt x="479" y="641"/>
                  </a:lnTo>
                  <a:lnTo>
                    <a:pt x="465" y="647"/>
                  </a:lnTo>
                  <a:lnTo>
                    <a:pt x="450" y="649"/>
                  </a:lnTo>
                  <a:lnTo>
                    <a:pt x="434" y="651"/>
                  </a:lnTo>
                  <a:lnTo>
                    <a:pt x="419" y="649"/>
                  </a:lnTo>
                  <a:lnTo>
                    <a:pt x="404" y="645"/>
                  </a:lnTo>
                  <a:lnTo>
                    <a:pt x="392" y="655"/>
                  </a:lnTo>
                  <a:lnTo>
                    <a:pt x="378" y="664"/>
                  </a:lnTo>
                  <a:lnTo>
                    <a:pt x="363" y="670"/>
                  </a:lnTo>
                  <a:lnTo>
                    <a:pt x="348" y="674"/>
                  </a:lnTo>
                  <a:lnTo>
                    <a:pt x="333" y="675"/>
                  </a:lnTo>
                  <a:lnTo>
                    <a:pt x="317" y="674"/>
                  </a:lnTo>
                  <a:lnTo>
                    <a:pt x="302" y="670"/>
                  </a:lnTo>
                  <a:lnTo>
                    <a:pt x="288" y="663"/>
                  </a:lnTo>
                  <a:lnTo>
                    <a:pt x="274" y="655"/>
                  </a:lnTo>
                  <a:lnTo>
                    <a:pt x="262" y="645"/>
                  </a:lnTo>
                  <a:lnTo>
                    <a:pt x="247" y="649"/>
                  </a:lnTo>
                  <a:lnTo>
                    <a:pt x="231" y="651"/>
                  </a:lnTo>
                  <a:lnTo>
                    <a:pt x="215" y="651"/>
                  </a:lnTo>
                  <a:lnTo>
                    <a:pt x="200" y="647"/>
                  </a:lnTo>
                  <a:lnTo>
                    <a:pt x="185" y="641"/>
                  </a:lnTo>
                  <a:lnTo>
                    <a:pt x="172" y="633"/>
                  </a:lnTo>
                  <a:lnTo>
                    <a:pt x="161" y="623"/>
                  </a:lnTo>
                  <a:lnTo>
                    <a:pt x="150" y="613"/>
                  </a:lnTo>
                  <a:lnTo>
                    <a:pt x="142" y="599"/>
                  </a:lnTo>
                  <a:lnTo>
                    <a:pt x="135" y="584"/>
                  </a:lnTo>
                  <a:lnTo>
                    <a:pt x="120" y="581"/>
                  </a:lnTo>
                  <a:lnTo>
                    <a:pt x="105" y="576"/>
                  </a:lnTo>
                  <a:lnTo>
                    <a:pt x="91" y="569"/>
                  </a:lnTo>
                  <a:lnTo>
                    <a:pt x="78" y="559"/>
                  </a:lnTo>
                  <a:lnTo>
                    <a:pt x="68" y="549"/>
                  </a:lnTo>
                  <a:lnTo>
                    <a:pt x="60" y="535"/>
                  </a:lnTo>
                  <a:lnTo>
                    <a:pt x="53" y="521"/>
                  </a:lnTo>
                  <a:lnTo>
                    <a:pt x="49" y="506"/>
                  </a:lnTo>
                  <a:lnTo>
                    <a:pt x="46" y="490"/>
                  </a:lnTo>
                  <a:lnTo>
                    <a:pt x="47" y="475"/>
                  </a:lnTo>
                  <a:lnTo>
                    <a:pt x="34" y="465"/>
                  </a:lnTo>
                  <a:lnTo>
                    <a:pt x="23" y="455"/>
                  </a:lnTo>
                  <a:lnTo>
                    <a:pt x="13" y="441"/>
                  </a:lnTo>
                  <a:lnTo>
                    <a:pt x="6" y="427"/>
                  </a:lnTo>
                  <a:lnTo>
                    <a:pt x="2" y="412"/>
                  </a:lnTo>
                  <a:lnTo>
                    <a:pt x="0" y="397"/>
                  </a:lnTo>
                  <a:lnTo>
                    <a:pt x="0" y="382"/>
                  </a:lnTo>
                  <a:lnTo>
                    <a:pt x="2" y="366"/>
                  </a:lnTo>
                  <a:lnTo>
                    <a:pt x="8" y="351"/>
                  </a:lnTo>
                  <a:lnTo>
                    <a:pt x="16" y="337"/>
                  </a:lnTo>
                  <a:lnTo>
                    <a:pt x="8" y="324"/>
                  </a:lnTo>
                  <a:lnTo>
                    <a:pt x="2" y="309"/>
                  </a:lnTo>
                  <a:lnTo>
                    <a:pt x="0" y="294"/>
                  </a:lnTo>
                  <a:lnTo>
                    <a:pt x="0" y="278"/>
                  </a:lnTo>
                  <a:lnTo>
                    <a:pt x="2" y="263"/>
                  </a:lnTo>
                  <a:lnTo>
                    <a:pt x="6" y="248"/>
                  </a:lnTo>
                  <a:lnTo>
                    <a:pt x="13" y="234"/>
                  </a:lnTo>
                  <a:lnTo>
                    <a:pt x="23" y="222"/>
                  </a:lnTo>
                  <a:lnTo>
                    <a:pt x="34" y="209"/>
                  </a:lnTo>
                  <a:lnTo>
                    <a:pt x="46" y="201"/>
                  </a:lnTo>
                  <a:lnTo>
                    <a:pt x="46" y="185"/>
                  </a:lnTo>
                  <a:lnTo>
                    <a:pt x="47" y="169"/>
                  </a:lnTo>
                  <a:lnTo>
                    <a:pt x="52" y="154"/>
                  </a:lnTo>
                  <a:lnTo>
                    <a:pt x="58" y="140"/>
                  </a:lnTo>
                  <a:lnTo>
                    <a:pt x="58" y="140"/>
                  </a:lnTo>
                  <a:close/>
                </a:path>
              </a:pathLst>
            </a:custGeom>
            <a:solidFill>
              <a:schemeClr val="accent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0" name="Freeform 13"/>
            <p:cNvSpPr>
              <a:spLocks/>
            </p:cNvSpPr>
            <p:nvPr/>
          </p:nvSpPr>
          <p:spPr bwMode="auto">
            <a:xfrm>
              <a:off x="1096963" y="1154113"/>
              <a:ext cx="990600" cy="1008063"/>
            </a:xfrm>
            <a:custGeom>
              <a:avLst/>
              <a:gdLst/>
              <a:ahLst/>
              <a:cxnLst>
                <a:cxn ang="0">
                  <a:pos x="290" y="446"/>
                </a:cxn>
                <a:cxn ang="0">
                  <a:pos x="259" y="457"/>
                </a:cxn>
                <a:cxn ang="0">
                  <a:pos x="233" y="466"/>
                </a:cxn>
                <a:cxn ang="0">
                  <a:pos x="207" y="461"/>
                </a:cxn>
                <a:cxn ang="0">
                  <a:pos x="184" y="444"/>
                </a:cxn>
                <a:cxn ang="0">
                  <a:pos x="159" y="448"/>
                </a:cxn>
                <a:cxn ang="0">
                  <a:pos x="132" y="445"/>
                </a:cxn>
                <a:cxn ang="0">
                  <a:pos x="110" y="429"/>
                </a:cxn>
                <a:cxn ang="0">
                  <a:pos x="97" y="404"/>
                </a:cxn>
                <a:cxn ang="0">
                  <a:pos x="72" y="397"/>
                </a:cxn>
                <a:cxn ang="0">
                  <a:pos x="49" y="382"/>
                </a:cxn>
                <a:cxn ang="0">
                  <a:pos x="36" y="358"/>
                </a:cxn>
                <a:cxn ang="0">
                  <a:pos x="35" y="330"/>
                </a:cxn>
                <a:cxn ang="0">
                  <a:pos x="16" y="312"/>
                </a:cxn>
                <a:cxn ang="0">
                  <a:pos x="3" y="289"/>
                </a:cxn>
                <a:cxn ang="0">
                  <a:pos x="1" y="263"/>
                </a:cxn>
                <a:cxn ang="0">
                  <a:pos x="12" y="237"/>
                </a:cxn>
                <a:cxn ang="0">
                  <a:pos x="3" y="213"/>
                </a:cxn>
                <a:cxn ang="0">
                  <a:pos x="0" y="186"/>
                </a:cxn>
                <a:cxn ang="0">
                  <a:pos x="10" y="161"/>
                </a:cxn>
                <a:cxn ang="0">
                  <a:pos x="32" y="143"/>
                </a:cxn>
                <a:cxn ang="0">
                  <a:pos x="34" y="117"/>
                </a:cxn>
                <a:cxn ang="0">
                  <a:pos x="43" y="91"/>
                </a:cxn>
                <a:cxn ang="0">
                  <a:pos x="63" y="73"/>
                </a:cxn>
                <a:cxn ang="0">
                  <a:pos x="90" y="66"/>
                </a:cxn>
                <a:cxn ang="0">
                  <a:pos x="103" y="44"/>
                </a:cxn>
                <a:cxn ang="0">
                  <a:pos x="123" y="25"/>
                </a:cxn>
                <a:cxn ang="0">
                  <a:pos x="149" y="18"/>
                </a:cxn>
                <a:cxn ang="0">
                  <a:pos x="176" y="23"/>
                </a:cxn>
                <a:cxn ang="0">
                  <a:pos x="198" y="8"/>
                </a:cxn>
                <a:cxn ang="0">
                  <a:pos x="224" y="0"/>
                </a:cxn>
                <a:cxn ang="0">
                  <a:pos x="250" y="4"/>
                </a:cxn>
                <a:cxn ang="0">
                  <a:pos x="272" y="21"/>
                </a:cxn>
                <a:cxn ang="0">
                  <a:pos x="298" y="17"/>
                </a:cxn>
                <a:cxn ang="0">
                  <a:pos x="325" y="21"/>
                </a:cxn>
                <a:cxn ang="0">
                  <a:pos x="347" y="36"/>
                </a:cxn>
                <a:cxn ang="0">
                  <a:pos x="360" y="61"/>
                </a:cxn>
                <a:cxn ang="0">
                  <a:pos x="385" y="69"/>
                </a:cxn>
                <a:cxn ang="0">
                  <a:pos x="407" y="84"/>
                </a:cxn>
                <a:cxn ang="0">
                  <a:pos x="420" y="107"/>
                </a:cxn>
                <a:cxn ang="0">
                  <a:pos x="421" y="135"/>
                </a:cxn>
                <a:cxn ang="0">
                  <a:pos x="440" y="153"/>
                </a:cxn>
                <a:cxn ang="0">
                  <a:pos x="454" y="176"/>
                </a:cxn>
                <a:cxn ang="0">
                  <a:pos x="456" y="203"/>
                </a:cxn>
                <a:cxn ang="0">
                  <a:pos x="445" y="228"/>
                </a:cxn>
                <a:cxn ang="0">
                  <a:pos x="454" y="253"/>
                </a:cxn>
                <a:cxn ang="0">
                  <a:pos x="457" y="280"/>
                </a:cxn>
                <a:cxn ang="0">
                  <a:pos x="446" y="305"/>
                </a:cxn>
                <a:cxn ang="0">
                  <a:pos x="425" y="323"/>
                </a:cxn>
                <a:cxn ang="0">
                  <a:pos x="423" y="349"/>
                </a:cxn>
                <a:cxn ang="0">
                  <a:pos x="414" y="374"/>
                </a:cxn>
                <a:cxn ang="0">
                  <a:pos x="394" y="392"/>
                </a:cxn>
                <a:cxn ang="0">
                  <a:pos x="367" y="399"/>
                </a:cxn>
                <a:cxn ang="0">
                  <a:pos x="353" y="422"/>
                </a:cxn>
                <a:cxn ang="0">
                  <a:pos x="334" y="440"/>
                </a:cxn>
                <a:cxn ang="0">
                  <a:pos x="308" y="448"/>
                </a:cxn>
              </a:cxnLst>
              <a:rect l="0" t="0" r="r" b="b"/>
              <a:pathLst>
                <a:path w="457" h="466">
                  <a:moveTo>
                    <a:pt x="304" y="448"/>
                  </a:moveTo>
                  <a:cubicBezTo>
                    <a:pt x="299" y="448"/>
                    <a:pt x="294" y="447"/>
                    <a:pt x="290" y="446"/>
                  </a:cubicBezTo>
                  <a:cubicBezTo>
                    <a:pt x="285" y="444"/>
                    <a:pt x="281" y="443"/>
                    <a:pt x="276" y="440"/>
                  </a:cubicBezTo>
                  <a:cubicBezTo>
                    <a:pt x="272" y="447"/>
                    <a:pt x="266" y="453"/>
                    <a:pt x="259" y="457"/>
                  </a:cubicBezTo>
                  <a:cubicBezTo>
                    <a:pt x="255" y="459"/>
                    <a:pt x="251" y="461"/>
                    <a:pt x="247" y="463"/>
                  </a:cubicBezTo>
                  <a:cubicBezTo>
                    <a:pt x="242" y="464"/>
                    <a:pt x="238" y="465"/>
                    <a:pt x="233" y="466"/>
                  </a:cubicBezTo>
                  <a:cubicBezTo>
                    <a:pt x="229" y="466"/>
                    <a:pt x="225" y="465"/>
                    <a:pt x="220" y="465"/>
                  </a:cubicBezTo>
                  <a:cubicBezTo>
                    <a:pt x="215" y="464"/>
                    <a:pt x="211" y="463"/>
                    <a:pt x="207" y="461"/>
                  </a:cubicBezTo>
                  <a:cubicBezTo>
                    <a:pt x="203" y="459"/>
                    <a:pt x="199" y="457"/>
                    <a:pt x="195" y="454"/>
                  </a:cubicBezTo>
                  <a:cubicBezTo>
                    <a:pt x="191" y="451"/>
                    <a:pt x="188" y="448"/>
                    <a:pt x="184" y="444"/>
                  </a:cubicBezTo>
                  <a:cubicBezTo>
                    <a:pt x="181" y="440"/>
                    <a:pt x="181" y="440"/>
                    <a:pt x="181" y="440"/>
                  </a:cubicBezTo>
                  <a:cubicBezTo>
                    <a:pt x="175" y="445"/>
                    <a:pt x="167" y="447"/>
                    <a:pt x="159" y="448"/>
                  </a:cubicBezTo>
                  <a:cubicBezTo>
                    <a:pt x="154" y="449"/>
                    <a:pt x="150" y="448"/>
                    <a:pt x="145" y="448"/>
                  </a:cubicBezTo>
                  <a:cubicBezTo>
                    <a:pt x="140" y="447"/>
                    <a:pt x="136" y="446"/>
                    <a:pt x="132" y="445"/>
                  </a:cubicBezTo>
                  <a:cubicBezTo>
                    <a:pt x="128" y="443"/>
                    <a:pt x="124" y="441"/>
                    <a:pt x="120" y="438"/>
                  </a:cubicBezTo>
                  <a:cubicBezTo>
                    <a:pt x="116" y="435"/>
                    <a:pt x="113" y="433"/>
                    <a:pt x="110" y="429"/>
                  </a:cubicBezTo>
                  <a:cubicBezTo>
                    <a:pt x="107" y="425"/>
                    <a:pt x="104" y="422"/>
                    <a:pt x="102" y="418"/>
                  </a:cubicBezTo>
                  <a:cubicBezTo>
                    <a:pt x="100" y="413"/>
                    <a:pt x="98" y="409"/>
                    <a:pt x="97" y="404"/>
                  </a:cubicBezTo>
                  <a:cubicBezTo>
                    <a:pt x="96" y="400"/>
                    <a:pt x="96" y="400"/>
                    <a:pt x="96" y="400"/>
                  </a:cubicBezTo>
                  <a:cubicBezTo>
                    <a:pt x="88" y="401"/>
                    <a:pt x="80" y="399"/>
                    <a:pt x="72" y="397"/>
                  </a:cubicBezTo>
                  <a:cubicBezTo>
                    <a:pt x="68" y="395"/>
                    <a:pt x="64" y="393"/>
                    <a:pt x="60" y="390"/>
                  </a:cubicBezTo>
                  <a:cubicBezTo>
                    <a:pt x="56" y="388"/>
                    <a:pt x="53" y="385"/>
                    <a:pt x="49" y="382"/>
                  </a:cubicBezTo>
                  <a:cubicBezTo>
                    <a:pt x="46" y="378"/>
                    <a:pt x="44" y="375"/>
                    <a:pt x="42" y="371"/>
                  </a:cubicBezTo>
                  <a:cubicBezTo>
                    <a:pt x="39" y="367"/>
                    <a:pt x="38" y="363"/>
                    <a:pt x="36" y="358"/>
                  </a:cubicBezTo>
                  <a:cubicBezTo>
                    <a:pt x="35" y="354"/>
                    <a:pt x="35" y="349"/>
                    <a:pt x="34" y="345"/>
                  </a:cubicBezTo>
                  <a:cubicBezTo>
                    <a:pt x="34" y="340"/>
                    <a:pt x="35" y="335"/>
                    <a:pt x="35" y="330"/>
                  </a:cubicBezTo>
                  <a:cubicBezTo>
                    <a:pt x="37" y="326"/>
                    <a:pt x="37" y="326"/>
                    <a:pt x="37" y="326"/>
                  </a:cubicBezTo>
                  <a:cubicBezTo>
                    <a:pt x="29" y="323"/>
                    <a:pt x="22" y="318"/>
                    <a:pt x="16" y="312"/>
                  </a:cubicBezTo>
                  <a:cubicBezTo>
                    <a:pt x="13" y="309"/>
                    <a:pt x="11" y="306"/>
                    <a:pt x="8" y="302"/>
                  </a:cubicBezTo>
                  <a:cubicBezTo>
                    <a:pt x="6" y="298"/>
                    <a:pt x="4" y="294"/>
                    <a:pt x="3" y="289"/>
                  </a:cubicBezTo>
                  <a:cubicBezTo>
                    <a:pt x="1" y="285"/>
                    <a:pt x="1" y="281"/>
                    <a:pt x="0" y="276"/>
                  </a:cubicBezTo>
                  <a:cubicBezTo>
                    <a:pt x="0" y="271"/>
                    <a:pt x="0" y="267"/>
                    <a:pt x="1" y="263"/>
                  </a:cubicBezTo>
                  <a:cubicBezTo>
                    <a:pt x="2" y="258"/>
                    <a:pt x="3" y="254"/>
                    <a:pt x="5" y="249"/>
                  </a:cubicBezTo>
                  <a:cubicBezTo>
                    <a:pt x="7" y="245"/>
                    <a:pt x="9" y="241"/>
                    <a:pt x="12" y="237"/>
                  </a:cubicBezTo>
                  <a:cubicBezTo>
                    <a:pt x="15" y="233"/>
                    <a:pt x="15" y="233"/>
                    <a:pt x="15" y="233"/>
                  </a:cubicBezTo>
                  <a:cubicBezTo>
                    <a:pt x="10" y="227"/>
                    <a:pt x="6" y="220"/>
                    <a:pt x="3" y="213"/>
                  </a:cubicBezTo>
                  <a:cubicBezTo>
                    <a:pt x="1" y="208"/>
                    <a:pt x="1" y="204"/>
                    <a:pt x="0" y="199"/>
                  </a:cubicBezTo>
                  <a:cubicBezTo>
                    <a:pt x="0" y="194"/>
                    <a:pt x="0" y="190"/>
                    <a:pt x="0" y="186"/>
                  </a:cubicBezTo>
                  <a:cubicBezTo>
                    <a:pt x="1" y="181"/>
                    <a:pt x="2" y="177"/>
                    <a:pt x="4" y="173"/>
                  </a:cubicBezTo>
                  <a:cubicBezTo>
                    <a:pt x="6" y="168"/>
                    <a:pt x="8" y="165"/>
                    <a:pt x="10" y="161"/>
                  </a:cubicBezTo>
                  <a:cubicBezTo>
                    <a:pt x="13" y="157"/>
                    <a:pt x="16" y="154"/>
                    <a:pt x="20" y="151"/>
                  </a:cubicBezTo>
                  <a:cubicBezTo>
                    <a:pt x="24" y="148"/>
                    <a:pt x="27" y="145"/>
                    <a:pt x="32" y="143"/>
                  </a:cubicBezTo>
                  <a:cubicBezTo>
                    <a:pt x="36" y="141"/>
                    <a:pt x="36" y="141"/>
                    <a:pt x="36" y="141"/>
                  </a:cubicBezTo>
                  <a:cubicBezTo>
                    <a:pt x="34" y="133"/>
                    <a:pt x="33" y="125"/>
                    <a:pt x="34" y="117"/>
                  </a:cubicBezTo>
                  <a:cubicBezTo>
                    <a:pt x="35" y="112"/>
                    <a:pt x="36" y="108"/>
                    <a:pt x="37" y="103"/>
                  </a:cubicBezTo>
                  <a:cubicBezTo>
                    <a:pt x="39" y="99"/>
                    <a:pt x="41" y="95"/>
                    <a:pt x="43" y="91"/>
                  </a:cubicBezTo>
                  <a:cubicBezTo>
                    <a:pt x="46" y="88"/>
                    <a:pt x="49" y="85"/>
                    <a:pt x="52" y="81"/>
                  </a:cubicBezTo>
                  <a:cubicBezTo>
                    <a:pt x="56" y="78"/>
                    <a:pt x="59" y="76"/>
                    <a:pt x="63" y="73"/>
                  </a:cubicBezTo>
                  <a:cubicBezTo>
                    <a:pt x="68" y="71"/>
                    <a:pt x="72" y="70"/>
                    <a:pt x="76" y="68"/>
                  </a:cubicBezTo>
                  <a:cubicBezTo>
                    <a:pt x="81" y="67"/>
                    <a:pt x="85" y="67"/>
                    <a:pt x="90" y="66"/>
                  </a:cubicBezTo>
                  <a:cubicBezTo>
                    <a:pt x="95" y="66"/>
                    <a:pt x="95" y="66"/>
                    <a:pt x="95" y="66"/>
                  </a:cubicBezTo>
                  <a:cubicBezTo>
                    <a:pt x="96" y="58"/>
                    <a:pt x="100" y="51"/>
                    <a:pt x="103" y="44"/>
                  </a:cubicBezTo>
                  <a:cubicBezTo>
                    <a:pt x="106" y="40"/>
                    <a:pt x="109" y="37"/>
                    <a:pt x="112" y="33"/>
                  </a:cubicBezTo>
                  <a:cubicBezTo>
                    <a:pt x="116" y="30"/>
                    <a:pt x="119" y="28"/>
                    <a:pt x="123" y="25"/>
                  </a:cubicBezTo>
                  <a:cubicBezTo>
                    <a:pt x="127" y="23"/>
                    <a:pt x="131" y="21"/>
                    <a:pt x="135" y="20"/>
                  </a:cubicBezTo>
                  <a:cubicBezTo>
                    <a:pt x="140" y="19"/>
                    <a:pt x="144" y="18"/>
                    <a:pt x="149" y="18"/>
                  </a:cubicBezTo>
                  <a:cubicBezTo>
                    <a:pt x="154" y="17"/>
                    <a:pt x="158" y="18"/>
                    <a:pt x="163" y="19"/>
                  </a:cubicBezTo>
                  <a:cubicBezTo>
                    <a:pt x="167" y="20"/>
                    <a:pt x="172" y="21"/>
                    <a:pt x="176" y="23"/>
                  </a:cubicBezTo>
                  <a:cubicBezTo>
                    <a:pt x="181" y="25"/>
                    <a:pt x="181" y="25"/>
                    <a:pt x="181" y="25"/>
                  </a:cubicBezTo>
                  <a:cubicBezTo>
                    <a:pt x="185" y="18"/>
                    <a:pt x="191" y="13"/>
                    <a:pt x="198" y="8"/>
                  </a:cubicBezTo>
                  <a:cubicBezTo>
                    <a:pt x="202" y="6"/>
                    <a:pt x="206" y="4"/>
                    <a:pt x="210" y="2"/>
                  </a:cubicBezTo>
                  <a:cubicBezTo>
                    <a:pt x="215" y="1"/>
                    <a:pt x="219" y="0"/>
                    <a:pt x="224" y="0"/>
                  </a:cubicBezTo>
                  <a:cubicBezTo>
                    <a:pt x="228" y="0"/>
                    <a:pt x="232" y="0"/>
                    <a:pt x="237" y="0"/>
                  </a:cubicBezTo>
                  <a:cubicBezTo>
                    <a:pt x="242" y="1"/>
                    <a:pt x="246" y="3"/>
                    <a:pt x="250" y="4"/>
                  </a:cubicBezTo>
                  <a:cubicBezTo>
                    <a:pt x="254" y="6"/>
                    <a:pt x="258" y="8"/>
                    <a:pt x="262" y="11"/>
                  </a:cubicBezTo>
                  <a:cubicBezTo>
                    <a:pt x="266" y="14"/>
                    <a:pt x="269" y="17"/>
                    <a:pt x="272" y="21"/>
                  </a:cubicBezTo>
                  <a:cubicBezTo>
                    <a:pt x="275" y="25"/>
                    <a:pt x="275" y="25"/>
                    <a:pt x="275" y="25"/>
                  </a:cubicBezTo>
                  <a:cubicBezTo>
                    <a:pt x="282" y="21"/>
                    <a:pt x="290" y="18"/>
                    <a:pt x="298" y="17"/>
                  </a:cubicBezTo>
                  <a:cubicBezTo>
                    <a:pt x="303" y="17"/>
                    <a:pt x="307" y="17"/>
                    <a:pt x="312" y="17"/>
                  </a:cubicBezTo>
                  <a:cubicBezTo>
                    <a:pt x="317" y="18"/>
                    <a:pt x="321" y="19"/>
                    <a:pt x="325" y="21"/>
                  </a:cubicBezTo>
                  <a:cubicBezTo>
                    <a:pt x="329" y="23"/>
                    <a:pt x="333" y="25"/>
                    <a:pt x="337" y="27"/>
                  </a:cubicBezTo>
                  <a:cubicBezTo>
                    <a:pt x="341" y="30"/>
                    <a:pt x="344" y="33"/>
                    <a:pt x="347" y="36"/>
                  </a:cubicBezTo>
                  <a:cubicBezTo>
                    <a:pt x="350" y="40"/>
                    <a:pt x="352" y="43"/>
                    <a:pt x="355" y="48"/>
                  </a:cubicBezTo>
                  <a:cubicBezTo>
                    <a:pt x="357" y="52"/>
                    <a:pt x="358" y="56"/>
                    <a:pt x="360" y="61"/>
                  </a:cubicBezTo>
                  <a:cubicBezTo>
                    <a:pt x="361" y="66"/>
                    <a:pt x="361" y="66"/>
                    <a:pt x="361" y="66"/>
                  </a:cubicBezTo>
                  <a:cubicBezTo>
                    <a:pt x="369" y="65"/>
                    <a:pt x="377" y="67"/>
                    <a:pt x="385" y="69"/>
                  </a:cubicBezTo>
                  <a:cubicBezTo>
                    <a:pt x="389" y="71"/>
                    <a:pt x="393" y="72"/>
                    <a:pt x="397" y="75"/>
                  </a:cubicBezTo>
                  <a:cubicBezTo>
                    <a:pt x="401" y="78"/>
                    <a:pt x="404" y="80"/>
                    <a:pt x="407" y="84"/>
                  </a:cubicBezTo>
                  <a:cubicBezTo>
                    <a:pt x="410" y="87"/>
                    <a:pt x="413" y="91"/>
                    <a:pt x="415" y="95"/>
                  </a:cubicBezTo>
                  <a:cubicBezTo>
                    <a:pt x="417" y="99"/>
                    <a:pt x="419" y="103"/>
                    <a:pt x="420" y="107"/>
                  </a:cubicBezTo>
                  <a:cubicBezTo>
                    <a:pt x="422" y="112"/>
                    <a:pt x="422" y="116"/>
                    <a:pt x="423" y="121"/>
                  </a:cubicBezTo>
                  <a:cubicBezTo>
                    <a:pt x="423" y="126"/>
                    <a:pt x="422" y="130"/>
                    <a:pt x="421" y="135"/>
                  </a:cubicBezTo>
                  <a:cubicBezTo>
                    <a:pt x="420" y="140"/>
                    <a:pt x="420" y="140"/>
                    <a:pt x="420" y="140"/>
                  </a:cubicBezTo>
                  <a:cubicBezTo>
                    <a:pt x="428" y="142"/>
                    <a:pt x="435" y="148"/>
                    <a:pt x="440" y="153"/>
                  </a:cubicBezTo>
                  <a:cubicBezTo>
                    <a:pt x="444" y="156"/>
                    <a:pt x="446" y="160"/>
                    <a:pt x="449" y="164"/>
                  </a:cubicBezTo>
                  <a:cubicBezTo>
                    <a:pt x="451" y="168"/>
                    <a:pt x="453" y="172"/>
                    <a:pt x="454" y="176"/>
                  </a:cubicBezTo>
                  <a:cubicBezTo>
                    <a:pt x="456" y="181"/>
                    <a:pt x="456" y="185"/>
                    <a:pt x="457" y="189"/>
                  </a:cubicBezTo>
                  <a:cubicBezTo>
                    <a:pt x="457" y="194"/>
                    <a:pt x="457" y="198"/>
                    <a:pt x="456" y="203"/>
                  </a:cubicBezTo>
                  <a:cubicBezTo>
                    <a:pt x="455" y="208"/>
                    <a:pt x="454" y="212"/>
                    <a:pt x="452" y="216"/>
                  </a:cubicBezTo>
                  <a:cubicBezTo>
                    <a:pt x="450" y="221"/>
                    <a:pt x="447" y="224"/>
                    <a:pt x="445" y="228"/>
                  </a:cubicBezTo>
                  <a:cubicBezTo>
                    <a:pt x="441" y="232"/>
                    <a:pt x="441" y="232"/>
                    <a:pt x="441" y="232"/>
                  </a:cubicBezTo>
                  <a:cubicBezTo>
                    <a:pt x="447" y="238"/>
                    <a:pt x="451" y="245"/>
                    <a:pt x="454" y="253"/>
                  </a:cubicBezTo>
                  <a:cubicBezTo>
                    <a:pt x="455" y="257"/>
                    <a:pt x="456" y="261"/>
                    <a:pt x="457" y="266"/>
                  </a:cubicBezTo>
                  <a:cubicBezTo>
                    <a:pt x="457" y="271"/>
                    <a:pt x="457" y="275"/>
                    <a:pt x="457" y="280"/>
                  </a:cubicBezTo>
                  <a:cubicBezTo>
                    <a:pt x="456" y="284"/>
                    <a:pt x="455" y="288"/>
                    <a:pt x="453" y="293"/>
                  </a:cubicBezTo>
                  <a:cubicBezTo>
                    <a:pt x="451" y="297"/>
                    <a:pt x="449" y="301"/>
                    <a:pt x="446" y="305"/>
                  </a:cubicBezTo>
                  <a:cubicBezTo>
                    <a:pt x="443" y="308"/>
                    <a:pt x="440" y="311"/>
                    <a:pt x="437" y="315"/>
                  </a:cubicBezTo>
                  <a:cubicBezTo>
                    <a:pt x="433" y="318"/>
                    <a:pt x="429" y="320"/>
                    <a:pt x="425" y="323"/>
                  </a:cubicBezTo>
                  <a:cubicBezTo>
                    <a:pt x="421" y="325"/>
                    <a:pt x="421" y="325"/>
                    <a:pt x="421" y="325"/>
                  </a:cubicBezTo>
                  <a:cubicBezTo>
                    <a:pt x="423" y="332"/>
                    <a:pt x="424" y="341"/>
                    <a:pt x="423" y="349"/>
                  </a:cubicBezTo>
                  <a:cubicBezTo>
                    <a:pt x="422" y="353"/>
                    <a:pt x="421" y="358"/>
                    <a:pt x="420" y="362"/>
                  </a:cubicBezTo>
                  <a:cubicBezTo>
                    <a:pt x="418" y="366"/>
                    <a:pt x="416" y="370"/>
                    <a:pt x="414" y="374"/>
                  </a:cubicBezTo>
                  <a:cubicBezTo>
                    <a:pt x="411" y="378"/>
                    <a:pt x="408" y="381"/>
                    <a:pt x="405" y="384"/>
                  </a:cubicBezTo>
                  <a:cubicBezTo>
                    <a:pt x="401" y="387"/>
                    <a:pt x="398" y="390"/>
                    <a:pt x="394" y="392"/>
                  </a:cubicBezTo>
                  <a:cubicBezTo>
                    <a:pt x="389" y="394"/>
                    <a:pt x="385" y="396"/>
                    <a:pt x="381" y="397"/>
                  </a:cubicBezTo>
                  <a:cubicBezTo>
                    <a:pt x="376" y="398"/>
                    <a:pt x="371" y="399"/>
                    <a:pt x="367" y="399"/>
                  </a:cubicBezTo>
                  <a:cubicBezTo>
                    <a:pt x="362" y="399"/>
                    <a:pt x="362" y="399"/>
                    <a:pt x="362" y="399"/>
                  </a:cubicBezTo>
                  <a:cubicBezTo>
                    <a:pt x="361" y="407"/>
                    <a:pt x="357" y="415"/>
                    <a:pt x="353" y="422"/>
                  </a:cubicBezTo>
                  <a:cubicBezTo>
                    <a:pt x="351" y="426"/>
                    <a:pt x="348" y="429"/>
                    <a:pt x="345" y="432"/>
                  </a:cubicBezTo>
                  <a:cubicBezTo>
                    <a:pt x="341" y="435"/>
                    <a:pt x="338" y="438"/>
                    <a:pt x="334" y="440"/>
                  </a:cubicBezTo>
                  <a:cubicBezTo>
                    <a:pt x="330" y="443"/>
                    <a:pt x="326" y="444"/>
                    <a:pt x="322" y="446"/>
                  </a:cubicBezTo>
                  <a:cubicBezTo>
                    <a:pt x="317" y="447"/>
                    <a:pt x="313" y="447"/>
                    <a:pt x="308" y="448"/>
                  </a:cubicBezTo>
                  <a:cubicBezTo>
                    <a:pt x="304" y="448"/>
                    <a:pt x="304" y="448"/>
                    <a:pt x="304" y="448"/>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1" name="Freeform 14"/>
            <p:cNvSpPr>
              <a:spLocks/>
            </p:cNvSpPr>
            <p:nvPr/>
          </p:nvSpPr>
          <p:spPr bwMode="auto">
            <a:xfrm>
              <a:off x="1092200" y="1160463"/>
              <a:ext cx="1000125" cy="992188"/>
            </a:xfrm>
            <a:custGeom>
              <a:avLst/>
              <a:gdLst/>
              <a:ahLst/>
              <a:cxnLst>
                <a:cxn ang="0">
                  <a:pos x="272" y="45"/>
                </a:cxn>
                <a:cxn ang="0">
                  <a:pos x="348" y="82"/>
                </a:cxn>
                <a:cxn ang="0">
                  <a:pos x="401" y="147"/>
                </a:cxn>
                <a:cxn ang="0">
                  <a:pos x="420" y="230"/>
                </a:cxn>
                <a:cxn ang="0">
                  <a:pos x="401" y="312"/>
                </a:cxn>
                <a:cxn ang="0">
                  <a:pos x="349" y="378"/>
                </a:cxn>
                <a:cxn ang="0">
                  <a:pos x="273" y="414"/>
                </a:cxn>
                <a:cxn ang="0">
                  <a:pos x="188" y="414"/>
                </a:cxn>
                <a:cxn ang="0">
                  <a:pos x="112" y="378"/>
                </a:cxn>
                <a:cxn ang="0">
                  <a:pos x="60" y="312"/>
                </a:cxn>
                <a:cxn ang="0">
                  <a:pos x="41" y="230"/>
                </a:cxn>
                <a:cxn ang="0">
                  <a:pos x="60" y="148"/>
                </a:cxn>
                <a:cxn ang="0">
                  <a:pos x="112" y="82"/>
                </a:cxn>
                <a:cxn ang="0">
                  <a:pos x="188" y="45"/>
                </a:cxn>
                <a:cxn ang="0">
                  <a:pos x="272" y="45"/>
                </a:cxn>
              </a:cxnLst>
              <a:rect l="0" t="0" r="r" b="b"/>
              <a:pathLst>
                <a:path w="461" h="459">
                  <a:moveTo>
                    <a:pt x="272" y="45"/>
                  </a:moveTo>
                  <a:cubicBezTo>
                    <a:pt x="304" y="10"/>
                    <a:pt x="355" y="36"/>
                    <a:pt x="348" y="82"/>
                  </a:cubicBezTo>
                  <a:cubicBezTo>
                    <a:pt x="392" y="64"/>
                    <a:pt x="426" y="109"/>
                    <a:pt x="401" y="147"/>
                  </a:cubicBezTo>
                  <a:cubicBezTo>
                    <a:pt x="448" y="150"/>
                    <a:pt x="460" y="206"/>
                    <a:pt x="420" y="230"/>
                  </a:cubicBezTo>
                  <a:cubicBezTo>
                    <a:pt x="461" y="253"/>
                    <a:pt x="447" y="308"/>
                    <a:pt x="401" y="312"/>
                  </a:cubicBezTo>
                  <a:cubicBezTo>
                    <a:pt x="428" y="350"/>
                    <a:pt x="392" y="394"/>
                    <a:pt x="349" y="378"/>
                  </a:cubicBezTo>
                  <a:cubicBezTo>
                    <a:pt x="356" y="424"/>
                    <a:pt x="305" y="448"/>
                    <a:pt x="273" y="414"/>
                  </a:cubicBezTo>
                  <a:cubicBezTo>
                    <a:pt x="259" y="459"/>
                    <a:pt x="203" y="458"/>
                    <a:pt x="188" y="414"/>
                  </a:cubicBezTo>
                  <a:cubicBezTo>
                    <a:pt x="157" y="449"/>
                    <a:pt x="106" y="424"/>
                    <a:pt x="112" y="378"/>
                  </a:cubicBezTo>
                  <a:cubicBezTo>
                    <a:pt x="69" y="396"/>
                    <a:pt x="34" y="351"/>
                    <a:pt x="60" y="312"/>
                  </a:cubicBezTo>
                  <a:cubicBezTo>
                    <a:pt x="13" y="309"/>
                    <a:pt x="1" y="254"/>
                    <a:pt x="41" y="230"/>
                  </a:cubicBezTo>
                  <a:cubicBezTo>
                    <a:pt x="0" y="207"/>
                    <a:pt x="14" y="152"/>
                    <a:pt x="60" y="148"/>
                  </a:cubicBezTo>
                  <a:cubicBezTo>
                    <a:pt x="33" y="109"/>
                    <a:pt x="69" y="65"/>
                    <a:pt x="112" y="82"/>
                  </a:cubicBezTo>
                  <a:cubicBezTo>
                    <a:pt x="105" y="35"/>
                    <a:pt x="156" y="12"/>
                    <a:pt x="188" y="45"/>
                  </a:cubicBezTo>
                  <a:cubicBezTo>
                    <a:pt x="201" y="0"/>
                    <a:pt x="258" y="1"/>
                    <a:pt x="272" y="45"/>
                  </a:cubicBezTo>
                  <a:close/>
                </a:path>
              </a:pathLst>
            </a:custGeom>
            <a:solidFill>
              <a:schemeClr val="bg1">
                <a:lumMod val="6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15"/>
          <p:cNvSpPr>
            <a:spLocks noChangeAspect="1" noChangeArrowheads="1"/>
          </p:cNvSpPr>
          <p:nvPr/>
        </p:nvSpPr>
        <p:spPr bwMode="auto">
          <a:xfrm>
            <a:off x="3892347" y="2184815"/>
            <a:ext cx="918891" cy="914400"/>
          </a:xfrm>
          <a:prstGeom prst="ellipse">
            <a:avLst/>
          </a:prstGeom>
          <a:blipFill>
            <a:blip r:embed="rId4"/>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Oval 15"/>
          <p:cNvSpPr>
            <a:spLocks noChangeAspect="1" noChangeArrowheads="1"/>
          </p:cNvSpPr>
          <p:nvPr/>
        </p:nvSpPr>
        <p:spPr bwMode="auto">
          <a:xfrm>
            <a:off x="6627351" y="2196086"/>
            <a:ext cx="918891" cy="914400"/>
          </a:xfrm>
          <a:prstGeom prst="ellipse">
            <a:avLst/>
          </a:prstGeom>
          <a:blipFill>
            <a:blip r:embed="rId5"/>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3" name="Oval 15"/>
          <p:cNvSpPr>
            <a:spLocks noChangeAspect="1" noChangeArrowheads="1"/>
          </p:cNvSpPr>
          <p:nvPr/>
        </p:nvSpPr>
        <p:spPr bwMode="auto">
          <a:xfrm>
            <a:off x="9258352" y="2163068"/>
            <a:ext cx="918891" cy="914400"/>
          </a:xfrm>
          <a:prstGeom prst="ellipse">
            <a:avLst/>
          </a:prstGeom>
          <a:blipFill>
            <a:blip r:embed="rId6"/>
            <a:stretch>
              <a:fillRect/>
            </a:stretch>
          </a:blipFill>
          <a:ln w="28575">
            <a:solidFill>
              <a:schemeClr val="bg1"/>
            </a:solid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1" name="Rectangle 100"/>
          <p:cNvSpPr/>
          <p:nvPr/>
        </p:nvSpPr>
        <p:spPr>
          <a:xfrm>
            <a:off x="1345500" y="4913843"/>
            <a:ext cx="1408399" cy="369332"/>
          </a:xfrm>
          <a:prstGeom prst="rect">
            <a:avLst/>
          </a:prstGeom>
          <a:solidFill>
            <a:srgbClr val="5B9BD5"/>
          </a:solidFill>
        </p:spPr>
        <p:txBody>
          <a:bodyPr wrap="none">
            <a:spAutoFit/>
          </a:bodyPr>
          <a:lstStyle/>
          <a:p>
            <a:pPr algn="ctr" defTabSz="1450940"/>
            <a:r>
              <a:rPr lang="en-US" dirty="0">
                <a:solidFill>
                  <a:schemeClr val="bg1"/>
                </a:solidFill>
                <a:latin typeface="Calibri" panose="020F0502020204030204" pitchFamily="34" charset="0"/>
                <a:ea typeface="Open Sans" pitchFamily="34" charset="0"/>
                <a:cs typeface="Open Sans" pitchFamily="34" charset="0"/>
              </a:rPr>
              <a:t>Lorem Ipsum</a:t>
            </a:r>
          </a:p>
        </p:txBody>
      </p:sp>
      <p:sp>
        <p:nvSpPr>
          <p:cNvPr id="102" name="Text Box 10"/>
          <p:cNvSpPr txBox="1">
            <a:spLocks noChangeArrowheads="1"/>
          </p:cNvSpPr>
          <p:nvPr/>
        </p:nvSpPr>
        <p:spPr bwMode="auto">
          <a:xfrm>
            <a:off x="935160"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3" name="Rectangle 102"/>
          <p:cNvSpPr/>
          <p:nvPr/>
        </p:nvSpPr>
        <p:spPr>
          <a:xfrm>
            <a:off x="3964988" y="4913843"/>
            <a:ext cx="1408399" cy="369332"/>
          </a:xfrm>
          <a:prstGeom prst="rect">
            <a:avLst/>
          </a:prstGeom>
          <a:solidFill>
            <a:srgbClr val="ED7D31"/>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4" name="Text Box 10"/>
          <p:cNvSpPr txBox="1">
            <a:spLocks noChangeArrowheads="1"/>
          </p:cNvSpPr>
          <p:nvPr/>
        </p:nvSpPr>
        <p:spPr bwMode="auto">
          <a:xfrm>
            <a:off x="3554648"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5" name="Rectangle 104"/>
          <p:cNvSpPr/>
          <p:nvPr/>
        </p:nvSpPr>
        <p:spPr>
          <a:xfrm>
            <a:off x="6660857" y="4913843"/>
            <a:ext cx="1408399" cy="369332"/>
          </a:xfrm>
          <a:prstGeom prst="rect">
            <a:avLst/>
          </a:prstGeom>
          <a:solidFill>
            <a:srgbClr val="A5A5A5"/>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6" name="Text Box 10"/>
          <p:cNvSpPr txBox="1">
            <a:spLocks noChangeArrowheads="1"/>
          </p:cNvSpPr>
          <p:nvPr/>
        </p:nvSpPr>
        <p:spPr bwMode="auto">
          <a:xfrm>
            <a:off x="625051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sp>
        <p:nvSpPr>
          <p:cNvPr id="107" name="Rectangle 106"/>
          <p:cNvSpPr/>
          <p:nvPr/>
        </p:nvSpPr>
        <p:spPr>
          <a:xfrm>
            <a:off x="9325268" y="4913843"/>
            <a:ext cx="1408399" cy="369332"/>
          </a:xfrm>
          <a:prstGeom prst="rect">
            <a:avLst/>
          </a:prstGeom>
          <a:solidFill>
            <a:srgbClr val="FEB902"/>
          </a:solidFill>
        </p:spPr>
        <p:txBody>
          <a:bodyPr wrap="none">
            <a:spAutoFit/>
          </a:bodyPr>
          <a:lstStyle/>
          <a:p>
            <a:pPr algn="ctr" defTabSz="1450940"/>
            <a:r>
              <a:rPr lang="en-US" dirty="0">
                <a:solidFill>
                  <a:schemeClr val="bg1"/>
                </a:solidFill>
                <a:ea typeface="Open Sans" pitchFamily="34" charset="0"/>
                <a:cs typeface="Open Sans" pitchFamily="34" charset="0"/>
              </a:rPr>
              <a:t>Lorem Ipsum</a:t>
            </a:r>
          </a:p>
        </p:txBody>
      </p:sp>
      <p:sp>
        <p:nvSpPr>
          <p:cNvPr id="108" name="Text Box 10"/>
          <p:cNvSpPr txBox="1">
            <a:spLocks noChangeArrowheads="1"/>
          </p:cNvSpPr>
          <p:nvPr/>
        </p:nvSpPr>
        <p:spPr bwMode="auto">
          <a:xfrm>
            <a:off x="8914929" y="5290985"/>
            <a:ext cx="2229073" cy="923330"/>
          </a:xfrm>
          <a:prstGeom prst="rect">
            <a:avLst/>
          </a:prstGeom>
          <a:noFill/>
          <a:ln w="9525">
            <a:noFill/>
            <a:miter lim="800000"/>
            <a:headEnd/>
            <a:tailEnd/>
          </a:ln>
        </p:spPr>
        <p:txBody>
          <a:bodyPr wrap="square" lIns="60960" tIns="30480" rIns="60960" bIns="30480">
            <a:spAutoFit/>
          </a:bodyPr>
          <a:lstStyle/>
          <a:p>
            <a:pPr algn="ctr" defTabSz="1219170">
              <a:spcBef>
                <a:spcPct val="20000"/>
              </a:spcBef>
              <a:defRPr/>
            </a:pPr>
            <a:r>
              <a:rPr lang="en-US" sz="1400" dirty="0">
                <a:solidFill>
                  <a:schemeClr val="bg1">
                    <a:lumMod val="75000"/>
                  </a:schemeClr>
                </a:solidFill>
              </a:rPr>
              <a:t>Lorem ipsum dolor sit amet, consectetur adipiscing elit, sed do eiusmod tempor incididunt utdse</a:t>
            </a:r>
          </a:p>
        </p:txBody>
      </p:sp>
      <p:grpSp>
        <p:nvGrpSpPr>
          <p:cNvPr id="63" name="Group 62"/>
          <p:cNvGrpSpPr/>
          <p:nvPr/>
        </p:nvGrpSpPr>
        <p:grpSpPr>
          <a:xfrm>
            <a:off x="127357" y="-21594"/>
            <a:ext cx="2524868" cy="613385"/>
            <a:chOff x="127357" y="-6354"/>
            <a:chExt cx="2524868" cy="613385"/>
          </a:xfrm>
        </p:grpSpPr>
        <p:sp>
          <p:nvSpPr>
            <p:cNvPr id="65" name="Round Same Side Corner Rectangle 6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6" name="TextBox 6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383137942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82"/>
                                        </p:tgtEl>
                                        <p:attrNameLst>
                                          <p:attrName>style.visibility</p:attrName>
                                        </p:attrNameLst>
                                      </p:cBhvr>
                                      <p:to>
                                        <p:strVal val="visible"/>
                                      </p:to>
                                    </p:set>
                                    <p:animEffect transition="in" filter="barn(inVertical)">
                                      <p:cBhvr>
                                        <p:cTn id="7" dur="1000"/>
                                        <p:tgtEl>
                                          <p:spTgt spid="82"/>
                                        </p:tgtEl>
                                      </p:cBhvr>
                                    </p:animEffect>
                                  </p:childTnLst>
                                </p:cTn>
                              </p:par>
                            </p:childTnLst>
                          </p:cTn>
                        </p:par>
                        <p:par>
                          <p:cTn id="8" fill="hold">
                            <p:stCondLst>
                              <p:cond delay="1000"/>
                            </p:stCondLst>
                            <p:childTnLst>
                              <p:par>
                                <p:cTn id="9" presetID="2" presetClass="entr" presetSubtype="12"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2063"/>
                                        </p:tgtEl>
                                        <p:attrNameLst>
                                          <p:attrName>style.visibility</p:attrName>
                                        </p:attrNameLst>
                                      </p:cBhvr>
                                      <p:to>
                                        <p:strVal val="visible"/>
                                      </p:to>
                                    </p:set>
                                    <p:anim calcmode="lin" valueType="num">
                                      <p:cBhvr>
                                        <p:cTn id="16" dur="500" fill="hold"/>
                                        <p:tgtEl>
                                          <p:spTgt spid="2063"/>
                                        </p:tgtEl>
                                        <p:attrNameLst>
                                          <p:attrName>ppt_w</p:attrName>
                                        </p:attrNameLst>
                                      </p:cBhvr>
                                      <p:tavLst>
                                        <p:tav tm="0">
                                          <p:val>
                                            <p:fltVal val="0"/>
                                          </p:val>
                                        </p:tav>
                                        <p:tav tm="100000">
                                          <p:val>
                                            <p:strVal val="#ppt_w"/>
                                          </p:val>
                                        </p:tav>
                                      </p:tavLst>
                                    </p:anim>
                                    <p:anim calcmode="lin" valueType="num">
                                      <p:cBhvr>
                                        <p:cTn id="17" dur="500" fill="hold"/>
                                        <p:tgtEl>
                                          <p:spTgt spid="2063"/>
                                        </p:tgtEl>
                                        <p:attrNameLst>
                                          <p:attrName>ppt_h</p:attrName>
                                        </p:attrNameLst>
                                      </p:cBhvr>
                                      <p:tavLst>
                                        <p:tav tm="0">
                                          <p:val>
                                            <p:fltVal val="0"/>
                                          </p:val>
                                        </p:tav>
                                        <p:tav tm="100000">
                                          <p:val>
                                            <p:strVal val="#ppt_h"/>
                                          </p:val>
                                        </p:tav>
                                      </p:tavLst>
                                    </p:anim>
                                    <p:animEffect transition="in" filter="fade">
                                      <p:cBhvr>
                                        <p:cTn id="18" dur="500"/>
                                        <p:tgtEl>
                                          <p:spTgt spid="2063"/>
                                        </p:tgtEl>
                                      </p:cBhvr>
                                    </p:animEffect>
                                  </p:childTnLst>
                                </p:cTn>
                              </p:par>
                            </p:childTnLst>
                          </p:cTn>
                        </p:par>
                        <p:par>
                          <p:cTn id="19" fill="hold">
                            <p:stCondLst>
                              <p:cond delay="2000"/>
                            </p:stCondLst>
                            <p:childTnLst>
                              <p:par>
                                <p:cTn id="20" presetID="53" presetClass="entr" presetSubtype="16" fill="hold" grpId="0" nodeType="afterEffect">
                                  <p:stCondLst>
                                    <p:cond delay="0"/>
                                  </p:stCondLst>
                                  <p:childTnLst>
                                    <p:set>
                                      <p:cBhvr>
                                        <p:cTn id="21" dur="1" fill="hold">
                                          <p:stCondLst>
                                            <p:cond delay="0"/>
                                          </p:stCondLst>
                                        </p:cTn>
                                        <p:tgtEl>
                                          <p:spTgt spid="101"/>
                                        </p:tgtEl>
                                        <p:attrNameLst>
                                          <p:attrName>style.visibility</p:attrName>
                                        </p:attrNameLst>
                                      </p:cBhvr>
                                      <p:to>
                                        <p:strVal val="visible"/>
                                      </p:to>
                                    </p:set>
                                    <p:anim calcmode="lin" valueType="num">
                                      <p:cBhvr>
                                        <p:cTn id="22" dur="500" fill="hold"/>
                                        <p:tgtEl>
                                          <p:spTgt spid="101"/>
                                        </p:tgtEl>
                                        <p:attrNameLst>
                                          <p:attrName>ppt_w</p:attrName>
                                        </p:attrNameLst>
                                      </p:cBhvr>
                                      <p:tavLst>
                                        <p:tav tm="0">
                                          <p:val>
                                            <p:fltVal val="0"/>
                                          </p:val>
                                        </p:tav>
                                        <p:tav tm="100000">
                                          <p:val>
                                            <p:strVal val="#ppt_w"/>
                                          </p:val>
                                        </p:tav>
                                      </p:tavLst>
                                    </p:anim>
                                    <p:anim calcmode="lin" valueType="num">
                                      <p:cBhvr>
                                        <p:cTn id="23" dur="500" fill="hold"/>
                                        <p:tgtEl>
                                          <p:spTgt spid="101"/>
                                        </p:tgtEl>
                                        <p:attrNameLst>
                                          <p:attrName>ppt_h</p:attrName>
                                        </p:attrNameLst>
                                      </p:cBhvr>
                                      <p:tavLst>
                                        <p:tav tm="0">
                                          <p:val>
                                            <p:fltVal val="0"/>
                                          </p:val>
                                        </p:tav>
                                        <p:tav tm="100000">
                                          <p:val>
                                            <p:strVal val="#ppt_h"/>
                                          </p:val>
                                        </p:tav>
                                      </p:tavLst>
                                    </p:anim>
                                    <p:animEffect transition="in" filter="fade">
                                      <p:cBhvr>
                                        <p:cTn id="24" dur="500"/>
                                        <p:tgtEl>
                                          <p:spTgt spid="101"/>
                                        </p:tgtEl>
                                      </p:cBhvr>
                                    </p:animEffect>
                                  </p:childTnLst>
                                </p:cTn>
                              </p:par>
                            </p:childTnLst>
                          </p:cTn>
                        </p:par>
                        <p:par>
                          <p:cTn id="25" fill="hold">
                            <p:stCondLst>
                              <p:cond delay="2500"/>
                            </p:stCondLst>
                            <p:childTnLst>
                              <p:par>
                                <p:cTn id="26" presetID="22" presetClass="entr" presetSubtype="1" fill="hold" grpId="0" nodeType="afterEffect">
                                  <p:stCondLst>
                                    <p:cond delay="0"/>
                                  </p:stCondLst>
                                  <p:childTnLst>
                                    <p:set>
                                      <p:cBhvr>
                                        <p:cTn id="27" dur="1" fill="hold">
                                          <p:stCondLst>
                                            <p:cond delay="0"/>
                                          </p:stCondLst>
                                        </p:cTn>
                                        <p:tgtEl>
                                          <p:spTgt spid="102"/>
                                        </p:tgtEl>
                                        <p:attrNameLst>
                                          <p:attrName>style.visibility</p:attrName>
                                        </p:attrNameLst>
                                      </p:cBhvr>
                                      <p:to>
                                        <p:strVal val="visible"/>
                                      </p:to>
                                    </p:set>
                                    <p:animEffect transition="in" filter="wipe(up)">
                                      <p:cBhvr>
                                        <p:cTn id="28" dur="500"/>
                                        <p:tgtEl>
                                          <p:spTgt spid="102"/>
                                        </p:tgtEl>
                                      </p:cBhvr>
                                    </p:animEffect>
                                  </p:childTnLst>
                                </p:cTn>
                              </p:par>
                            </p:childTnLst>
                          </p:cTn>
                        </p:par>
                        <p:par>
                          <p:cTn id="29" fill="hold">
                            <p:stCondLst>
                              <p:cond delay="3000"/>
                            </p:stCondLst>
                            <p:childTnLst>
                              <p:par>
                                <p:cTn id="30" presetID="2" presetClass="entr" presetSubtype="12" fill="hold" nodeType="afterEffect">
                                  <p:stCondLst>
                                    <p:cond delay="0"/>
                                  </p:stCondLst>
                                  <p:childTnLst>
                                    <p:set>
                                      <p:cBhvr>
                                        <p:cTn id="31" dur="1" fill="hold">
                                          <p:stCondLst>
                                            <p:cond delay="0"/>
                                          </p:stCondLst>
                                        </p:cTn>
                                        <p:tgtEl>
                                          <p:spTgt spid="8"/>
                                        </p:tgtEl>
                                        <p:attrNameLst>
                                          <p:attrName>style.visibility</p:attrName>
                                        </p:attrNameLst>
                                      </p:cBhvr>
                                      <p:to>
                                        <p:strVal val="visible"/>
                                      </p:to>
                                    </p:set>
                                    <p:anim calcmode="lin" valueType="num">
                                      <p:cBhvr additive="base">
                                        <p:cTn id="32" dur="500" fill="hold"/>
                                        <p:tgtEl>
                                          <p:spTgt spid="8"/>
                                        </p:tgtEl>
                                        <p:attrNameLst>
                                          <p:attrName>ppt_x</p:attrName>
                                        </p:attrNameLst>
                                      </p:cBhvr>
                                      <p:tavLst>
                                        <p:tav tm="0">
                                          <p:val>
                                            <p:strVal val="0-#ppt_w/2"/>
                                          </p:val>
                                        </p:tav>
                                        <p:tav tm="100000">
                                          <p:val>
                                            <p:strVal val="#ppt_x"/>
                                          </p:val>
                                        </p:tav>
                                      </p:tavLst>
                                    </p:anim>
                                    <p:anim calcmode="lin" valueType="num">
                                      <p:cBhvr additive="base">
                                        <p:cTn id="33" dur="500" fill="hold"/>
                                        <p:tgtEl>
                                          <p:spTgt spid="8"/>
                                        </p:tgtEl>
                                        <p:attrNameLst>
                                          <p:attrName>ppt_y</p:attrName>
                                        </p:attrNameLst>
                                      </p:cBhvr>
                                      <p:tavLst>
                                        <p:tav tm="0">
                                          <p:val>
                                            <p:strVal val="1+#ppt_h/2"/>
                                          </p:val>
                                        </p:tav>
                                        <p:tav tm="100000">
                                          <p:val>
                                            <p:strVal val="#ppt_y"/>
                                          </p:val>
                                        </p:tav>
                                      </p:tavLst>
                                    </p:anim>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53" presetClass="entr" presetSubtype="16" fill="hold" grpId="0" nodeType="afterEffect">
                                  <p:stCondLst>
                                    <p:cond delay="0"/>
                                  </p:stCondLst>
                                  <p:childTnLst>
                                    <p:set>
                                      <p:cBhvr>
                                        <p:cTn id="42" dur="1" fill="hold">
                                          <p:stCondLst>
                                            <p:cond delay="0"/>
                                          </p:stCondLst>
                                        </p:cTn>
                                        <p:tgtEl>
                                          <p:spTgt spid="103"/>
                                        </p:tgtEl>
                                        <p:attrNameLst>
                                          <p:attrName>style.visibility</p:attrName>
                                        </p:attrNameLst>
                                      </p:cBhvr>
                                      <p:to>
                                        <p:strVal val="visible"/>
                                      </p:to>
                                    </p:set>
                                    <p:anim calcmode="lin" valueType="num">
                                      <p:cBhvr>
                                        <p:cTn id="43" dur="500" fill="hold"/>
                                        <p:tgtEl>
                                          <p:spTgt spid="103"/>
                                        </p:tgtEl>
                                        <p:attrNameLst>
                                          <p:attrName>ppt_w</p:attrName>
                                        </p:attrNameLst>
                                      </p:cBhvr>
                                      <p:tavLst>
                                        <p:tav tm="0">
                                          <p:val>
                                            <p:fltVal val="0"/>
                                          </p:val>
                                        </p:tav>
                                        <p:tav tm="100000">
                                          <p:val>
                                            <p:strVal val="#ppt_w"/>
                                          </p:val>
                                        </p:tav>
                                      </p:tavLst>
                                    </p:anim>
                                    <p:anim calcmode="lin" valueType="num">
                                      <p:cBhvr>
                                        <p:cTn id="44" dur="500" fill="hold"/>
                                        <p:tgtEl>
                                          <p:spTgt spid="103"/>
                                        </p:tgtEl>
                                        <p:attrNameLst>
                                          <p:attrName>ppt_h</p:attrName>
                                        </p:attrNameLst>
                                      </p:cBhvr>
                                      <p:tavLst>
                                        <p:tav tm="0">
                                          <p:val>
                                            <p:fltVal val="0"/>
                                          </p:val>
                                        </p:tav>
                                        <p:tav tm="100000">
                                          <p:val>
                                            <p:strVal val="#ppt_h"/>
                                          </p:val>
                                        </p:tav>
                                      </p:tavLst>
                                    </p:anim>
                                    <p:animEffect transition="in" filter="fade">
                                      <p:cBhvr>
                                        <p:cTn id="45" dur="500"/>
                                        <p:tgtEl>
                                          <p:spTgt spid="103"/>
                                        </p:tgtEl>
                                      </p:cBhvr>
                                    </p:animEffect>
                                  </p:childTnLst>
                                </p:cTn>
                              </p:par>
                            </p:childTnLst>
                          </p:cTn>
                        </p:par>
                        <p:par>
                          <p:cTn id="46" fill="hold">
                            <p:stCondLst>
                              <p:cond delay="4500"/>
                            </p:stCondLst>
                            <p:childTnLst>
                              <p:par>
                                <p:cTn id="47" presetID="22" presetClass="entr" presetSubtype="1" fill="hold" grpId="0" nodeType="afterEffect">
                                  <p:stCondLst>
                                    <p:cond delay="0"/>
                                  </p:stCondLst>
                                  <p:childTnLst>
                                    <p:set>
                                      <p:cBhvr>
                                        <p:cTn id="48" dur="1" fill="hold">
                                          <p:stCondLst>
                                            <p:cond delay="0"/>
                                          </p:stCondLst>
                                        </p:cTn>
                                        <p:tgtEl>
                                          <p:spTgt spid="104"/>
                                        </p:tgtEl>
                                        <p:attrNameLst>
                                          <p:attrName>style.visibility</p:attrName>
                                        </p:attrNameLst>
                                      </p:cBhvr>
                                      <p:to>
                                        <p:strVal val="visible"/>
                                      </p:to>
                                    </p:set>
                                    <p:animEffect transition="in" filter="wipe(up)">
                                      <p:cBhvr>
                                        <p:cTn id="49" dur="500"/>
                                        <p:tgtEl>
                                          <p:spTgt spid="104"/>
                                        </p:tgtEl>
                                      </p:cBhvr>
                                    </p:animEffect>
                                  </p:childTnLst>
                                </p:cTn>
                              </p:par>
                            </p:childTnLst>
                          </p:cTn>
                        </p:par>
                        <p:par>
                          <p:cTn id="50" fill="hold">
                            <p:stCondLst>
                              <p:cond delay="5000"/>
                            </p:stCondLst>
                            <p:childTnLst>
                              <p:par>
                                <p:cTn id="51" presetID="2" presetClass="entr" presetSubtype="12" fill="hold" nodeType="afterEffect">
                                  <p:stCondLst>
                                    <p:cond delay="0"/>
                                  </p:stCondLst>
                                  <p:childTnLst>
                                    <p:set>
                                      <p:cBhvr>
                                        <p:cTn id="52" dur="1" fill="hold">
                                          <p:stCondLst>
                                            <p:cond delay="0"/>
                                          </p:stCondLst>
                                        </p:cTn>
                                        <p:tgtEl>
                                          <p:spTgt spid="9"/>
                                        </p:tgtEl>
                                        <p:attrNameLst>
                                          <p:attrName>style.visibility</p:attrName>
                                        </p:attrNameLst>
                                      </p:cBhvr>
                                      <p:to>
                                        <p:strVal val="visible"/>
                                      </p:to>
                                    </p:set>
                                    <p:anim calcmode="lin" valueType="num">
                                      <p:cBhvr additive="base">
                                        <p:cTn id="53" dur="500" fill="hold"/>
                                        <p:tgtEl>
                                          <p:spTgt spid="9"/>
                                        </p:tgtEl>
                                        <p:attrNameLst>
                                          <p:attrName>ppt_x</p:attrName>
                                        </p:attrNameLst>
                                      </p:cBhvr>
                                      <p:tavLst>
                                        <p:tav tm="0">
                                          <p:val>
                                            <p:strVal val="0-#ppt_w/2"/>
                                          </p:val>
                                        </p:tav>
                                        <p:tav tm="100000">
                                          <p:val>
                                            <p:strVal val="#ppt_x"/>
                                          </p:val>
                                        </p:tav>
                                      </p:tavLst>
                                    </p:anim>
                                    <p:anim calcmode="lin" valueType="num">
                                      <p:cBhvr additive="base">
                                        <p:cTn id="54" dur="500" fill="hold"/>
                                        <p:tgtEl>
                                          <p:spTgt spid="9"/>
                                        </p:tgtEl>
                                        <p:attrNameLst>
                                          <p:attrName>ppt_y</p:attrName>
                                        </p:attrNameLst>
                                      </p:cBhvr>
                                      <p:tavLst>
                                        <p:tav tm="0">
                                          <p:val>
                                            <p:strVal val="1+#ppt_h/2"/>
                                          </p:val>
                                        </p:tav>
                                        <p:tav tm="100000">
                                          <p:val>
                                            <p:strVal val="#ppt_y"/>
                                          </p:val>
                                        </p:tav>
                                      </p:tavLst>
                                    </p:anim>
                                  </p:childTnLst>
                                </p:cTn>
                              </p:par>
                            </p:childTnLst>
                          </p:cTn>
                        </p:par>
                        <p:par>
                          <p:cTn id="55" fill="hold">
                            <p:stCondLst>
                              <p:cond delay="5500"/>
                            </p:stCondLst>
                            <p:childTnLst>
                              <p:par>
                                <p:cTn id="56" presetID="53" presetClass="entr" presetSubtype="16" fill="hold" grpId="0" nodeType="afterEffect">
                                  <p:stCondLst>
                                    <p:cond delay="0"/>
                                  </p:stCondLst>
                                  <p:childTnLst>
                                    <p:set>
                                      <p:cBhvr>
                                        <p:cTn id="57" dur="1" fill="hold">
                                          <p:stCondLst>
                                            <p:cond delay="0"/>
                                          </p:stCondLst>
                                        </p:cTn>
                                        <p:tgtEl>
                                          <p:spTgt spid="64"/>
                                        </p:tgtEl>
                                        <p:attrNameLst>
                                          <p:attrName>style.visibility</p:attrName>
                                        </p:attrNameLst>
                                      </p:cBhvr>
                                      <p:to>
                                        <p:strVal val="visible"/>
                                      </p:to>
                                    </p:set>
                                    <p:anim calcmode="lin" valueType="num">
                                      <p:cBhvr>
                                        <p:cTn id="58" dur="500" fill="hold"/>
                                        <p:tgtEl>
                                          <p:spTgt spid="64"/>
                                        </p:tgtEl>
                                        <p:attrNameLst>
                                          <p:attrName>ppt_w</p:attrName>
                                        </p:attrNameLst>
                                      </p:cBhvr>
                                      <p:tavLst>
                                        <p:tav tm="0">
                                          <p:val>
                                            <p:fltVal val="0"/>
                                          </p:val>
                                        </p:tav>
                                        <p:tav tm="100000">
                                          <p:val>
                                            <p:strVal val="#ppt_w"/>
                                          </p:val>
                                        </p:tav>
                                      </p:tavLst>
                                    </p:anim>
                                    <p:anim calcmode="lin" valueType="num">
                                      <p:cBhvr>
                                        <p:cTn id="59" dur="500" fill="hold"/>
                                        <p:tgtEl>
                                          <p:spTgt spid="64"/>
                                        </p:tgtEl>
                                        <p:attrNameLst>
                                          <p:attrName>ppt_h</p:attrName>
                                        </p:attrNameLst>
                                      </p:cBhvr>
                                      <p:tavLst>
                                        <p:tav tm="0">
                                          <p:val>
                                            <p:fltVal val="0"/>
                                          </p:val>
                                        </p:tav>
                                        <p:tav tm="100000">
                                          <p:val>
                                            <p:strVal val="#ppt_h"/>
                                          </p:val>
                                        </p:tav>
                                      </p:tavLst>
                                    </p:anim>
                                    <p:animEffect transition="in" filter="fade">
                                      <p:cBhvr>
                                        <p:cTn id="60" dur="500"/>
                                        <p:tgtEl>
                                          <p:spTgt spid="64"/>
                                        </p:tgtEl>
                                      </p:cBhvr>
                                    </p:animEffect>
                                  </p:childTnLst>
                                </p:cTn>
                              </p:par>
                            </p:childTnLst>
                          </p:cTn>
                        </p:par>
                        <p:par>
                          <p:cTn id="61" fill="hold">
                            <p:stCondLst>
                              <p:cond delay="6000"/>
                            </p:stCondLst>
                            <p:childTnLst>
                              <p:par>
                                <p:cTn id="62" presetID="53" presetClass="entr" presetSubtype="16" fill="hold" grpId="0" nodeType="afterEffect">
                                  <p:stCondLst>
                                    <p:cond delay="0"/>
                                  </p:stCondLst>
                                  <p:childTnLst>
                                    <p:set>
                                      <p:cBhvr>
                                        <p:cTn id="63" dur="1" fill="hold">
                                          <p:stCondLst>
                                            <p:cond delay="0"/>
                                          </p:stCondLst>
                                        </p:cTn>
                                        <p:tgtEl>
                                          <p:spTgt spid="105"/>
                                        </p:tgtEl>
                                        <p:attrNameLst>
                                          <p:attrName>style.visibility</p:attrName>
                                        </p:attrNameLst>
                                      </p:cBhvr>
                                      <p:to>
                                        <p:strVal val="visible"/>
                                      </p:to>
                                    </p:set>
                                    <p:anim calcmode="lin" valueType="num">
                                      <p:cBhvr>
                                        <p:cTn id="64" dur="500" fill="hold"/>
                                        <p:tgtEl>
                                          <p:spTgt spid="105"/>
                                        </p:tgtEl>
                                        <p:attrNameLst>
                                          <p:attrName>ppt_w</p:attrName>
                                        </p:attrNameLst>
                                      </p:cBhvr>
                                      <p:tavLst>
                                        <p:tav tm="0">
                                          <p:val>
                                            <p:fltVal val="0"/>
                                          </p:val>
                                        </p:tav>
                                        <p:tav tm="100000">
                                          <p:val>
                                            <p:strVal val="#ppt_w"/>
                                          </p:val>
                                        </p:tav>
                                      </p:tavLst>
                                    </p:anim>
                                    <p:anim calcmode="lin" valueType="num">
                                      <p:cBhvr>
                                        <p:cTn id="65" dur="500" fill="hold"/>
                                        <p:tgtEl>
                                          <p:spTgt spid="105"/>
                                        </p:tgtEl>
                                        <p:attrNameLst>
                                          <p:attrName>ppt_h</p:attrName>
                                        </p:attrNameLst>
                                      </p:cBhvr>
                                      <p:tavLst>
                                        <p:tav tm="0">
                                          <p:val>
                                            <p:fltVal val="0"/>
                                          </p:val>
                                        </p:tav>
                                        <p:tav tm="100000">
                                          <p:val>
                                            <p:strVal val="#ppt_h"/>
                                          </p:val>
                                        </p:tav>
                                      </p:tavLst>
                                    </p:anim>
                                    <p:animEffect transition="in" filter="fade">
                                      <p:cBhvr>
                                        <p:cTn id="66" dur="500"/>
                                        <p:tgtEl>
                                          <p:spTgt spid="105"/>
                                        </p:tgtEl>
                                      </p:cBhvr>
                                    </p:animEffect>
                                  </p:childTnLst>
                                </p:cTn>
                              </p:par>
                            </p:childTnLst>
                          </p:cTn>
                        </p:par>
                        <p:par>
                          <p:cTn id="67" fill="hold">
                            <p:stCondLst>
                              <p:cond delay="6500"/>
                            </p:stCondLst>
                            <p:childTnLst>
                              <p:par>
                                <p:cTn id="68" presetID="22" presetClass="entr" presetSubtype="1" fill="hold" grpId="0" nodeType="afterEffect">
                                  <p:stCondLst>
                                    <p:cond delay="0"/>
                                  </p:stCondLst>
                                  <p:childTnLst>
                                    <p:set>
                                      <p:cBhvr>
                                        <p:cTn id="69" dur="1" fill="hold">
                                          <p:stCondLst>
                                            <p:cond delay="0"/>
                                          </p:stCondLst>
                                        </p:cTn>
                                        <p:tgtEl>
                                          <p:spTgt spid="106"/>
                                        </p:tgtEl>
                                        <p:attrNameLst>
                                          <p:attrName>style.visibility</p:attrName>
                                        </p:attrNameLst>
                                      </p:cBhvr>
                                      <p:to>
                                        <p:strVal val="visible"/>
                                      </p:to>
                                    </p:set>
                                    <p:animEffect transition="in" filter="wipe(up)">
                                      <p:cBhvr>
                                        <p:cTn id="70" dur="500"/>
                                        <p:tgtEl>
                                          <p:spTgt spid="106"/>
                                        </p:tgtEl>
                                      </p:cBhvr>
                                    </p:animEffect>
                                  </p:childTnLst>
                                </p:cTn>
                              </p:par>
                            </p:childTnLst>
                          </p:cTn>
                        </p:par>
                        <p:par>
                          <p:cTn id="71" fill="hold">
                            <p:stCondLst>
                              <p:cond delay="7000"/>
                            </p:stCondLst>
                            <p:childTnLst>
                              <p:par>
                                <p:cTn id="72" presetID="2" presetClass="entr" presetSubtype="12" fill="hold" nodeType="afterEffect">
                                  <p:stCondLst>
                                    <p:cond delay="0"/>
                                  </p:stCondLst>
                                  <p:childTnLst>
                                    <p:set>
                                      <p:cBhvr>
                                        <p:cTn id="73" dur="1" fill="hold">
                                          <p:stCondLst>
                                            <p:cond delay="0"/>
                                          </p:stCondLst>
                                        </p:cTn>
                                        <p:tgtEl>
                                          <p:spTgt spid="10"/>
                                        </p:tgtEl>
                                        <p:attrNameLst>
                                          <p:attrName>style.visibility</p:attrName>
                                        </p:attrNameLst>
                                      </p:cBhvr>
                                      <p:to>
                                        <p:strVal val="visible"/>
                                      </p:to>
                                    </p:set>
                                    <p:anim calcmode="lin" valueType="num">
                                      <p:cBhvr additive="base">
                                        <p:cTn id="74" dur="500" fill="hold"/>
                                        <p:tgtEl>
                                          <p:spTgt spid="10"/>
                                        </p:tgtEl>
                                        <p:attrNameLst>
                                          <p:attrName>ppt_x</p:attrName>
                                        </p:attrNameLst>
                                      </p:cBhvr>
                                      <p:tavLst>
                                        <p:tav tm="0">
                                          <p:val>
                                            <p:strVal val="0-#ppt_w/2"/>
                                          </p:val>
                                        </p:tav>
                                        <p:tav tm="100000">
                                          <p:val>
                                            <p:strVal val="#ppt_x"/>
                                          </p:val>
                                        </p:tav>
                                      </p:tavLst>
                                    </p:anim>
                                    <p:anim calcmode="lin" valueType="num">
                                      <p:cBhvr additive="base">
                                        <p:cTn id="75" dur="500" fill="hold"/>
                                        <p:tgtEl>
                                          <p:spTgt spid="10"/>
                                        </p:tgtEl>
                                        <p:attrNameLst>
                                          <p:attrName>ppt_y</p:attrName>
                                        </p:attrNameLst>
                                      </p:cBhvr>
                                      <p:tavLst>
                                        <p:tav tm="0">
                                          <p:val>
                                            <p:strVal val="1+#ppt_h/2"/>
                                          </p:val>
                                        </p:tav>
                                        <p:tav tm="100000">
                                          <p:val>
                                            <p:strVal val="#ppt_y"/>
                                          </p:val>
                                        </p:tav>
                                      </p:tavLst>
                                    </p:anim>
                                  </p:childTnLst>
                                </p:cTn>
                              </p:par>
                            </p:childTnLst>
                          </p:cTn>
                        </p:par>
                        <p:par>
                          <p:cTn id="76" fill="hold">
                            <p:stCondLst>
                              <p:cond delay="7500"/>
                            </p:stCondLst>
                            <p:childTnLst>
                              <p:par>
                                <p:cTn id="77" presetID="53" presetClass="entr" presetSubtype="16" fill="hold" grpId="0" nodeType="afterEffect">
                                  <p:stCondLst>
                                    <p:cond delay="0"/>
                                  </p:stCondLst>
                                  <p:childTnLst>
                                    <p:set>
                                      <p:cBhvr>
                                        <p:cTn id="78" dur="1" fill="hold">
                                          <p:stCondLst>
                                            <p:cond delay="0"/>
                                          </p:stCondLst>
                                        </p:cTn>
                                        <p:tgtEl>
                                          <p:spTgt spid="83"/>
                                        </p:tgtEl>
                                        <p:attrNameLst>
                                          <p:attrName>style.visibility</p:attrName>
                                        </p:attrNameLst>
                                      </p:cBhvr>
                                      <p:to>
                                        <p:strVal val="visible"/>
                                      </p:to>
                                    </p:set>
                                    <p:anim calcmode="lin" valueType="num">
                                      <p:cBhvr>
                                        <p:cTn id="79" dur="500" fill="hold"/>
                                        <p:tgtEl>
                                          <p:spTgt spid="83"/>
                                        </p:tgtEl>
                                        <p:attrNameLst>
                                          <p:attrName>ppt_w</p:attrName>
                                        </p:attrNameLst>
                                      </p:cBhvr>
                                      <p:tavLst>
                                        <p:tav tm="0">
                                          <p:val>
                                            <p:fltVal val="0"/>
                                          </p:val>
                                        </p:tav>
                                        <p:tav tm="100000">
                                          <p:val>
                                            <p:strVal val="#ppt_w"/>
                                          </p:val>
                                        </p:tav>
                                      </p:tavLst>
                                    </p:anim>
                                    <p:anim calcmode="lin" valueType="num">
                                      <p:cBhvr>
                                        <p:cTn id="80" dur="500" fill="hold"/>
                                        <p:tgtEl>
                                          <p:spTgt spid="83"/>
                                        </p:tgtEl>
                                        <p:attrNameLst>
                                          <p:attrName>ppt_h</p:attrName>
                                        </p:attrNameLst>
                                      </p:cBhvr>
                                      <p:tavLst>
                                        <p:tav tm="0">
                                          <p:val>
                                            <p:fltVal val="0"/>
                                          </p:val>
                                        </p:tav>
                                        <p:tav tm="100000">
                                          <p:val>
                                            <p:strVal val="#ppt_h"/>
                                          </p:val>
                                        </p:tav>
                                      </p:tavLst>
                                    </p:anim>
                                    <p:animEffect transition="in" filter="fade">
                                      <p:cBhvr>
                                        <p:cTn id="81" dur="500"/>
                                        <p:tgtEl>
                                          <p:spTgt spid="83"/>
                                        </p:tgtEl>
                                      </p:cBhvr>
                                    </p:animEffect>
                                  </p:childTnLst>
                                </p:cTn>
                              </p:par>
                            </p:childTnLst>
                          </p:cTn>
                        </p:par>
                        <p:par>
                          <p:cTn id="82" fill="hold">
                            <p:stCondLst>
                              <p:cond delay="8000"/>
                            </p:stCondLst>
                            <p:childTnLst>
                              <p:par>
                                <p:cTn id="83" presetID="53" presetClass="entr" presetSubtype="16" fill="hold" grpId="0" nodeType="afterEffect">
                                  <p:stCondLst>
                                    <p:cond delay="0"/>
                                  </p:stCondLst>
                                  <p:childTnLst>
                                    <p:set>
                                      <p:cBhvr>
                                        <p:cTn id="84" dur="1" fill="hold">
                                          <p:stCondLst>
                                            <p:cond delay="0"/>
                                          </p:stCondLst>
                                        </p:cTn>
                                        <p:tgtEl>
                                          <p:spTgt spid="107"/>
                                        </p:tgtEl>
                                        <p:attrNameLst>
                                          <p:attrName>style.visibility</p:attrName>
                                        </p:attrNameLst>
                                      </p:cBhvr>
                                      <p:to>
                                        <p:strVal val="visible"/>
                                      </p:to>
                                    </p:set>
                                    <p:anim calcmode="lin" valueType="num">
                                      <p:cBhvr>
                                        <p:cTn id="85" dur="500" fill="hold"/>
                                        <p:tgtEl>
                                          <p:spTgt spid="107"/>
                                        </p:tgtEl>
                                        <p:attrNameLst>
                                          <p:attrName>ppt_w</p:attrName>
                                        </p:attrNameLst>
                                      </p:cBhvr>
                                      <p:tavLst>
                                        <p:tav tm="0">
                                          <p:val>
                                            <p:fltVal val="0"/>
                                          </p:val>
                                        </p:tav>
                                        <p:tav tm="100000">
                                          <p:val>
                                            <p:strVal val="#ppt_w"/>
                                          </p:val>
                                        </p:tav>
                                      </p:tavLst>
                                    </p:anim>
                                    <p:anim calcmode="lin" valueType="num">
                                      <p:cBhvr>
                                        <p:cTn id="86" dur="500" fill="hold"/>
                                        <p:tgtEl>
                                          <p:spTgt spid="107"/>
                                        </p:tgtEl>
                                        <p:attrNameLst>
                                          <p:attrName>ppt_h</p:attrName>
                                        </p:attrNameLst>
                                      </p:cBhvr>
                                      <p:tavLst>
                                        <p:tav tm="0">
                                          <p:val>
                                            <p:fltVal val="0"/>
                                          </p:val>
                                        </p:tav>
                                        <p:tav tm="100000">
                                          <p:val>
                                            <p:strVal val="#ppt_h"/>
                                          </p:val>
                                        </p:tav>
                                      </p:tavLst>
                                    </p:anim>
                                    <p:animEffect transition="in" filter="fade">
                                      <p:cBhvr>
                                        <p:cTn id="87" dur="500"/>
                                        <p:tgtEl>
                                          <p:spTgt spid="107"/>
                                        </p:tgtEl>
                                      </p:cBhvr>
                                    </p:animEffect>
                                  </p:childTnLst>
                                </p:cTn>
                              </p:par>
                            </p:childTnLst>
                          </p:cTn>
                        </p:par>
                        <p:par>
                          <p:cTn id="88" fill="hold">
                            <p:stCondLst>
                              <p:cond delay="8500"/>
                            </p:stCondLst>
                            <p:childTnLst>
                              <p:par>
                                <p:cTn id="89" presetID="22" presetClass="entr" presetSubtype="1" fill="hold" grpId="0" nodeType="afterEffect">
                                  <p:stCondLst>
                                    <p:cond delay="0"/>
                                  </p:stCondLst>
                                  <p:childTnLst>
                                    <p:set>
                                      <p:cBhvr>
                                        <p:cTn id="90" dur="1" fill="hold">
                                          <p:stCondLst>
                                            <p:cond delay="0"/>
                                          </p:stCondLst>
                                        </p:cTn>
                                        <p:tgtEl>
                                          <p:spTgt spid="108"/>
                                        </p:tgtEl>
                                        <p:attrNameLst>
                                          <p:attrName>style.visibility</p:attrName>
                                        </p:attrNameLst>
                                      </p:cBhvr>
                                      <p:to>
                                        <p:strVal val="visible"/>
                                      </p:to>
                                    </p:set>
                                    <p:animEffect transition="in" filter="wipe(up)">
                                      <p:cBhvr>
                                        <p:cTn id="91" dur="500"/>
                                        <p:tgtEl>
                                          <p:spTgt spid="10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2" grpId="0" animBg="1"/>
      <p:bldP spid="2063" grpId="0" animBg="1"/>
      <p:bldP spid="45" grpId="0" animBg="1"/>
      <p:bldP spid="64" grpId="0" animBg="1"/>
      <p:bldP spid="83" grpId="0" animBg="1"/>
      <p:bldP spid="101" grpId="0" animBg="1"/>
      <p:bldP spid="102" grpId="0"/>
      <p:bldP spid="103" grpId="0" animBg="1"/>
      <p:bldP spid="104" grpId="0"/>
      <p:bldP spid="105" grpId="0" animBg="1"/>
      <p:bldP spid="106" grpId="0"/>
      <p:bldP spid="107" grpId="0" animBg="1"/>
      <p:bldP spid="108" grpId="0"/>
    </p:bld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95" name="Rectangle 9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178" name="Freeform 23"/>
          <p:cNvSpPr>
            <a:spLocks/>
          </p:cNvSpPr>
          <p:nvPr/>
        </p:nvSpPr>
        <p:spPr bwMode="auto">
          <a:xfrm>
            <a:off x="9497045"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9" name="Freeform 24"/>
          <p:cNvSpPr>
            <a:spLocks/>
          </p:cNvSpPr>
          <p:nvPr/>
        </p:nvSpPr>
        <p:spPr bwMode="auto">
          <a:xfrm>
            <a:off x="9527883"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0" name="Freeform 25"/>
          <p:cNvSpPr>
            <a:spLocks/>
          </p:cNvSpPr>
          <p:nvPr/>
        </p:nvSpPr>
        <p:spPr bwMode="auto">
          <a:xfrm>
            <a:off x="9527883"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1" name="Freeform 26"/>
          <p:cNvSpPr>
            <a:spLocks noEditPoints="1"/>
          </p:cNvSpPr>
          <p:nvPr/>
        </p:nvSpPr>
        <p:spPr bwMode="auto">
          <a:xfrm>
            <a:off x="8886488"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2" name="Freeform 27"/>
          <p:cNvSpPr>
            <a:spLocks/>
          </p:cNvSpPr>
          <p:nvPr/>
        </p:nvSpPr>
        <p:spPr bwMode="auto">
          <a:xfrm>
            <a:off x="9379869"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6">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3" name="Freeform 28"/>
          <p:cNvSpPr>
            <a:spLocks/>
          </p:cNvSpPr>
          <p:nvPr/>
        </p:nvSpPr>
        <p:spPr bwMode="auto">
          <a:xfrm>
            <a:off x="9527883"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4" name="TextBox 183"/>
          <p:cNvSpPr txBox="1"/>
          <p:nvPr/>
        </p:nvSpPr>
        <p:spPr>
          <a:xfrm>
            <a:off x="9371470"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85" name="TextBox 184"/>
          <p:cNvSpPr txBox="1"/>
          <p:nvPr/>
        </p:nvSpPr>
        <p:spPr>
          <a:xfrm>
            <a:off x="9800889"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87”</a:t>
            </a:r>
          </a:p>
        </p:txBody>
      </p:sp>
      <p:grpSp>
        <p:nvGrpSpPr>
          <p:cNvPr id="187" name="Group 186"/>
          <p:cNvGrpSpPr/>
          <p:nvPr/>
        </p:nvGrpSpPr>
        <p:grpSpPr>
          <a:xfrm>
            <a:off x="9490879" y="2201280"/>
            <a:ext cx="1159445" cy="24385"/>
            <a:chOff x="1442591" y="2221516"/>
            <a:chExt cx="1159445" cy="24385"/>
          </a:xfrm>
          <a:solidFill>
            <a:schemeClr val="bg2">
              <a:lumMod val="75000"/>
            </a:schemeClr>
          </a:solidFill>
        </p:grpSpPr>
        <p:sp>
          <p:nvSpPr>
            <p:cNvPr id="188"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89"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0"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1"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2"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3"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4"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61" name="Freeform 23"/>
          <p:cNvSpPr>
            <a:spLocks/>
          </p:cNvSpPr>
          <p:nvPr/>
        </p:nvSpPr>
        <p:spPr bwMode="auto">
          <a:xfrm>
            <a:off x="6843120"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2" name="Freeform 24"/>
          <p:cNvSpPr>
            <a:spLocks/>
          </p:cNvSpPr>
          <p:nvPr/>
        </p:nvSpPr>
        <p:spPr bwMode="auto">
          <a:xfrm>
            <a:off x="6873958"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3" name="Freeform 25"/>
          <p:cNvSpPr>
            <a:spLocks/>
          </p:cNvSpPr>
          <p:nvPr/>
        </p:nvSpPr>
        <p:spPr bwMode="auto">
          <a:xfrm>
            <a:off x="6873958"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4" name="Freeform 26"/>
          <p:cNvSpPr>
            <a:spLocks noEditPoints="1"/>
          </p:cNvSpPr>
          <p:nvPr/>
        </p:nvSpPr>
        <p:spPr bwMode="auto">
          <a:xfrm>
            <a:off x="6232563"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A5A5A5"/>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5" name="Freeform 27"/>
          <p:cNvSpPr>
            <a:spLocks/>
          </p:cNvSpPr>
          <p:nvPr/>
        </p:nvSpPr>
        <p:spPr bwMode="auto">
          <a:xfrm>
            <a:off x="6725944"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6" name="Freeform 28"/>
          <p:cNvSpPr>
            <a:spLocks/>
          </p:cNvSpPr>
          <p:nvPr/>
        </p:nvSpPr>
        <p:spPr bwMode="auto">
          <a:xfrm>
            <a:off x="6873958"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7" name="TextBox 166"/>
          <p:cNvSpPr txBox="1"/>
          <p:nvPr/>
        </p:nvSpPr>
        <p:spPr>
          <a:xfrm>
            <a:off x="6717545"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68" name="TextBox 167"/>
          <p:cNvSpPr txBox="1"/>
          <p:nvPr/>
        </p:nvSpPr>
        <p:spPr>
          <a:xfrm>
            <a:off x="7146964"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1969</a:t>
            </a:r>
          </a:p>
        </p:txBody>
      </p:sp>
      <p:grpSp>
        <p:nvGrpSpPr>
          <p:cNvPr id="170" name="Group 169"/>
          <p:cNvGrpSpPr/>
          <p:nvPr/>
        </p:nvGrpSpPr>
        <p:grpSpPr>
          <a:xfrm>
            <a:off x="6836954" y="2201280"/>
            <a:ext cx="1159445" cy="24385"/>
            <a:chOff x="1442591" y="2221516"/>
            <a:chExt cx="1159445" cy="24385"/>
          </a:xfrm>
          <a:solidFill>
            <a:schemeClr val="bg2">
              <a:lumMod val="75000"/>
            </a:schemeClr>
          </a:solidFill>
        </p:grpSpPr>
        <p:sp>
          <p:nvSpPr>
            <p:cNvPr id="17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144" name="Freeform 23"/>
          <p:cNvSpPr>
            <a:spLocks/>
          </p:cNvSpPr>
          <p:nvPr/>
        </p:nvSpPr>
        <p:spPr bwMode="auto">
          <a:xfrm>
            <a:off x="4141314" y="1746269"/>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5" name="Freeform 24"/>
          <p:cNvSpPr>
            <a:spLocks/>
          </p:cNvSpPr>
          <p:nvPr/>
        </p:nvSpPr>
        <p:spPr bwMode="auto">
          <a:xfrm>
            <a:off x="4172152" y="1721965"/>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6" name="Freeform 25"/>
          <p:cNvSpPr>
            <a:spLocks/>
          </p:cNvSpPr>
          <p:nvPr/>
        </p:nvSpPr>
        <p:spPr bwMode="auto">
          <a:xfrm>
            <a:off x="4172152" y="2221147"/>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7" name="Freeform 26"/>
          <p:cNvSpPr>
            <a:spLocks noEditPoints="1"/>
          </p:cNvSpPr>
          <p:nvPr/>
        </p:nvSpPr>
        <p:spPr bwMode="auto">
          <a:xfrm>
            <a:off x="3530757" y="2985888"/>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8" name="Freeform 27"/>
          <p:cNvSpPr>
            <a:spLocks/>
          </p:cNvSpPr>
          <p:nvPr/>
        </p:nvSpPr>
        <p:spPr bwMode="auto">
          <a:xfrm>
            <a:off x="4024138" y="2979723"/>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rgbClr val="FF0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9" name="Freeform 28"/>
          <p:cNvSpPr>
            <a:spLocks/>
          </p:cNvSpPr>
          <p:nvPr/>
        </p:nvSpPr>
        <p:spPr bwMode="auto">
          <a:xfrm>
            <a:off x="4172152" y="2219875"/>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0" name="TextBox 149"/>
          <p:cNvSpPr txBox="1"/>
          <p:nvPr/>
        </p:nvSpPr>
        <p:spPr>
          <a:xfrm>
            <a:off x="4015739" y="3582331"/>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151" name="TextBox 150"/>
          <p:cNvSpPr txBox="1"/>
          <p:nvPr/>
        </p:nvSpPr>
        <p:spPr>
          <a:xfrm>
            <a:off x="4445158" y="2363131"/>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46%</a:t>
            </a:r>
          </a:p>
        </p:txBody>
      </p:sp>
      <p:grpSp>
        <p:nvGrpSpPr>
          <p:cNvPr id="153" name="Group 152"/>
          <p:cNvGrpSpPr/>
          <p:nvPr/>
        </p:nvGrpSpPr>
        <p:grpSpPr>
          <a:xfrm>
            <a:off x="4135148" y="2201280"/>
            <a:ext cx="1159445" cy="24385"/>
            <a:chOff x="1442591" y="2221516"/>
            <a:chExt cx="1159445" cy="24385"/>
          </a:xfrm>
          <a:solidFill>
            <a:schemeClr val="bg2">
              <a:lumMod val="75000"/>
            </a:schemeClr>
          </a:solidFill>
        </p:grpSpPr>
        <p:sp>
          <p:nvSpPr>
            <p:cNvPr id="154"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5"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6"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7"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8"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9"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0"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5" name="Freeform 23"/>
          <p:cNvSpPr>
            <a:spLocks/>
          </p:cNvSpPr>
          <p:nvPr/>
        </p:nvSpPr>
        <p:spPr bwMode="auto">
          <a:xfrm>
            <a:off x="1448757" y="1766505"/>
            <a:ext cx="1122441" cy="468712"/>
          </a:xfrm>
          <a:custGeom>
            <a:avLst/>
            <a:gdLst/>
            <a:ahLst/>
            <a:cxnLst>
              <a:cxn ang="0">
                <a:pos x="182" y="76"/>
              </a:cxn>
              <a:cxn ang="0">
                <a:pos x="5" y="76"/>
              </a:cxn>
              <a:cxn ang="0">
                <a:pos x="0" y="13"/>
              </a:cxn>
              <a:cxn ang="0">
                <a:pos x="182" y="0"/>
              </a:cxn>
              <a:cxn ang="0">
                <a:pos x="182" y="76"/>
              </a:cxn>
            </a:cxnLst>
            <a:rect l="0" t="0" r="r" b="b"/>
            <a:pathLst>
              <a:path w="182" h="76">
                <a:moveTo>
                  <a:pt x="182" y="76"/>
                </a:moveTo>
                <a:lnTo>
                  <a:pt x="5" y="76"/>
                </a:lnTo>
                <a:lnTo>
                  <a:pt x="0" y="13"/>
                </a:lnTo>
                <a:lnTo>
                  <a:pt x="182" y="0"/>
                </a:lnTo>
                <a:lnTo>
                  <a:pt x="182" y="76"/>
                </a:ln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 name="Freeform 24"/>
          <p:cNvSpPr>
            <a:spLocks/>
          </p:cNvSpPr>
          <p:nvPr/>
        </p:nvSpPr>
        <p:spPr bwMode="auto">
          <a:xfrm>
            <a:off x="1479595" y="1742201"/>
            <a:ext cx="1091607" cy="499551"/>
          </a:xfrm>
          <a:custGeom>
            <a:avLst/>
            <a:gdLst/>
            <a:ahLst/>
            <a:cxnLst>
              <a:cxn ang="0">
                <a:pos x="177" y="81"/>
              </a:cxn>
              <a:cxn ang="0">
                <a:pos x="0" y="81"/>
              </a:cxn>
              <a:cxn ang="0">
                <a:pos x="0" y="5"/>
              </a:cxn>
              <a:cxn ang="0">
                <a:pos x="177" y="0"/>
              </a:cxn>
              <a:cxn ang="0">
                <a:pos x="177" y="81"/>
              </a:cxn>
            </a:cxnLst>
            <a:rect l="0" t="0" r="r" b="b"/>
            <a:pathLst>
              <a:path w="177" h="81">
                <a:moveTo>
                  <a:pt x="177" y="81"/>
                </a:moveTo>
                <a:lnTo>
                  <a:pt x="0" y="81"/>
                </a:lnTo>
                <a:lnTo>
                  <a:pt x="0" y="5"/>
                </a:lnTo>
                <a:lnTo>
                  <a:pt x="177" y="0"/>
                </a:lnTo>
                <a:lnTo>
                  <a:pt x="177" y="81"/>
                </a:lnTo>
                <a:close/>
              </a:path>
            </a:pathLst>
          </a:custGeom>
          <a:gradFill>
            <a:gsLst>
              <a:gs pos="0">
                <a:schemeClr val="bg1">
                  <a:lumMod val="85000"/>
                </a:schemeClr>
              </a:gs>
              <a:gs pos="0">
                <a:schemeClr val="bg1">
                  <a:lumMod val="75000"/>
                </a:schemeClr>
              </a:gs>
              <a:gs pos="50000">
                <a:schemeClr val="bg1">
                  <a:lumMod val="6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25"/>
          <p:cNvSpPr>
            <a:spLocks/>
          </p:cNvSpPr>
          <p:nvPr/>
        </p:nvSpPr>
        <p:spPr bwMode="auto">
          <a:xfrm>
            <a:off x="1479595" y="2241383"/>
            <a:ext cx="228191" cy="1190284"/>
          </a:xfrm>
          <a:custGeom>
            <a:avLst/>
            <a:gdLst/>
            <a:ahLst/>
            <a:cxnLst>
              <a:cxn ang="0">
                <a:pos x="17" y="213"/>
              </a:cxn>
              <a:cxn ang="0">
                <a:pos x="1" y="0"/>
              </a:cxn>
              <a:cxn ang="0">
                <a:pos x="1" y="0"/>
              </a:cxn>
              <a:cxn ang="0">
                <a:pos x="17" y="213"/>
              </a:cxn>
            </a:cxnLst>
            <a:rect l="0" t="0" r="r" b="b"/>
            <a:pathLst>
              <a:path w="50" h="260">
                <a:moveTo>
                  <a:pt x="17" y="213"/>
                </a:moveTo>
                <a:cubicBezTo>
                  <a:pt x="50" y="260"/>
                  <a:pt x="21" y="53"/>
                  <a:pt x="1" y="0"/>
                </a:cubicBezTo>
                <a:cubicBezTo>
                  <a:pt x="1" y="0"/>
                  <a:pt x="1" y="0"/>
                  <a:pt x="1" y="0"/>
                </a:cubicBezTo>
                <a:cubicBezTo>
                  <a:pt x="0" y="23"/>
                  <a:pt x="2" y="197"/>
                  <a:pt x="17" y="213"/>
                </a:cubicBezTo>
                <a:close/>
              </a:path>
            </a:pathLst>
          </a:custGeom>
          <a:solidFill>
            <a:schemeClr val="bg1">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26"/>
          <p:cNvSpPr>
            <a:spLocks noEditPoints="1"/>
          </p:cNvSpPr>
          <p:nvPr/>
        </p:nvSpPr>
        <p:spPr bwMode="auto">
          <a:xfrm>
            <a:off x="838200" y="3006124"/>
            <a:ext cx="2559414" cy="3280986"/>
          </a:xfrm>
          <a:custGeom>
            <a:avLst/>
            <a:gdLst/>
            <a:ahLst/>
            <a:cxnLst>
              <a:cxn ang="0">
                <a:pos x="518" y="436"/>
              </a:cxn>
              <a:cxn ang="0">
                <a:pos x="465" y="436"/>
              </a:cxn>
              <a:cxn ang="0">
                <a:pos x="465" y="42"/>
              </a:cxn>
              <a:cxn ang="0">
                <a:pos x="423" y="0"/>
              </a:cxn>
              <a:cxn ang="0">
                <a:pos x="136" y="0"/>
              </a:cxn>
              <a:cxn ang="0">
                <a:pos x="94" y="42"/>
              </a:cxn>
              <a:cxn ang="0">
                <a:pos x="94" y="436"/>
              </a:cxn>
              <a:cxn ang="0">
                <a:pos x="40" y="436"/>
              </a:cxn>
              <a:cxn ang="0">
                <a:pos x="23" y="477"/>
              </a:cxn>
              <a:cxn ang="0">
                <a:pos x="238" y="692"/>
              </a:cxn>
              <a:cxn ang="0">
                <a:pos x="321" y="692"/>
              </a:cxn>
              <a:cxn ang="0">
                <a:pos x="536" y="477"/>
              </a:cxn>
              <a:cxn ang="0">
                <a:pos x="518" y="436"/>
              </a:cxn>
              <a:cxn ang="0">
                <a:pos x="125" y="66"/>
              </a:cxn>
              <a:cxn ang="0">
                <a:pos x="160" y="31"/>
              </a:cxn>
              <a:cxn ang="0">
                <a:pos x="398" y="31"/>
              </a:cxn>
              <a:cxn ang="0">
                <a:pos x="433" y="66"/>
              </a:cxn>
              <a:cxn ang="0">
                <a:pos x="433" y="82"/>
              </a:cxn>
              <a:cxn ang="0">
                <a:pos x="125" y="82"/>
              </a:cxn>
              <a:cxn ang="0">
                <a:pos x="125" y="66"/>
              </a:cxn>
            </a:cxnLst>
            <a:rect l="0" t="0" r="r" b="b"/>
            <a:pathLst>
              <a:path w="558" h="715">
                <a:moveTo>
                  <a:pt x="518" y="436"/>
                </a:moveTo>
                <a:cubicBezTo>
                  <a:pt x="465" y="436"/>
                  <a:pt x="465" y="436"/>
                  <a:pt x="465" y="436"/>
                </a:cubicBezTo>
                <a:cubicBezTo>
                  <a:pt x="465" y="42"/>
                  <a:pt x="465" y="42"/>
                  <a:pt x="465" y="42"/>
                </a:cubicBezTo>
                <a:cubicBezTo>
                  <a:pt x="465" y="19"/>
                  <a:pt x="446" y="0"/>
                  <a:pt x="423" y="0"/>
                </a:cubicBezTo>
                <a:cubicBezTo>
                  <a:pt x="136" y="0"/>
                  <a:pt x="136" y="0"/>
                  <a:pt x="136" y="0"/>
                </a:cubicBezTo>
                <a:cubicBezTo>
                  <a:pt x="112" y="0"/>
                  <a:pt x="94" y="19"/>
                  <a:pt x="94" y="42"/>
                </a:cubicBezTo>
                <a:cubicBezTo>
                  <a:pt x="94" y="436"/>
                  <a:pt x="94" y="436"/>
                  <a:pt x="94" y="436"/>
                </a:cubicBezTo>
                <a:cubicBezTo>
                  <a:pt x="40" y="436"/>
                  <a:pt x="40" y="436"/>
                  <a:pt x="40" y="436"/>
                </a:cubicBezTo>
                <a:cubicBezTo>
                  <a:pt x="8" y="436"/>
                  <a:pt x="0" y="454"/>
                  <a:pt x="23" y="477"/>
                </a:cubicBezTo>
                <a:cubicBezTo>
                  <a:pt x="238" y="692"/>
                  <a:pt x="238" y="692"/>
                  <a:pt x="238" y="692"/>
                </a:cubicBezTo>
                <a:cubicBezTo>
                  <a:pt x="260" y="715"/>
                  <a:pt x="298" y="715"/>
                  <a:pt x="321" y="692"/>
                </a:cubicBezTo>
                <a:cubicBezTo>
                  <a:pt x="536" y="477"/>
                  <a:pt x="536" y="477"/>
                  <a:pt x="536" y="477"/>
                </a:cubicBezTo>
                <a:cubicBezTo>
                  <a:pt x="558" y="454"/>
                  <a:pt x="551" y="436"/>
                  <a:pt x="518" y="436"/>
                </a:cubicBezTo>
                <a:close/>
                <a:moveTo>
                  <a:pt x="125" y="66"/>
                </a:moveTo>
                <a:cubicBezTo>
                  <a:pt x="125" y="46"/>
                  <a:pt x="141" y="31"/>
                  <a:pt x="160" y="31"/>
                </a:cubicBezTo>
                <a:cubicBezTo>
                  <a:pt x="398" y="31"/>
                  <a:pt x="398" y="31"/>
                  <a:pt x="398" y="31"/>
                </a:cubicBezTo>
                <a:cubicBezTo>
                  <a:pt x="417" y="31"/>
                  <a:pt x="433" y="46"/>
                  <a:pt x="433" y="66"/>
                </a:cubicBezTo>
                <a:cubicBezTo>
                  <a:pt x="433" y="82"/>
                  <a:pt x="433" y="82"/>
                  <a:pt x="433" y="82"/>
                </a:cubicBezTo>
                <a:cubicBezTo>
                  <a:pt x="125" y="82"/>
                  <a:pt x="125" y="82"/>
                  <a:pt x="125" y="82"/>
                </a:cubicBezTo>
                <a:lnTo>
                  <a:pt x="125" y="66"/>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Freeform 27"/>
          <p:cNvSpPr>
            <a:spLocks/>
          </p:cNvSpPr>
          <p:nvPr/>
        </p:nvSpPr>
        <p:spPr bwMode="auto">
          <a:xfrm>
            <a:off x="1331581" y="2999959"/>
            <a:ext cx="2078368" cy="3163810"/>
          </a:xfrm>
          <a:custGeom>
            <a:avLst/>
            <a:gdLst/>
            <a:ahLst/>
            <a:cxnLst>
              <a:cxn ang="0">
                <a:pos x="414" y="435"/>
              </a:cxn>
              <a:cxn ang="0">
                <a:pos x="361" y="435"/>
              </a:cxn>
              <a:cxn ang="0">
                <a:pos x="361" y="42"/>
              </a:cxn>
              <a:cxn ang="0">
                <a:pos x="319" y="0"/>
              </a:cxn>
              <a:cxn ang="0">
                <a:pos x="31" y="0"/>
              </a:cxn>
              <a:cxn ang="0">
                <a:pos x="0" y="14"/>
              </a:cxn>
              <a:cxn ang="0">
                <a:pos x="28" y="3"/>
              </a:cxn>
              <a:cxn ang="0">
                <a:pos x="315" y="3"/>
              </a:cxn>
              <a:cxn ang="0">
                <a:pos x="357" y="45"/>
              </a:cxn>
              <a:cxn ang="0">
                <a:pos x="357" y="439"/>
              </a:cxn>
              <a:cxn ang="0">
                <a:pos x="411" y="439"/>
              </a:cxn>
              <a:cxn ang="0">
                <a:pos x="428" y="480"/>
              </a:cxn>
              <a:cxn ang="0">
                <a:pos x="217" y="691"/>
              </a:cxn>
              <a:cxn ang="0">
                <a:pos x="217" y="691"/>
              </a:cxn>
              <a:cxn ang="0">
                <a:pos x="432" y="477"/>
              </a:cxn>
              <a:cxn ang="0">
                <a:pos x="414" y="435"/>
              </a:cxn>
            </a:cxnLst>
            <a:rect l="0" t="0" r="r" b="b"/>
            <a:pathLst>
              <a:path w="454" h="691">
                <a:moveTo>
                  <a:pt x="414" y="435"/>
                </a:moveTo>
                <a:cubicBezTo>
                  <a:pt x="361" y="435"/>
                  <a:pt x="361" y="435"/>
                  <a:pt x="361" y="435"/>
                </a:cubicBezTo>
                <a:cubicBezTo>
                  <a:pt x="361" y="42"/>
                  <a:pt x="361" y="42"/>
                  <a:pt x="361" y="42"/>
                </a:cubicBezTo>
                <a:cubicBezTo>
                  <a:pt x="361" y="19"/>
                  <a:pt x="342" y="0"/>
                  <a:pt x="319" y="0"/>
                </a:cubicBezTo>
                <a:cubicBezTo>
                  <a:pt x="31" y="0"/>
                  <a:pt x="31" y="0"/>
                  <a:pt x="31" y="0"/>
                </a:cubicBezTo>
                <a:cubicBezTo>
                  <a:pt x="19" y="0"/>
                  <a:pt x="8" y="5"/>
                  <a:pt x="0" y="14"/>
                </a:cubicBezTo>
                <a:cubicBezTo>
                  <a:pt x="8" y="7"/>
                  <a:pt x="17" y="3"/>
                  <a:pt x="28" y="3"/>
                </a:cubicBezTo>
                <a:cubicBezTo>
                  <a:pt x="315" y="3"/>
                  <a:pt x="315" y="3"/>
                  <a:pt x="315" y="3"/>
                </a:cubicBezTo>
                <a:cubicBezTo>
                  <a:pt x="338" y="3"/>
                  <a:pt x="357" y="22"/>
                  <a:pt x="357" y="45"/>
                </a:cubicBezTo>
                <a:cubicBezTo>
                  <a:pt x="357" y="439"/>
                  <a:pt x="357" y="439"/>
                  <a:pt x="357" y="439"/>
                </a:cubicBezTo>
                <a:cubicBezTo>
                  <a:pt x="411" y="439"/>
                  <a:pt x="411" y="439"/>
                  <a:pt x="411" y="439"/>
                </a:cubicBezTo>
                <a:cubicBezTo>
                  <a:pt x="443" y="439"/>
                  <a:pt x="451" y="457"/>
                  <a:pt x="428" y="480"/>
                </a:cubicBezTo>
                <a:cubicBezTo>
                  <a:pt x="217" y="691"/>
                  <a:pt x="217" y="691"/>
                  <a:pt x="217" y="691"/>
                </a:cubicBezTo>
                <a:cubicBezTo>
                  <a:pt x="217" y="691"/>
                  <a:pt x="217" y="691"/>
                  <a:pt x="217" y="691"/>
                </a:cubicBezTo>
                <a:cubicBezTo>
                  <a:pt x="432" y="477"/>
                  <a:pt x="432" y="477"/>
                  <a:pt x="432" y="477"/>
                </a:cubicBezTo>
                <a:cubicBezTo>
                  <a:pt x="454" y="454"/>
                  <a:pt x="447" y="435"/>
                  <a:pt x="414" y="435"/>
                </a:cubicBezTo>
                <a:close/>
              </a:path>
            </a:pathLst>
          </a:custGeom>
          <a:solidFill>
            <a:schemeClr val="accent1">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 name="Freeform 28"/>
          <p:cNvSpPr>
            <a:spLocks/>
          </p:cNvSpPr>
          <p:nvPr/>
        </p:nvSpPr>
        <p:spPr bwMode="auto">
          <a:xfrm>
            <a:off x="1479595" y="2240111"/>
            <a:ext cx="1214952" cy="1048435"/>
          </a:xfrm>
          <a:custGeom>
            <a:avLst/>
            <a:gdLst/>
            <a:ahLst/>
            <a:cxnLst>
              <a:cxn ang="0">
                <a:pos x="237" y="0"/>
              </a:cxn>
              <a:cxn ang="0">
                <a:pos x="236" y="0"/>
              </a:cxn>
              <a:cxn ang="0">
                <a:pos x="235" y="0"/>
              </a:cxn>
              <a:cxn ang="0">
                <a:pos x="0" y="0"/>
              </a:cxn>
              <a:cxn ang="0">
                <a:pos x="27" y="200"/>
              </a:cxn>
              <a:cxn ang="0">
                <a:pos x="14" y="210"/>
              </a:cxn>
              <a:cxn ang="0">
                <a:pos x="37" y="225"/>
              </a:cxn>
              <a:cxn ang="0">
                <a:pos x="240" y="220"/>
              </a:cxn>
              <a:cxn ang="0">
                <a:pos x="263" y="182"/>
              </a:cxn>
              <a:cxn ang="0">
                <a:pos x="237" y="0"/>
              </a:cxn>
            </a:cxnLst>
            <a:rect l="0" t="0" r="r" b="b"/>
            <a:pathLst>
              <a:path w="264" h="229">
                <a:moveTo>
                  <a:pt x="237" y="0"/>
                </a:moveTo>
                <a:cubicBezTo>
                  <a:pt x="236" y="0"/>
                  <a:pt x="236" y="0"/>
                  <a:pt x="236" y="0"/>
                </a:cubicBezTo>
                <a:cubicBezTo>
                  <a:pt x="235" y="0"/>
                  <a:pt x="235" y="0"/>
                  <a:pt x="235" y="0"/>
                </a:cubicBezTo>
                <a:cubicBezTo>
                  <a:pt x="0" y="0"/>
                  <a:pt x="0" y="0"/>
                  <a:pt x="0" y="0"/>
                </a:cubicBezTo>
                <a:cubicBezTo>
                  <a:pt x="5" y="21"/>
                  <a:pt x="31" y="151"/>
                  <a:pt x="27" y="200"/>
                </a:cubicBezTo>
                <a:cubicBezTo>
                  <a:pt x="24" y="229"/>
                  <a:pt x="20" y="214"/>
                  <a:pt x="14" y="210"/>
                </a:cubicBezTo>
                <a:cubicBezTo>
                  <a:pt x="14" y="210"/>
                  <a:pt x="17" y="226"/>
                  <a:pt x="37" y="225"/>
                </a:cubicBezTo>
                <a:cubicBezTo>
                  <a:pt x="42" y="224"/>
                  <a:pt x="183" y="220"/>
                  <a:pt x="240" y="220"/>
                </a:cubicBezTo>
                <a:cubicBezTo>
                  <a:pt x="254" y="220"/>
                  <a:pt x="264" y="197"/>
                  <a:pt x="263" y="182"/>
                </a:cubicBezTo>
                <a:cubicBezTo>
                  <a:pt x="263" y="109"/>
                  <a:pt x="242" y="19"/>
                  <a:pt x="237" y="0"/>
                </a:cubicBezTo>
                <a:close/>
              </a:path>
            </a:pathLst>
          </a:custGeom>
          <a:gradFill>
            <a:gsLst>
              <a:gs pos="0">
                <a:schemeClr val="bg1">
                  <a:lumMod val="75000"/>
                </a:schemeClr>
              </a:gs>
              <a:gs pos="50000">
                <a:schemeClr val="bg1">
                  <a:lumMod val="75000"/>
                </a:schemeClr>
              </a:gs>
              <a:gs pos="100000">
                <a:schemeClr val="bg1">
                  <a:lumMod val="85000"/>
                </a:schemeClr>
              </a:gs>
            </a:gsLst>
            <a:lin ang="5400000" scaled="0"/>
          </a:gra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0" name="TextBox 59"/>
          <p:cNvSpPr txBox="1"/>
          <p:nvPr/>
        </p:nvSpPr>
        <p:spPr>
          <a:xfrm>
            <a:off x="1323182" y="3602567"/>
            <a:ext cx="1601788" cy="1397306"/>
          </a:xfrm>
          <a:prstGeom prst="rect">
            <a:avLst/>
          </a:prstGeom>
          <a:noFill/>
        </p:spPr>
        <p:txBody>
          <a:bodyPr wrap="square" lIns="0" tIns="0" rIns="0" bIns="0" rtlCol="0" anchor="t">
            <a:spAutoFit/>
          </a:bodyPr>
          <a:lstStyle/>
          <a:p>
            <a:pPr algn="ct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2">
                    <a:lumMod val="10000"/>
                  </a:schemeClr>
                </a:solidFill>
              </a:rPr>
              <a:t>Lorem ipsum dolor sit amet, consectetur adipiscing elit, sed do eiusmod tempor incididunt</a:t>
            </a:r>
          </a:p>
        </p:txBody>
      </p:sp>
      <p:sp>
        <p:nvSpPr>
          <p:cNvPr id="61" name="TextBox 60"/>
          <p:cNvSpPr txBox="1"/>
          <p:nvPr/>
        </p:nvSpPr>
        <p:spPr>
          <a:xfrm>
            <a:off x="1752601" y="2383367"/>
            <a:ext cx="762383" cy="508000"/>
          </a:xfrm>
          <a:prstGeom prst="rect">
            <a:avLst/>
          </a:prstGeom>
          <a:noFill/>
          <a:ln>
            <a:noFill/>
          </a:ln>
        </p:spPr>
        <p:txBody>
          <a:bodyPr wrap="none" rtlCol="0" anchor="ctr" anchorCtr="1">
            <a:noAutofit/>
          </a:bodyPr>
          <a:lstStyle/>
          <a:p>
            <a:pPr algn="ctr"/>
            <a:r>
              <a:rPr lang="en-US" sz="2400" b="1" dirty="0">
                <a:solidFill>
                  <a:schemeClr val="tx1">
                    <a:lumMod val="75000"/>
                    <a:lumOff val="25000"/>
                  </a:schemeClr>
                </a:solidFill>
              </a:rPr>
              <a:t>$128</a:t>
            </a:r>
          </a:p>
        </p:txBody>
      </p:sp>
      <p:sp>
        <p:nvSpPr>
          <p:cNvPr id="137" name="Freeform 236"/>
          <p:cNvSpPr>
            <a:spLocks noChangeAspect="1" noEditPoints="1"/>
          </p:cNvSpPr>
          <p:nvPr/>
        </p:nvSpPr>
        <p:spPr bwMode="auto">
          <a:xfrm>
            <a:off x="1835532" y="5370295"/>
            <a:ext cx="548640" cy="548640"/>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28" name="Group 27"/>
          <p:cNvGrpSpPr/>
          <p:nvPr/>
        </p:nvGrpSpPr>
        <p:grpSpPr>
          <a:xfrm>
            <a:off x="1442591" y="2221516"/>
            <a:ext cx="1159445" cy="24385"/>
            <a:chOff x="1442591" y="2221516"/>
            <a:chExt cx="1159445" cy="24385"/>
          </a:xfrm>
          <a:solidFill>
            <a:schemeClr val="bg2">
              <a:lumMod val="75000"/>
            </a:schemeClr>
          </a:solidFill>
        </p:grpSpPr>
        <p:sp>
          <p:nvSpPr>
            <p:cNvPr id="11" name="Freeform 29"/>
            <p:cNvSpPr>
              <a:spLocks/>
            </p:cNvSpPr>
            <p:nvPr/>
          </p:nvSpPr>
          <p:spPr bwMode="auto">
            <a:xfrm>
              <a:off x="24786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2" name="Freeform 30"/>
            <p:cNvSpPr>
              <a:spLocks/>
            </p:cNvSpPr>
            <p:nvPr/>
          </p:nvSpPr>
          <p:spPr bwMode="auto">
            <a:xfrm>
              <a:off x="230806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3" name="Freeform 31"/>
            <p:cNvSpPr>
              <a:spLocks/>
            </p:cNvSpPr>
            <p:nvPr/>
          </p:nvSpPr>
          <p:spPr bwMode="auto">
            <a:xfrm>
              <a:off x="2131269"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4" name="Freeform 32"/>
            <p:cNvSpPr>
              <a:spLocks/>
            </p:cNvSpPr>
            <p:nvPr/>
          </p:nvSpPr>
          <p:spPr bwMode="auto">
            <a:xfrm>
              <a:off x="196064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5" name="Freeform 33"/>
            <p:cNvSpPr>
              <a:spLocks/>
            </p:cNvSpPr>
            <p:nvPr/>
          </p:nvSpPr>
          <p:spPr bwMode="auto">
            <a:xfrm>
              <a:off x="1790013" y="2221516"/>
              <a:ext cx="123345" cy="24385"/>
            </a:xfrm>
            <a:custGeom>
              <a:avLst/>
              <a:gdLst/>
              <a:ahLst/>
              <a:cxnLst>
                <a:cxn ang="0">
                  <a:pos x="2" y="0"/>
                </a:cxn>
                <a:cxn ang="0">
                  <a:pos x="25" y="0"/>
                </a:cxn>
                <a:cxn ang="0">
                  <a:pos x="27" y="1"/>
                </a:cxn>
                <a:cxn ang="0">
                  <a:pos x="25" y="3"/>
                </a:cxn>
                <a:cxn ang="0">
                  <a:pos x="2" y="3"/>
                </a:cxn>
                <a:cxn ang="0">
                  <a:pos x="0" y="1"/>
                </a:cxn>
                <a:cxn ang="0">
                  <a:pos x="2" y="0"/>
                </a:cxn>
              </a:cxnLst>
              <a:rect l="0" t="0" r="r" b="b"/>
              <a:pathLst>
                <a:path w="27" h="3">
                  <a:moveTo>
                    <a:pt x="2" y="0"/>
                  </a:moveTo>
                  <a:cubicBezTo>
                    <a:pt x="25" y="0"/>
                    <a:pt x="25" y="0"/>
                    <a:pt x="25" y="0"/>
                  </a:cubicBezTo>
                  <a:cubicBezTo>
                    <a:pt x="27" y="0"/>
                    <a:pt x="27" y="0"/>
                    <a:pt x="27" y="1"/>
                  </a:cubicBezTo>
                  <a:cubicBezTo>
                    <a:pt x="27" y="2"/>
                    <a:pt x="27" y="3"/>
                    <a:pt x="25"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6" name="Freeform 34"/>
            <p:cNvSpPr>
              <a:spLocks/>
            </p:cNvSpPr>
            <p:nvPr/>
          </p:nvSpPr>
          <p:spPr bwMode="auto">
            <a:xfrm>
              <a:off x="1613220" y="2221516"/>
              <a:ext cx="129514"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7" name="Freeform 35"/>
            <p:cNvSpPr>
              <a:spLocks/>
            </p:cNvSpPr>
            <p:nvPr/>
          </p:nvSpPr>
          <p:spPr bwMode="auto">
            <a:xfrm>
              <a:off x="1442591" y="2221516"/>
              <a:ext cx="123345" cy="24385"/>
            </a:xfrm>
            <a:custGeom>
              <a:avLst/>
              <a:gdLst/>
              <a:ahLst/>
              <a:cxnLst>
                <a:cxn ang="0">
                  <a:pos x="2" y="0"/>
                </a:cxn>
                <a:cxn ang="0">
                  <a:pos x="26" y="0"/>
                </a:cxn>
                <a:cxn ang="0">
                  <a:pos x="28" y="1"/>
                </a:cxn>
                <a:cxn ang="0">
                  <a:pos x="26" y="3"/>
                </a:cxn>
                <a:cxn ang="0">
                  <a:pos x="2" y="3"/>
                </a:cxn>
                <a:cxn ang="0">
                  <a:pos x="0" y="1"/>
                </a:cxn>
                <a:cxn ang="0">
                  <a:pos x="2" y="0"/>
                </a:cxn>
              </a:cxnLst>
              <a:rect l="0" t="0" r="r" b="b"/>
              <a:pathLst>
                <a:path w="28" h="3">
                  <a:moveTo>
                    <a:pt x="2" y="0"/>
                  </a:moveTo>
                  <a:cubicBezTo>
                    <a:pt x="26" y="0"/>
                    <a:pt x="26" y="0"/>
                    <a:pt x="26" y="0"/>
                  </a:cubicBezTo>
                  <a:cubicBezTo>
                    <a:pt x="27" y="0"/>
                    <a:pt x="28" y="0"/>
                    <a:pt x="28" y="1"/>
                  </a:cubicBezTo>
                  <a:cubicBezTo>
                    <a:pt x="28" y="2"/>
                    <a:pt x="27" y="3"/>
                    <a:pt x="26" y="3"/>
                  </a:cubicBezTo>
                  <a:cubicBezTo>
                    <a:pt x="2" y="3"/>
                    <a:pt x="2" y="3"/>
                    <a:pt x="2" y="3"/>
                  </a:cubicBezTo>
                  <a:cubicBezTo>
                    <a:pt x="1" y="3"/>
                    <a:pt x="0" y="2"/>
                    <a:pt x="0" y="1"/>
                  </a:cubicBezTo>
                  <a:cubicBezTo>
                    <a:pt x="0" y="0"/>
                    <a:pt x="1" y="0"/>
                    <a:pt x="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pic>
        <p:nvPicPr>
          <p:cNvPr id="195" name="Picture 194"/>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9809839" y="5300984"/>
            <a:ext cx="695739" cy="640080"/>
          </a:xfrm>
          <a:prstGeom prst="rect">
            <a:avLst/>
          </a:prstGeom>
          <a:effectLst>
            <a:outerShdw blurRad="50800" dist="38100" dir="2700000" algn="tl" rotWithShape="0">
              <a:prstClr val="black">
                <a:alpha val="40000"/>
              </a:prstClr>
            </a:outerShdw>
          </a:effectLst>
        </p:spPr>
      </p:pic>
      <p:pic>
        <p:nvPicPr>
          <p:cNvPr id="196" name="Picture 195"/>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a:off x="4553583" y="5269521"/>
            <a:ext cx="503975" cy="600481"/>
          </a:xfrm>
          <a:prstGeom prst="rect">
            <a:avLst/>
          </a:prstGeom>
          <a:effectLst>
            <a:outerShdw blurRad="50800" dist="38100" dir="2700000" algn="tl" rotWithShape="0">
              <a:prstClr val="black">
                <a:alpha val="40000"/>
              </a:prstClr>
            </a:outerShdw>
          </a:effectLst>
        </p:spPr>
      </p:pic>
      <p:grpSp>
        <p:nvGrpSpPr>
          <p:cNvPr id="197" name="Группа 25"/>
          <p:cNvGrpSpPr/>
          <p:nvPr/>
        </p:nvGrpSpPr>
        <p:grpSpPr>
          <a:xfrm>
            <a:off x="7157885" y="5293163"/>
            <a:ext cx="577061" cy="548640"/>
            <a:chOff x="5834063" y="3221038"/>
            <a:chExt cx="2335212" cy="2100262"/>
          </a:xfrm>
          <a:solidFill>
            <a:schemeClr val="bg1"/>
          </a:solidFill>
          <a:effectLst>
            <a:outerShdw blurRad="50800" dist="38100" dir="2700000" algn="tl" rotWithShape="0">
              <a:prstClr val="black">
                <a:alpha val="40000"/>
              </a:prstClr>
            </a:outerShdw>
          </a:effectLst>
        </p:grpSpPr>
        <p:sp>
          <p:nvSpPr>
            <p:cNvPr id="198" name="Freeform 337"/>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199" name="Freeform 338"/>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0" name="Freeform 339"/>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01" name="Freeform 340"/>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grpSp>
        <p:nvGrpSpPr>
          <p:cNvPr id="78" name="Group 77"/>
          <p:cNvGrpSpPr/>
          <p:nvPr/>
        </p:nvGrpSpPr>
        <p:grpSpPr>
          <a:xfrm>
            <a:off x="127357" y="-21594"/>
            <a:ext cx="2524868" cy="613385"/>
            <a:chOff x="127357" y="-6354"/>
            <a:chExt cx="2524868" cy="613385"/>
          </a:xfrm>
        </p:grpSpPr>
        <p:sp>
          <p:nvSpPr>
            <p:cNvPr id="79" name="Round Same Side Corner Rectangle 7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80" name="TextBox 7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5494686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95"/>
                                        </p:tgtEl>
                                        <p:attrNameLst>
                                          <p:attrName>style.visibility</p:attrName>
                                        </p:attrNameLst>
                                      </p:cBhvr>
                                      <p:to>
                                        <p:strVal val="visible"/>
                                      </p:to>
                                    </p:set>
                                    <p:animEffect transition="in" filter="barn(inVertical)">
                                      <p:cBhvr>
                                        <p:cTn id="7" dur="1000"/>
                                        <p:tgtEl>
                                          <p:spTgt spid="95"/>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8"/>
                                        </p:tgtEl>
                                        <p:attrNameLst>
                                          <p:attrName>style.visibility</p:attrName>
                                        </p:attrNameLst>
                                      </p:cBhvr>
                                      <p:to>
                                        <p:strVal val="visible"/>
                                      </p:to>
                                    </p:set>
                                    <p:animEffect transition="in" filter="wipe(up)">
                                      <p:cBhvr>
                                        <p:cTn id="11" dur="1000"/>
                                        <p:tgtEl>
                                          <p:spTgt spid="8"/>
                                        </p:tgtEl>
                                      </p:cBhvr>
                                    </p:animEffect>
                                  </p:childTnLst>
                                </p:cTn>
                              </p:par>
                              <p:par>
                                <p:cTn id="12" presetID="22" presetClass="entr" presetSubtype="1"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up)">
                                      <p:cBhvr>
                                        <p:cTn id="14" dur="1000"/>
                                        <p:tgtEl>
                                          <p:spTgt spid="9"/>
                                        </p:tgtEl>
                                      </p:cBhvr>
                                    </p:animEffect>
                                  </p:childTnLst>
                                </p:cTn>
                              </p:par>
                            </p:childTnLst>
                          </p:cTn>
                        </p:par>
                        <p:par>
                          <p:cTn id="15" fill="hold">
                            <p:stCondLst>
                              <p:cond delay="2000"/>
                            </p:stCondLst>
                            <p:childTnLst>
                              <p:par>
                                <p:cTn id="16" presetID="22" presetClass="entr" presetSubtype="1" fill="hold" grpId="0" nodeType="afterEffect">
                                  <p:stCondLst>
                                    <p:cond delay="0"/>
                                  </p:stCondLst>
                                  <p:childTnLst>
                                    <p:set>
                                      <p:cBhvr>
                                        <p:cTn id="17" dur="1" fill="hold">
                                          <p:stCondLst>
                                            <p:cond delay="0"/>
                                          </p:stCondLst>
                                        </p:cTn>
                                        <p:tgtEl>
                                          <p:spTgt spid="6"/>
                                        </p:tgtEl>
                                        <p:attrNameLst>
                                          <p:attrName>style.visibility</p:attrName>
                                        </p:attrNameLst>
                                      </p:cBhvr>
                                      <p:to>
                                        <p:strVal val="visible"/>
                                      </p:to>
                                    </p:set>
                                    <p:animEffect transition="in" filter="wipe(up)">
                                      <p:cBhvr>
                                        <p:cTn id="18" dur="500"/>
                                        <p:tgtEl>
                                          <p:spTgt spid="6"/>
                                        </p:tgtEl>
                                      </p:cBhvr>
                                    </p:animEffect>
                                  </p:childTnLst>
                                </p:cTn>
                              </p:par>
                            </p:childTnLst>
                          </p:cTn>
                        </p:par>
                        <p:par>
                          <p:cTn id="19" fill="hold">
                            <p:stCondLst>
                              <p:cond delay="2500"/>
                            </p:stCondLst>
                            <p:childTnLst>
                              <p:par>
                                <p:cTn id="20" presetID="22" presetClass="entr" presetSubtype="1" fill="hold" grpId="0" nodeType="afterEffect">
                                  <p:stCondLst>
                                    <p:cond delay="0"/>
                                  </p:stCondLst>
                                  <p:childTnLst>
                                    <p:set>
                                      <p:cBhvr>
                                        <p:cTn id="21" dur="1" fill="hold">
                                          <p:stCondLst>
                                            <p:cond delay="0"/>
                                          </p:stCondLst>
                                        </p:cTn>
                                        <p:tgtEl>
                                          <p:spTgt spid="10"/>
                                        </p:tgtEl>
                                        <p:attrNameLst>
                                          <p:attrName>style.visibility</p:attrName>
                                        </p:attrNameLst>
                                      </p:cBhvr>
                                      <p:to>
                                        <p:strVal val="visible"/>
                                      </p:to>
                                    </p:set>
                                    <p:animEffect transition="in" filter="wipe(up)">
                                      <p:cBhvr>
                                        <p:cTn id="22" dur="500"/>
                                        <p:tgtEl>
                                          <p:spTgt spid="10"/>
                                        </p:tgtEl>
                                      </p:cBhvr>
                                    </p:animEffect>
                                  </p:childTnLst>
                                </p:cTn>
                              </p:par>
                              <p:par>
                                <p:cTn id="23" presetID="10" presetClass="entr" presetSubtype="0" fill="hold" nodeType="withEffect">
                                  <p:stCondLst>
                                    <p:cond delay="0"/>
                                  </p:stCondLst>
                                  <p:childTnLst>
                                    <p:set>
                                      <p:cBhvr>
                                        <p:cTn id="24" dur="1" fill="hold">
                                          <p:stCondLst>
                                            <p:cond delay="0"/>
                                          </p:stCondLst>
                                        </p:cTn>
                                        <p:tgtEl>
                                          <p:spTgt spid="28"/>
                                        </p:tgtEl>
                                        <p:attrNameLst>
                                          <p:attrName>style.visibility</p:attrName>
                                        </p:attrNameLst>
                                      </p:cBhvr>
                                      <p:to>
                                        <p:strVal val="visible"/>
                                      </p:to>
                                    </p:set>
                                    <p:animEffect transition="in" filter="fade">
                                      <p:cBhvr>
                                        <p:cTn id="25" dur="500"/>
                                        <p:tgtEl>
                                          <p:spTgt spid="28"/>
                                        </p:tgtEl>
                                      </p:cBhvr>
                                    </p:animEffect>
                                  </p:childTnLst>
                                </p:cTn>
                              </p:par>
                            </p:childTnLst>
                          </p:cTn>
                        </p:par>
                        <p:par>
                          <p:cTn id="26" fill="hold">
                            <p:stCondLst>
                              <p:cond delay="3000"/>
                            </p:stCondLst>
                            <p:childTnLst>
                              <p:par>
                                <p:cTn id="27" presetID="22" presetClass="entr" presetSubtype="4" fill="hold" grpId="0" nodeType="afterEffect">
                                  <p:stCondLst>
                                    <p:cond delay="0"/>
                                  </p:stCondLst>
                                  <p:childTnLst>
                                    <p:set>
                                      <p:cBhvr>
                                        <p:cTn id="28" dur="1" fill="hold">
                                          <p:stCondLst>
                                            <p:cond delay="0"/>
                                          </p:stCondLst>
                                        </p:cTn>
                                        <p:tgtEl>
                                          <p:spTgt spid="7"/>
                                        </p:tgtEl>
                                        <p:attrNameLst>
                                          <p:attrName>style.visibility</p:attrName>
                                        </p:attrNameLst>
                                      </p:cBhvr>
                                      <p:to>
                                        <p:strVal val="visible"/>
                                      </p:to>
                                    </p:set>
                                    <p:animEffect transition="in" filter="wipe(down)">
                                      <p:cBhvr>
                                        <p:cTn id="29" dur="500"/>
                                        <p:tgtEl>
                                          <p:spTgt spid="7"/>
                                        </p:tgtEl>
                                      </p:cBhvr>
                                    </p:animEffect>
                                  </p:childTnLst>
                                </p:cTn>
                              </p:par>
                            </p:childTnLst>
                          </p:cTn>
                        </p:par>
                        <p:par>
                          <p:cTn id="30" fill="hold">
                            <p:stCondLst>
                              <p:cond delay="3500"/>
                            </p:stCondLst>
                            <p:childTnLst>
                              <p:par>
                                <p:cTn id="31" presetID="22" presetClass="entr" presetSubtype="4" fill="hold" grpId="0" nodeType="afterEffect">
                                  <p:stCondLst>
                                    <p:cond delay="0"/>
                                  </p:stCondLst>
                                  <p:childTnLst>
                                    <p:set>
                                      <p:cBhvr>
                                        <p:cTn id="32" dur="1" fill="hold">
                                          <p:stCondLst>
                                            <p:cond delay="0"/>
                                          </p:stCondLst>
                                        </p:cTn>
                                        <p:tgtEl>
                                          <p:spTgt spid="5"/>
                                        </p:tgtEl>
                                        <p:attrNameLst>
                                          <p:attrName>style.visibility</p:attrName>
                                        </p:attrNameLst>
                                      </p:cBhvr>
                                      <p:to>
                                        <p:strVal val="visible"/>
                                      </p:to>
                                    </p:set>
                                    <p:animEffect transition="in" filter="wipe(down)">
                                      <p:cBhvr>
                                        <p:cTn id="33" dur="500"/>
                                        <p:tgtEl>
                                          <p:spTgt spid="5"/>
                                        </p:tgtEl>
                                      </p:cBhvr>
                                    </p:animEffect>
                                  </p:childTnLst>
                                </p:cTn>
                              </p:par>
                            </p:childTnLst>
                          </p:cTn>
                        </p:par>
                        <p:par>
                          <p:cTn id="34" fill="hold">
                            <p:stCondLst>
                              <p:cond delay="4000"/>
                            </p:stCondLst>
                            <p:childTnLst>
                              <p:par>
                                <p:cTn id="35" presetID="53" presetClass="entr" presetSubtype="16" fill="hold" grpId="0" nodeType="afterEffect">
                                  <p:stCondLst>
                                    <p:cond delay="0"/>
                                  </p:stCondLst>
                                  <p:childTnLst>
                                    <p:set>
                                      <p:cBhvr>
                                        <p:cTn id="36" dur="1" fill="hold">
                                          <p:stCondLst>
                                            <p:cond delay="0"/>
                                          </p:stCondLst>
                                        </p:cTn>
                                        <p:tgtEl>
                                          <p:spTgt spid="61"/>
                                        </p:tgtEl>
                                        <p:attrNameLst>
                                          <p:attrName>style.visibility</p:attrName>
                                        </p:attrNameLst>
                                      </p:cBhvr>
                                      <p:to>
                                        <p:strVal val="visible"/>
                                      </p:to>
                                    </p:set>
                                    <p:anim calcmode="lin" valueType="num">
                                      <p:cBhvr>
                                        <p:cTn id="37" dur="500" fill="hold"/>
                                        <p:tgtEl>
                                          <p:spTgt spid="61"/>
                                        </p:tgtEl>
                                        <p:attrNameLst>
                                          <p:attrName>ppt_w</p:attrName>
                                        </p:attrNameLst>
                                      </p:cBhvr>
                                      <p:tavLst>
                                        <p:tav tm="0">
                                          <p:val>
                                            <p:fltVal val="0"/>
                                          </p:val>
                                        </p:tav>
                                        <p:tav tm="100000">
                                          <p:val>
                                            <p:strVal val="#ppt_w"/>
                                          </p:val>
                                        </p:tav>
                                      </p:tavLst>
                                    </p:anim>
                                    <p:anim calcmode="lin" valueType="num">
                                      <p:cBhvr>
                                        <p:cTn id="38" dur="500" fill="hold"/>
                                        <p:tgtEl>
                                          <p:spTgt spid="61"/>
                                        </p:tgtEl>
                                        <p:attrNameLst>
                                          <p:attrName>ppt_h</p:attrName>
                                        </p:attrNameLst>
                                      </p:cBhvr>
                                      <p:tavLst>
                                        <p:tav tm="0">
                                          <p:val>
                                            <p:fltVal val="0"/>
                                          </p:val>
                                        </p:tav>
                                        <p:tav tm="100000">
                                          <p:val>
                                            <p:strVal val="#ppt_h"/>
                                          </p:val>
                                        </p:tav>
                                      </p:tavLst>
                                    </p:anim>
                                    <p:animEffect transition="in" filter="fade">
                                      <p:cBhvr>
                                        <p:cTn id="39" dur="500"/>
                                        <p:tgtEl>
                                          <p:spTgt spid="61"/>
                                        </p:tgtEl>
                                      </p:cBhvr>
                                    </p:animEffect>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60"/>
                                        </p:tgtEl>
                                        <p:attrNameLst>
                                          <p:attrName>style.visibility</p:attrName>
                                        </p:attrNameLst>
                                      </p:cBhvr>
                                      <p:to>
                                        <p:strVal val="visible"/>
                                      </p:to>
                                    </p:set>
                                    <p:animEffect transition="in" filter="wipe(up)">
                                      <p:cBhvr>
                                        <p:cTn id="43" dur="500"/>
                                        <p:tgtEl>
                                          <p:spTgt spid="60"/>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7"/>
                                        </p:tgtEl>
                                        <p:attrNameLst>
                                          <p:attrName>style.visibility</p:attrName>
                                        </p:attrNameLst>
                                      </p:cBhvr>
                                      <p:to>
                                        <p:strVal val="visible"/>
                                      </p:to>
                                    </p:set>
                                    <p:anim calcmode="lin" valueType="num">
                                      <p:cBhvr>
                                        <p:cTn id="47" dur="500" fill="hold"/>
                                        <p:tgtEl>
                                          <p:spTgt spid="137"/>
                                        </p:tgtEl>
                                        <p:attrNameLst>
                                          <p:attrName>ppt_w</p:attrName>
                                        </p:attrNameLst>
                                      </p:cBhvr>
                                      <p:tavLst>
                                        <p:tav tm="0">
                                          <p:val>
                                            <p:fltVal val="0"/>
                                          </p:val>
                                        </p:tav>
                                        <p:tav tm="100000">
                                          <p:val>
                                            <p:strVal val="#ppt_w"/>
                                          </p:val>
                                        </p:tav>
                                      </p:tavLst>
                                    </p:anim>
                                    <p:anim calcmode="lin" valueType="num">
                                      <p:cBhvr>
                                        <p:cTn id="48" dur="500" fill="hold"/>
                                        <p:tgtEl>
                                          <p:spTgt spid="137"/>
                                        </p:tgtEl>
                                        <p:attrNameLst>
                                          <p:attrName>ppt_h</p:attrName>
                                        </p:attrNameLst>
                                      </p:cBhvr>
                                      <p:tavLst>
                                        <p:tav tm="0">
                                          <p:val>
                                            <p:fltVal val="0"/>
                                          </p:val>
                                        </p:tav>
                                        <p:tav tm="100000">
                                          <p:val>
                                            <p:strVal val="#ppt_h"/>
                                          </p:val>
                                        </p:tav>
                                      </p:tavLst>
                                    </p:anim>
                                    <p:animEffect transition="in" filter="fade">
                                      <p:cBhvr>
                                        <p:cTn id="49" dur="500"/>
                                        <p:tgtEl>
                                          <p:spTgt spid="137"/>
                                        </p:tgtEl>
                                      </p:cBhvr>
                                    </p:animEffect>
                                  </p:childTnLst>
                                </p:cTn>
                              </p:par>
                            </p:childTnLst>
                          </p:cTn>
                        </p:par>
                        <p:par>
                          <p:cTn id="50" fill="hold">
                            <p:stCondLst>
                              <p:cond delay="5500"/>
                            </p:stCondLst>
                            <p:childTnLst>
                              <p:par>
                                <p:cTn id="51" presetID="22" presetClass="entr" presetSubtype="1" fill="hold" grpId="0" nodeType="afterEffect">
                                  <p:stCondLst>
                                    <p:cond delay="0"/>
                                  </p:stCondLst>
                                  <p:childTnLst>
                                    <p:set>
                                      <p:cBhvr>
                                        <p:cTn id="52" dur="1" fill="hold">
                                          <p:stCondLst>
                                            <p:cond delay="0"/>
                                          </p:stCondLst>
                                        </p:cTn>
                                        <p:tgtEl>
                                          <p:spTgt spid="147"/>
                                        </p:tgtEl>
                                        <p:attrNameLst>
                                          <p:attrName>style.visibility</p:attrName>
                                        </p:attrNameLst>
                                      </p:cBhvr>
                                      <p:to>
                                        <p:strVal val="visible"/>
                                      </p:to>
                                    </p:set>
                                    <p:animEffect transition="in" filter="wipe(up)">
                                      <p:cBhvr>
                                        <p:cTn id="53" dur="1000"/>
                                        <p:tgtEl>
                                          <p:spTgt spid="147"/>
                                        </p:tgtEl>
                                      </p:cBhvr>
                                    </p:animEffect>
                                  </p:childTnLst>
                                </p:cTn>
                              </p:par>
                              <p:par>
                                <p:cTn id="54" presetID="22" presetClass="entr" presetSubtype="1" fill="hold" grpId="0" nodeType="withEffect">
                                  <p:stCondLst>
                                    <p:cond delay="0"/>
                                  </p:stCondLst>
                                  <p:childTnLst>
                                    <p:set>
                                      <p:cBhvr>
                                        <p:cTn id="55" dur="1" fill="hold">
                                          <p:stCondLst>
                                            <p:cond delay="0"/>
                                          </p:stCondLst>
                                        </p:cTn>
                                        <p:tgtEl>
                                          <p:spTgt spid="148"/>
                                        </p:tgtEl>
                                        <p:attrNameLst>
                                          <p:attrName>style.visibility</p:attrName>
                                        </p:attrNameLst>
                                      </p:cBhvr>
                                      <p:to>
                                        <p:strVal val="visible"/>
                                      </p:to>
                                    </p:set>
                                    <p:animEffect transition="in" filter="wipe(up)">
                                      <p:cBhvr>
                                        <p:cTn id="56" dur="1000"/>
                                        <p:tgtEl>
                                          <p:spTgt spid="148"/>
                                        </p:tgtEl>
                                      </p:cBhvr>
                                    </p:animEffect>
                                  </p:childTnLst>
                                </p:cTn>
                              </p:par>
                            </p:childTnLst>
                          </p:cTn>
                        </p:par>
                        <p:par>
                          <p:cTn id="57" fill="hold">
                            <p:stCondLst>
                              <p:cond delay="6500"/>
                            </p:stCondLst>
                            <p:childTnLst>
                              <p:par>
                                <p:cTn id="58" presetID="22" presetClass="entr" presetSubtype="1" fill="hold" grpId="0" nodeType="afterEffect">
                                  <p:stCondLst>
                                    <p:cond delay="0"/>
                                  </p:stCondLst>
                                  <p:childTnLst>
                                    <p:set>
                                      <p:cBhvr>
                                        <p:cTn id="59" dur="1" fill="hold">
                                          <p:stCondLst>
                                            <p:cond delay="0"/>
                                          </p:stCondLst>
                                        </p:cTn>
                                        <p:tgtEl>
                                          <p:spTgt spid="145"/>
                                        </p:tgtEl>
                                        <p:attrNameLst>
                                          <p:attrName>style.visibility</p:attrName>
                                        </p:attrNameLst>
                                      </p:cBhvr>
                                      <p:to>
                                        <p:strVal val="visible"/>
                                      </p:to>
                                    </p:set>
                                    <p:animEffect transition="in" filter="wipe(up)">
                                      <p:cBhvr>
                                        <p:cTn id="60" dur="500"/>
                                        <p:tgtEl>
                                          <p:spTgt spid="145"/>
                                        </p:tgtEl>
                                      </p:cBhvr>
                                    </p:animEffect>
                                  </p:childTnLst>
                                </p:cTn>
                              </p:par>
                            </p:childTnLst>
                          </p:cTn>
                        </p:par>
                        <p:par>
                          <p:cTn id="61" fill="hold">
                            <p:stCondLst>
                              <p:cond delay="7000"/>
                            </p:stCondLst>
                            <p:childTnLst>
                              <p:par>
                                <p:cTn id="62" presetID="22" presetClass="entr" presetSubtype="1" fill="hold" grpId="0" nodeType="afterEffect">
                                  <p:stCondLst>
                                    <p:cond delay="0"/>
                                  </p:stCondLst>
                                  <p:childTnLst>
                                    <p:set>
                                      <p:cBhvr>
                                        <p:cTn id="63" dur="1" fill="hold">
                                          <p:stCondLst>
                                            <p:cond delay="0"/>
                                          </p:stCondLst>
                                        </p:cTn>
                                        <p:tgtEl>
                                          <p:spTgt spid="149"/>
                                        </p:tgtEl>
                                        <p:attrNameLst>
                                          <p:attrName>style.visibility</p:attrName>
                                        </p:attrNameLst>
                                      </p:cBhvr>
                                      <p:to>
                                        <p:strVal val="visible"/>
                                      </p:to>
                                    </p:set>
                                    <p:animEffect transition="in" filter="wipe(up)">
                                      <p:cBhvr>
                                        <p:cTn id="64" dur="500"/>
                                        <p:tgtEl>
                                          <p:spTgt spid="149"/>
                                        </p:tgtEl>
                                      </p:cBhvr>
                                    </p:animEffect>
                                  </p:childTnLst>
                                </p:cTn>
                              </p:par>
                              <p:par>
                                <p:cTn id="65" presetID="10" presetClass="entr" presetSubtype="0" fill="hold" nodeType="withEffect">
                                  <p:stCondLst>
                                    <p:cond delay="0"/>
                                  </p:stCondLst>
                                  <p:childTnLst>
                                    <p:set>
                                      <p:cBhvr>
                                        <p:cTn id="66" dur="1" fill="hold">
                                          <p:stCondLst>
                                            <p:cond delay="0"/>
                                          </p:stCondLst>
                                        </p:cTn>
                                        <p:tgtEl>
                                          <p:spTgt spid="153"/>
                                        </p:tgtEl>
                                        <p:attrNameLst>
                                          <p:attrName>style.visibility</p:attrName>
                                        </p:attrNameLst>
                                      </p:cBhvr>
                                      <p:to>
                                        <p:strVal val="visible"/>
                                      </p:to>
                                    </p:set>
                                    <p:animEffect transition="in" filter="fade">
                                      <p:cBhvr>
                                        <p:cTn id="67" dur="500"/>
                                        <p:tgtEl>
                                          <p:spTgt spid="153"/>
                                        </p:tgtEl>
                                      </p:cBhvr>
                                    </p:animEffect>
                                  </p:childTnLst>
                                </p:cTn>
                              </p:par>
                            </p:childTnLst>
                          </p:cTn>
                        </p:par>
                        <p:par>
                          <p:cTn id="68" fill="hold">
                            <p:stCondLst>
                              <p:cond delay="7500"/>
                            </p:stCondLst>
                            <p:childTnLst>
                              <p:par>
                                <p:cTn id="69" presetID="22" presetClass="entr" presetSubtype="4" fill="hold" grpId="0" nodeType="afterEffect">
                                  <p:stCondLst>
                                    <p:cond delay="0"/>
                                  </p:stCondLst>
                                  <p:childTnLst>
                                    <p:set>
                                      <p:cBhvr>
                                        <p:cTn id="70" dur="1" fill="hold">
                                          <p:stCondLst>
                                            <p:cond delay="0"/>
                                          </p:stCondLst>
                                        </p:cTn>
                                        <p:tgtEl>
                                          <p:spTgt spid="146"/>
                                        </p:tgtEl>
                                        <p:attrNameLst>
                                          <p:attrName>style.visibility</p:attrName>
                                        </p:attrNameLst>
                                      </p:cBhvr>
                                      <p:to>
                                        <p:strVal val="visible"/>
                                      </p:to>
                                    </p:set>
                                    <p:animEffect transition="in" filter="wipe(down)">
                                      <p:cBhvr>
                                        <p:cTn id="71" dur="500"/>
                                        <p:tgtEl>
                                          <p:spTgt spid="146"/>
                                        </p:tgtEl>
                                      </p:cBhvr>
                                    </p:animEffect>
                                  </p:childTnLst>
                                </p:cTn>
                              </p:par>
                            </p:childTnLst>
                          </p:cTn>
                        </p:par>
                        <p:par>
                          <p:cTn id="72" fill="hold">
                            <p:stCondLst>
                              <p:cond delay="8000"/>
                            </p:stCondLst>
                            <p:childTnLst>
                              <p:par>
                                <p:cTn id="73" presetID="22" presetClass="entr" presetSubtype="4" fill="hold" grpId="0" nodeType="afterEffect">
                                  <p:stCondLst>
                                    <p:cond delay="0"/>
                                  </p:stCondLst>
                                  <p:childTnLst>
                                    <p:set>
                                      <p:cBhvr>
                                        <p:cTn id="74" dur="1" fill="hold">
                                          <p:stCondLst>
                                            <p:cond delay="0"/>
                                          </p:stCondLst>
                                        </p:cTn>
                                        <p:tgtEl>
                                          <p:spTgt spid="144"/>
                                        </p:tgtEl>
                                        <p:attrNameLst>
                                          <p:attrName>style.visibility</p:attrName>
                                        </p:attrNameLst>
                                      </p:cBhvr>
                                      <p:to>
                                        <p:strVal val="visible"/>
                                      </p:to>
                                    </p:set>
                                    <p:animEffect transition="in" filter="wipe(down)">
                                      <p:cBhvr>
                                        <p:cTn id="75" dur="500"/>
                                        <p:tgtEl>
                                          <p:spTgt spid="144"/>
                                        </p:tgtEl>
                                      </p:cBhvr>
                                    </p:animEffect>
                                  </p:childTnLst>
                                </p:cTn>
                              </p:par>
                            </p:childTnLst>
                          </p:cTn>
                        </p:par>
                        <p:par>
                          <p:cTn id="76" fill="hold">
                            <p:stCondLst>
                              <p:cond delay="8500"/>
                            </p:stCondLst>
                            <p:childTnLst>
                              <p:par>
                                <p:cTn id="77" presetID="53" presetClass="entr" presetSubtype="16" fill="hold" grpId="0" nodeType="afterEffect">
                                  <p:stCondLst>
                                    <p:cond delay="0"/>
                                  </p:stCondLst>
                                  <p:childTnLst>
                                    <p:set>
                                      <p:cBhvr>
                                        <p:cTn id="78" dur="1" fill="hold">
                                          <p:stCondLst>
                                            <p:cond delay="0"/>
                                          </p:stCondLst>
                                        </p:cTn>
                                        <p:tgtEl>
                                          <p:spTgt spid="151"/>
                                        </p:tgtEl>
                                        <p:attrNameLst>
                                          <p:attrName>style.visibility</p:attrName>
                                        </p:attrNameLst>
                                      </p:cBhvr>
                                      <p:to>
                                        <p:strVal val="visible"/>
                                      </p:to>
                                    </p:set>
                                    <p:anim calcmode="lin" valueType="num">
                                      <p:cBhvr>
                                        <p:cTn id="79" dur="500" fill="hold"/>
                                        <p:tgtEl>
                                          <p:spTgt spid="151"/>
                                        </p:tgtEl>
                                        <p:attrNameLst>
                                          <p:attrName>ppt_w</p:attrName>
                                        </p:attrNameLst>
                                      </p:cBhvr>
                                      <p:tavLst>
                                        <p:tav tm="0">
                                          <p:val>
                                            <p:fltVal val="0"/>
                                          </p:val>
                                        </p:tav>
                                        <p:tav tm="100000">
                                          <p:val>
                                            <p:strVal val="#ppt_w"/>
                                          </p:val>
                                        </p:tav>
                                      </p:tavLst>
                                    </p:anim>
                                    <p:anim calcmode="lin" valueType="num">
                                      <p:cBhvr>
                                        <p:cTn id="80" dur="500" fill="hold"/>
                                        <p:tgtEl>
                                          <p:spTgt spid="151"/>
                                        </p:tgtEl>
                                        <p:attrNameLst>
                                          <p:attrName>ppt_h</p:attrName>
                                        </p:attrNameLst>
                                      </p:cBhvr>
                                      <p:tavLst>
                                        <p:tav tm="0">
                                          <p:val>
                                            <p:fltVal val="0"/>
                                          </p:val>
                                        </p:tav>
                                        <p:tav tm="100000">
                                          <p:val>
                                            <p:strVal val="#ppt_h"/>
                                          </p:val>
                                        </p:tav>
                                      </p:tavLst>
                                    </p:anim>
                                    <p:animEffect transition="in" filter="fade">
                                      <p:cBhvr>
                                        <p:cTn id="81" dur="500"/>
                                        <p:tgtEl>
                                          <p:spTgt spid="151"/>
                                        </p:tgtEl>
                                      </p:cBhvr>
                                    </p:animEffect>
                                  </p:childTnLst>
                                </p:cTn>
                              </p:par>
                            </p:childTnLst>
                          </p:cTn>
                        </p:par>
                        <p:par>
                          <p:cTn id="82" fill="hold">
                            <p:stCondLst>
                              <p:cond delay="9000"/>
                            </p:stCondLst>
                            <p:childTnLst>
                              <p:par>
                                <p:cTn id="83" presetID="22" presetClass="entr" presetSubtype="1" fill="hold" grpId="0" nodeType="afterEffect">
                                  <p:stCondLst>
                                    <p:cond delay="0"/>
                                  </p:stCondLst>
                                  <p:childTnLst>
                                    <p:set>
                                      <p:cBhvr>
                                        <p:cTn id="84" dur="1" fill="hold">
                                          <p:stCondLst>
                                            <p:cond delay="0"/>
                                          </p:stCondLst>
                                        </p:cTn>
                                        <p:tgtEl>
                                          <p:spTgt spid="150"/>
                                        </p:tgtEl>
                                        <p:attrNameLst>
                                          <p:attrName>style.visibility</p:attrName>
                                        </p:attrNameLst>
                                      </p:cBhvr>
                                      <p:to>
                                        <p:strVal val="visible"/>
                                      </p:to>
                                    </p:set>
                                    <p:animEffect transition="in" filter="wipe(up)">
                                      <p:cBhvr>
                                        <p:cTn id="85" dur="500"/>
                                        <p:tgtEl>
                                          <p:spTgt spid="150"/>
                                        </p:tgtEl>
                                      </p:cBhvr>
                                    </p:animEffect>
                                  </p:childTnLst>
                                </p:cTn>
                              </p:par>
                            </p:childTnLst>
                          </p:cTn>
                        </p:par>
                        <p:par>
                          <p:cTn id="86" fill="hold">
                            <p:stCondLst>
                              <p:cond delay="9500"/>
                            </p:stCondLst>
                            <p:childTnLst>
                              <p:par>
                                <p:cTn id="87" presetID="53" presetClass="entr" presetSubtype="16" fill="hold" nodeType="afterEffect">
                                  <p:stCondLst>
                                    <p:cond delay="0"/>
                                  </p:stCondLst>
                                  <p:childTnLst>
                                    <p:set>
                                      <p:cBhvr>
                                        <p:cTn id="88" dur="1" fill="hold">
                                          <p:stCondLst>
                                            <p:cond delay="0"/>
                                          </p:stCondLst>
                                        </p:cTn>
                                        <p:tgtEl>
                                          <p:spTgt spid="196"/>
                                        </p:tgtEl>
                                        <p:attrNameLst>
                                          <p:attrName>style.visibility</p:attrName>
                                        </p:attrNameLst>
                                      </p:cBhvr>
                                      <p:to>
                                        <p:strVal val="visible"/>
                                      </p:to>
                                    </p:set>
                                    <p:anim calcmode="lin" valueType="num">
                                      <p:cBhvr>
                                        <p:cTn id="89" dur="500" fill="hold"/>
                                        <p:tgtEl>
                                          <p:spTgt spid="196"/>
                                        </p:tgtEl>
                                        <p:attrNameLst>
                                          <p:attrName>ppt_w</p:attrName>
                                        </p:attrNameLst>
                                      </p:cBhvr>
                                      <p:tavLst>
                                        <p:tav tm="0">
                                          <p:val>
                                            <p:fltVal val="0"/>
                                          </p:val>
                                        </p:tav>
                                        <p:tav tm="100000">
                                          <p:val>
                                            <p:strVal val="#ppt_w"/>
                                          </p:val>
                                        </p:tav>
                                      </p:tavLst>
                                    </p:anim>
                                    <p:anim calcmode="lin" valueType="num">
                                      <p:cBhvr>
                                        <p:cTn id="90" dur="500" fill="hold"/>
                                        <p:tgtEl>
                                          <p:spTgt spid="196"/>
                                        </p:tgtEl>
                                        <p:attrNameLst>
                                          <p:attrName>ppt_h</p:attrName>
                                        </p:attrNameLst>
                                      </p:cBhvr>
                                      <p:tavLst>
                                        <p:tav tm="0">
                                          <p:val>
                                            <p:fltVal val="0"/>
                                          </p:val>
                                        </p:tav>
                                        <p:tav tm="100000">
                                          <p:val>
                                            <p:strVal val="#ppt_h"/>
                                          </p:val>
                                        </p:tav>
                                      </p:tavLst>
                                    </p:anim>
                                    <p:animEffect transition="in" filter="fade">
                                      <p:cBhvr>
                                        <p:cTn id="91" dur="500"/>
                                        <p:tgtEl>
                                          <p:spTgt spid="196"/>
                                        </p:tgtEl>
                                      </p:cBhvr>
                                    </p:animEffect>
                                  </p:childTnLst>
                                </p:cTn>
                              </p:par>
                            </p:childTnLst>
                          </p:cTn>
                        </p:par>
                        <p:par>
                          <p:cTn id="92" fill="hold">
                            <p:stCondLst>
                              <p:cond delay="10000"/>
                            </p:stCondLst>
                            <p:childTnLst>
                              <p:par>
                                <p:cTn id="93" presetID="22" presetClass="entr" presetSubtype="1" fill="hold" grpId="0" nodeType="afterEffect">
                                  <p:stCondLst>
                                    <p:cond delay="0"/>
                                  </p:stCondLst>
                                  <p:childTnLst>
                                    <p:set>
                                      <p:cBhvr>
                                        <p:cTn id="94" dur="1" fill="hold">
                                          <p:stCondLst>
                                            <p:cond delay="0"/>
                                          </p:stCondLst>
                                        </p:cTn>
                                        <p:tgtEl>
                                          <p:spTgt spid="164"/>
                                        </p:tgtEl>
                                        <p:attrNameLst>
                                          <p:attrName>style.visibility</p:attrName>
                                        </p:attrNameLst>
                                      </p:cBhvr>
                                      <p:to>
                                        <p:strVal val="visible"/>
                                      </p:to>
                                    </p:set>
                                    <p:animEffect transition="in" filter="wipe(up)">
                                      <p:cBhvr>
                                        <p:cTn id="95" dur="1000"/>
                                        <p:tgtEl>
                                          <p:spTgt spid="164"/>
                                        </p:tgtEl>
                                      </p:cBhvr>
                                    </p:animEffect>
                                  </p:childTnLst>
                                </p:cTn>
                              </p:par>
                              <p:par>
                                <p:cTn id="96" presetID="22" presetClass="entr" presetSubtype="1" fill="hold" grpId="0" nodeType="withEffect">
                                  <p:stCondLst>
                                    <p:cond delay="0"/>
                                  </p:stCondLst>
                                  <p:childTnLst>
                                    <p:set>
                                      <p:cBhvr>
                                        <p:cTn id="97" dur="1" fill="hold">
                                          <p:stCondLst>
                                            <p:cond delay="0"/>
                                          </p:stCondLst>
                                        </p:cTn>
                                        <p:tgtEl>
                                          <p:spTgt spid="165"/>
                                        </p:tgtEl>
                                        <p:attrNameLst>
                                          <p:attrName>style.visibility</p:attrName>
                                        </p:attrNameLst>
                                      </p:cBhvr>
                                      <p:to>
                                        <p:strVal val="visible"/>
                                      </p:to>
                                    </p:set>
                                    <p:animEffect transition="in" filter="wipe(up)">
                                      <p:cBhvr>
                                        <p:cTn id="98" dur="1000"/>
                                        <p:tgtEl>
                                          <p:spTgt spid="165"/>
                                        </p:tgtEl>
                                      </p:cBhvr>
                                    </p:animEffect>
                                  </p:childTnLst>
                                </p:cTn>
                              </p:par>
                            </p:childTnLst>
                          </p:cTn>
                        </p:par>
                        <p:par>
                          <p:cTn id="99" fill="hold">
                            <p:stCondLst>
                              <p:cond delay="11000"/>
                            </p:stCondLst>
                            <p:childTnLst>
                              <p:par>
                                <p:cTn id="100" presetID="22" presetClass="entr" presetSubtype="1" fill="hold" grpId="0" nodeType="afterEffect">
                                  <p:stCondLst>
                                    <p:cond delay="0"/>
                                  </p:stCondLst>
                                  <p:childTnLst>
                                    <p:set>
                                      <p:cBhvr>
                                        <p:cTn id="101" dur="1" fill="hold">
                                          <p:stCondLst>
                                            <p:cond delay="0"/>
                                          </p:stCondLst>
                                        </p:cTn>
                                        <p:tgtEl>
                                          <p:spTgt spid="162"/>
                                        </p:tgtEl>
                                        <p:attrNameLst>
                                          <p:attrName>style.visibility</p:attrName>
                                        </p:attrNameLst>
                                      </p:cBhvr>
                                      <p:to>
                                        <p:strVal val="visible"/>
                                      </p:to>
                                    </p:set>
                                    <p:animEffect transition="in" filter="wipe(up)">
                                      <p:cBhvr>
                                        <p:cTn id="102" dur="500"/>
                                        <p:tgtEl>
                                          <p:spTgt spid="162"/>
                                        </p:tgtEl>
                                      </p:cBhvr>
                                    </p:animEffect>
                                  </p:childTnLst>
                                </p:cTn>
                              </p:par>
                            </p:childTnLst>
                          </p:cTn>
                        </p:par>
                        <p:par>
                          <p:cTn id="103" fill="hold">
                            <p:stCondLst>
                              <p:cond delay="11500"/>
                            </p:stCondLst>
                            <p:childTnLst>
                              <p:par>
                                <p:cTn id="104" presetID="22" presetClass="entr" presetSubtype="1" fill="hold" grpId="0" nodeType="afterEffect">
                                  <p:stCondLst>
                                    <p:cond delay="0"/>
                                  </p:stCondLst>
                                  <p:childTnLst>
                                    <p:set>
                                      <p:cBhvr>
                                        <p:cTn id="105" dur="1" fill="hold">
                                          <p:stCondLst>
                                            <p:cond delay="0"/>
                                          </p:stCondLst>
                                        </p:cTn>
                                        <p:tgtEl>
                                          <p:spTgt spid="166"/>
                                        </p:tgtEl>
                                        <p:attrNameLst>
                                          <p:attrName>style.visibility</p:attrName>
                                        </p:attrNameLst>
                                      </p:cBhvr>
                                      <p:to>
                                        <p:strVal val="visible"/>
                                      </p:to>
                                    </p:set>
                                    <p:animEffect transition="in" filter="wipe(up)">
                                      <p:cBhvr>
                                        <p:cTn id="106" dur="500"/>
                                        <p:tgtEl>
                                          <p:spTgt spid="166"/>
                                        </p:tgtEl>
                                      </p:cBhvr>
                                    </p:animEffect>
                                  </p:childTnLst>
                                </p:cTn>
                              </p:par>
                              <p:par>
                                <p:cTn id="107" presetID="10" presetClass="entr" presetSubtype="0" fill="hold" nodeType="withEffect">
                                  <p:stCondLst>
                                    <p:cond delay="0"/>
                                  </p:stCondLst>
                                  <p:childTnLst>
                                    <p:set>
                                      <p:cBhvr>
                                        <p:cTn id="108" dur="1" fill="hold">
                                          <p:stCondLst>
                                            <p:cond delay="0"/>
                                          </p:stCondLst>
                                        </p:cTn>
                                        <p:tgtEl>
                                          <p:spTgt spid="170"/>
                                        </p:tgtEl>
                                        <p:attrNameLst>
                                          <p:attrName>style.visibility</p:attrName>
                                        </p:attrNameLst>
                                      </p:cBhvr>
                                      <p:to>
                                        <p:strVal val="visible"/>
                                      </p:to>
                                    </p:set>
                                    <p:animEffect transition="in" filter="fade">
                                      <p:cBhvr>
                                        <p:cTn id="109" dur="500"/>
                                        <p:tgtEl>
                                          <p:spTgt spid="170"/>
                                        </p:tgtEl>
                                      </p:cBhvr>
                                    </p:animEffect>
                                  </p:childTnLst>
                                </p:cTn>
                              </p:par>
                            </p:childTnLst>
                          </p:cTn>
                        </p:par>
                        <p:par>
                          <p:cTn id="110" fill="hold">
                            <p:stCondLst>
                              <p:cond delay="12000"/>
                            </p:stCondLst>
                            <p:childTnLst>
                              <p:par>
                                <p:cTn id="111" presetID="22" presetClass="entr" presetSubtype="4" fill="hold" grpId="0" nodeType="afterEffect">
                                  <p:stCondLst>
                                    <p:cond delay="0"/>
                                  </p:stCondLst>
                                  <p:childTnLst>
                                    <p:set>
                                      <p:cBhvr>
                                        <p:cTn id="112" dur="1" fill="hold">
                                          <p:stCondLst>
                                            <p:cond delay="0"/>
                                          </p:stCondLst>
                                        </p:cTn>
                                        <p:tgtEl>
                                          <p:spTgt spid="163"/>
                                        </p:tgtEl>
                                        <p:attrNameLst>
                                          <p:attrName>style.visibility</p:attrName>
                                        </p:attrNameLst>
                                      </p:cBhvr>
                                      <p:to>
                                        <p:strVal val="visible"/>
                                      </p:to>
                                    </p:set>
                                    <p:animEffect transition="in" filter="wipe(down)">
                                      <p:cBhvr>
                                        <p:cTn id="113" dur="500"/>
                                        <p:tgtEl>
                                          <p:spTgt spid="163"/>
                                        </p:tgtEl>
                                      </p:cBhvr>
                                    </p:animEffect>
                                  </p:childTnLst>
                                </p:cTn>
                              </p:par>
                            </p:childTnLst>
                          </p:cTn>
                        </p:par>
                        <p:par>
                          <p:cTn id="114" fill="hold">
                            <p:stCondLst>
                              <p:cond delay="12500"/>
                            </p:stCondLst>
                            <p:childTnLst>
                              <p:par>
                                <p:cTn id="115" presetID="22" presetClass="entr" presetSubtype="4" fill="hold" grpId="0" nodeType="afterEffect">
                                  <p:stCondLst>
                                    <p:cond delay="0"/>
                                  </p:stCondLst>
                                  <p:childTnLst>
                                    <p:set>
                                      <p:cBhvr>
                                        <p:cTn id="116" dur="1" fill="hold">
                                          <p:stCondLst>
                                            <p:cond delay="0"/>
                                          </p:stCondLst>
                                        </p:cTn>
                                        <p:tgtEl>
                                          <p:spTgt spid="161"/>
                                        </p:tgtEl>
                                        <p:attrNameLst>
                                          <p:attrName>style.visibility</p:attrName>
                                        </p:attrNameLst>
                                      </p:cBhvr>
                                      <p:to>
                                        <p:strVal val="visible"/>
                                      </p:to>
                                    </p:set>
                                    <p:animEffect transition="in" filter="wipe(down)">
                                      <p:cBhvr>
                                        <p:cTn id="117" dur="500"/>
                                        <p:tgtEl>
                                          <p:spTgt spid="161"/>
                                        </p:tgtEl>
                                      </p:cBhvr>
                                    </p:animEffect>
                                  </p:childTnLst>
                                </p:cTn>
                              </p:par>
                            </p:childTnLst>
                          </p:cTn>
                        </p:par>
                        <p:par>
                          <p:cTn id="118" fill="hold">
                            <p:stCondLst>
                              <p:cond delay="13000"/>
                            </p:stCondLst>
                            <p:childTnLst>
                              <p:par>
                                <p:cTn id="119" presetID="53" presetClass="entr" presetSubtype="16" fill="hold" grpId="0" nodeType="afterEffect">
                                  <p:stCondLst>
                                    <p:cond delay="0"/>
                                  </p:stCondLst>
                                  <p:childTnLst>
                                    <p:set>
                                      <p:cBhvr>
                                        <p:cTn id="120" dur="1" fill="hold">
                                          <p:stCondLst>
                                            <p:cond delay="0"/>
                                          </p:stCondLst>
                                        </p:cTn>
                                        <p:tgtEl>
                                          <p:spTgt spid="168"/>
                                        </p:tgtEl>
                                        <p:attrNameLst>
                                          <p:attrName>style.visibility</p:attrName>
                                        </p:attrNameLst>
                                      </p:cBhvr>
                                      <p:to>
                                        <p:strVal val="visible"/>
                                      </p:to>
                                    </p:set>
                                    <p:anim calcmode="lin" valueType="num">
                                      <p:cBhvr>
                                        <p:cTn id="121" dur="500" fill="hold"/>
                                        <p:tgtEl>
                                          <p:spTgt spid="168"/>
                                        </p:tgtEl>
                                        <p:attrNameLst>
                                          <p:attrName>ppt_w</p:attrName>
                                        </p:attrNameLst>
                                      </p:cBhvr>
                                      <p:tavLst>
                                        <p:tav tm="0">
                                          <p:val>
                                            <p:fltVal val="0"/>
                                          </p:val>
                                        </p:tav>
                                        <p:tav tm="100000">
                                          <p:val>
                                            <p:strVal val="#ppt_w"/>
                                          </p:val>
                                        </p:tav>
                                      </p:tavLst>
                                    </p:anim>
                                    <p:anim calcmode="lin" valueType="num">
                                      <p:cBhvr>
                                        <p:cTn id="122" dur="500" fill="hold"/>
                                        <p:tgtEl>
                                          <p:spTgt spid="168"/>
                                        </p:tgtEl>
                                        <p:attrNameLst>
                                          <p:attrName>ppt_h</p:attrName>
                                        </p:attrNameLst>
                                      </p:cBhvr>
                                      <p:tavLst>
                                        <p:tav tm="0">
                                          <p:val>
                                            <p:fltVal val="0"/>
                                          </p:val>
                                        </p:tav>
                                        <p:tav tm="100000">
                                          <p:val>
                                            <p:strVal val="#ppt_h"/>
                                          </p:val>
                                        </p:tav>
                                      </p:tavLst>
                                    </p:anim>
                                    <p:animEffect transition="in" filter="fade">
                                      <p:cBhvr>
                                        <p:cTn id="123" dur="500"/>
                                        <p:tgtEl>
                                          <p:spTgt spid="168"/>
                                        </p:tgtEl>
                                      </p:cBhvr>
                                    </p:animEffect>
                                  </p:childTnLst>
                                </p:cTn>
                              </p:par>
                            </p:childTnLst>
                          </p:cTn>
                        </p:par>
                        <p:par>
                          <p:cTn id="124" fill="hold">
                            <p:stCondLst>
                              <p:cond delay="13500"/>
                            </p:stCondLst>
                            <p:childTnLst>
                              <p:par>
                                <p:cTn id="125" presetID="22" presetClass="entr" presetSubtype="1" fill="hold" grpId="0" nodeType="afterEffect">
                                  <p:stCondLst>
                                    <p:cond delay="0"/>
                                  </p:stCondLst>
                                  <p:childTnLst>
                                    <p:set>
                                      <p:cBhvr>
                                        <p:cTn id="126" dur="1" fill="hold">
                                          <p:stCondLst>
                                            <p:cond delay="0"/>
                                          </p:stCondLst>
                                        </p:cTn>
                                        <p:tgtEl>
                                          <p:spTgt spid="167"/>
                                        </p:tgtEl>
                                        <p:attrNameLst>
                                          <p:attrName>style.visibility</p:attrName>
                                        </p:attrNameLst>
                                      </p:cBhvr>
                                      <p:to>
                                        <p:strVal val="visible"/>
                                      </p:to>
                                    </p:set>
                                    <p:animEffect transition="in" filter="wipe(up)">
                                      <p:cBhvr>
                                        <p:cTn id="127" dur="500"/>
                                        <p:tgtEl>
                                          <p:spTgt spid="167"/>
                                        </p:tgtEl>
                                      </p:cBhvr>
                                    </p:animEffect>
                                  </p:childTnLst>
                                </p:cTn>
                              </p:par>
                            </p:childTnLst>
                          </p:cTn>
                        </p:par>
                        <p:par>
                          <p:cTn id="128" fill="hold">
                            <p:stCondLst>
                              <p:cond delay="14000"/>
                            </p:stCondLst>
                            <p:childTnLst>
                              <p:par>
                                <p:cTn id="129" presetID="53" presetClass="entr" presetSubtype="16" fill="hold" nodeType="afterEffect">
                                  <p:stCondLst>
                                    <p:cond delay="0"/>
                                  </p:stCondLst>
                                  <p:childTnLst>
                                    <p:set>
                                      <p:cBhvr>
                                        <p:cTn id="130" dur="1" fill="hold">
                                          <p:stCondLst>
                                            <p:cond delay="0"/>
                                          </p:stCondLst>
                                        </p:cTn>
                                        <p:tgtEl>
                                          <p:spTgt spid="197"/>
                                        </p:tgtEl>
                                        <p:attrNameLst>
                                          <p:attrName>style.visibility</p:attrName>
                                        </p:attrNameLst>
                                      </p:cBhvr>
                                      <p:to>
                                        <p:strVal val="visible"/>
                                      </p:to>
                                    </p:set>
                                    <p:anim calcmode="lin" valueType="num">
                                      <p:cBhvr>
                                        <p:cTn id="131" dur="500" fill="hold"/>
                                        <p:tgtEl>
                                          <p:spTgt spid="197"/>
                                        </p:tgtEl>
                                        <p:attrNameLst>
                                          <p:attrName>ppt_w</p:attrName>
                                        </p:attrNameLst>
                                      </p:cBhvr>
                                      <p:tavLst>
                                        <p:tav tm="0">
                                          <p:val>
                                            <p:fltVal val="0"/>
                                          </p:val>
                                        </p:tav>
                                        <p:tav tm="100000">
                                          <p:val>
                                            <p:strVal val="#ppt_w"/>
                                          </p:val>
                                        </p:tav>
                                      </p:tavLst>
                                    </p:anim>
                                    <p:anim calcmode="lin" valueType="num">
                                      <p:cBhvr>
                                        <p:cTn id="132" dur="500" fill="hold"/>
                                        <p:tgtEl>
                                          <p:spTgt spid="197"/>
                                        </p:tgtEl>
                                        <p:attrNameLst>
                                          <p:attrName>ppt_h</p:attrName>
                                        </p:attrNameLst>
                                      </p:cBhvr>
                                      <p:tavLst>
                                        <p:tav tm="0">
                                          <p:val>
                                            <p:fltVal val="0"/>
                                          </p:val>
                                        </p:tav>
                                        <p:tav tm="100000">
                                          <p:val>
                                            <p:strVal val="#ppt_h"/>
                                          </p:val>
                                        </p:tav>
                                      </p:tavLst>
                                    </p:anim>
                                    <p:animEffect transition="in" filter="fade">
                                      <p:cBhvr>
                                        <p:cTn id="133" dur="500"/>
                                        <p:tgtEl>
                                          <p:spTgt spid="197"/>
                                        </p:tgtEl>
                                      </p:cBhvr>
                                    </p:animEffect>
                                  </p:childTnLst>
                                </p:cTn>
                              </p:par>
                            </p:childTnLst>
                          </p:cTn>
                        </p:par>
                        <p:par>
                          <p:cTn id="134" fill="hold">
                            <p:stCondLst>
                              <p:cond delay="14500"/>
                            </p:stCondLst>
                            <p:childTnLst>
                              <p:par>
                                <p:cTn id="135" presetID="22" presetClass="entr" presetSubtype="1" fill="hold" grpId="0" nodeType="afterEffect">
                                  <p:stCondLst>
                                    <p:cond delay="0"/>
                                  </p:stCondLst>
                                  <p:childTnLst>
                                    <p:set>
                                      <p:cBhvr>
                                        <p:cTn id="136" dur="1" fill="hold">
                                          <p:stCondLst>
                                            <p:cond delay="0"/>
                                          </p:stCondLst>
                                        </p:cTn>
                                        <p:tgtEl>
                                          <p:spTgt spid="181"/>
                                        </p:tgtEl>
                                        <p:attrNameLst>
                                          <p:attrName>style.visibility</p:attrName>
                                        </p:attrNameLst>
                                      </p:cBhvr>
                                      <p:to>
                                        <p:strVal val="visible"/>
                                      </p:to>
                                    </p:set>
                                    <p:animEffect transition="in" filter="wipe(up)">
                                      <p:cBhvr>
                                        <p:cTn id="137" dur="1000"/>
                                        <p:tgtEl>
                                          <p:spTgt spid="181"/>
                                        </p:tgtEl>
                                      </p:cBhvr>
                                    </p:animEffect>
                                  </p:childTnLst>
                                </p:cTn>
                              </p:par>
                              <p:par>
                                <p:cTn id="138" presetID="22" presetClass="entr" presetSubtype="1" fill="hold" grpId="0" nodeType="withEffect">
                                  <p:stCondLst>
                                    <p:cond delay="0"/>
                                  </p:stCondLst>
                                  <p:childTnLst>
                                    <p:set>
                                      <p:cBhvr>
                                        <p:cTn id="139" dur="1" fill="hold">
                                          <p:stCondLst>
                                            <p:cond delay="0"/>
                                          </p:stCondLst>
                                        </p:cTn>
                                        <p:tgtEl>
                                          <p:spTgt spid="182"/>
                                        </p:tgtEl>
                                        <p:attrNameLst>
                                          <p:attrName>style.visibility</p:attrName>
                                        </p:attrNameLst>
                                      </p:cBhvr>
                                      <p:to>
                                        <p:strVal val="visible"/>
                                      </p:to>
                                    </p:set>
                                    <p:animEffect transition="in" filter="wipe(up)">
                                      <p:cBhvr>
                                        <p:cTn id="140" dur="1000"/>
                                        <p:tgtEl>
                                          <p:spTgt spid="182"/>
                                        </p:tgtEl>
                                      </p:cBhvr>
                                    </p:animEffect>
                                  </p:childTnLst>
                                </p:cTn>
                              </p:par>
                            </p:childTnLst>
                          </p:cTn>
                        </p:par>
                        <p:par>
                          <p:cTn id="141" fill="hold">
                            <p:stCondLst>
                              <p:cond delay="15500"/>
                            </p:stCondLst>
                            <p:childTnLst>
                              <p:par>
                                <p:cTn id="142" presetID="22" presetClass="entr" presetSubtype="1" fill="hold" grpId="0" nodeType="afterEffect">
                                  <p:stCondLst>
                                    <p:cond delay="0"/>
                                  </p:stCondLst>
                                  <p:childTnLst>
                                    <p:set>
                                      <p:cBhvr>
                                        <p:cTn id="143" dur="1" fill="hold">
                                          <p:stCondLst>
                                            <p:cond delay="0"/>
                                          </p:stCondLst>
                                        </p:cTn>
                                        <p:tgtEl>
                                          <p:spTgt spid="179"/>
                                        </p:tgtEl>
                                        <p:attrNameLst>
                                          <p:attrName>style.visibility</p:attrName>
                                        </p:attrNameLst>
                                      </p:cBhvr>
                                      <p:to>
                                        <p:strVal val="visible"/>
                                      </p:to>
                                    </p:set>
                                    <p:animEffect transition="in" filter="wipe(up)">
                                      <p:cBhvr>
                                        <p:cTn id="144" dur="500"/>
                                        <p:tgtEl>
                                          <p:spTgt spid="179"/>
                                        </p:tgtEl>
                                      </p:cBhvr>
                                    </p:animEffect>
                                  </p:childTnLst>
                                </p:cTn>
                              </p:par>
                            </p:childTnLst>
                          </p:cTn>
                        </p:par>
                        <p:par>
                          <p:cTn id="145" fill="hold">
                            <p:stCondLst>
                              <p:cond delay="16000"/>
                            </p:stCondLst>
                            <p:childTnLst>
                              <p:par>
                                <p:cTn id="146" presetID="22" presetClass="entr" presetSubtype="1" fill="hold" grpId="0" nodeType="afterEffect">
                                  <p:stCondLst>
                                    <p:cond delay="0"/>
                                  </p:stCondLst>
                                  <p:childTnLst>
                                    <p:set>
                                      <p:cBhvr>
                                        <p:cTn id="147" dur="1" fill="hold">
                                          <p:stCondLst>
                                            <p:cond delay="0"/>
                                          </p:stCondLst>
                                        </p:cTn>
                                        <p:tgtEl>
                                          <p:spTgt spid="183"/>
                                        </p:tgtEl>
                                        <p:attrNameLst>
                                          <p:attrName>style.visibility</p:attrName>
                                        </p:attrNameLst>
                                      </p:cBhvr>
                                      <p:to>
                                        <p:strVal val="visible"/>
                                      </p:to>
                                    </p:set>
                                    <p:animEffect transition="in" filter="wipe(up)">
                                      <p:cBhvr>
                                        <p:cTn id="148" dur="500"/>
                                        <p:tgtEl>
                                          <p:spTgt spid="183"/>
                                        </p:tgtEl>
                                      </p:cBhvr>
                                    </p:animEffect>
                                  </p:childTnLst>
                                </p:cTn>
                              </p:par>
                              <p:par>
                                <p:cTn id="149" presetID="10" presetClass="entr" presetSubtype="0" fill="hold" nodeType="withEffect">
                                  <p:stCondLst>
                                    <p:cond delay="0"/>
                                  </p:stCondLst>
                                  <p:childTnLst>
                                    <p:set>
                                      <p:cBhvr>
                                        <p:cTn id="150" dur="1" fill="hold">
                                          <p:stCondLst>
                                            <p:cond delay="0"/>
                                          </p:stCondLst>
                                        </p:cTn>
                                        <p:tgtEl>
                                          <p:spTgt spid="187"/>
                                        </p:tgtEl>
                                        <p:attrNameLst>
                                          <p:attrName>style.visibility</p:attrName>
                                        </p:attrNameLst>
                                      </p:cBhvr>
                                      <p:to>
                                        <p:strVal val="visible"/>
                                      </p:to>
                                    </p:set>
                                    <p:animEffect transition="in" filter="fade">
                                      <p:cBhvr>
                                        <p:cTn id="151" dur="500"/>
                                        <p:tgtEl>
                                          <p:spTgt spid="187"/>
                                        </p:tgtEl>
                                      </p:cBhvr>
                                    </p:animEffect>
                                  </p:childTnLst>
                                </p:cTn>
                              </p:par>
                            </p:childTnLst>
                          </p:cTn>
                        </p:par>
                        <p:par>
                          <p:cTn id="152" fill="hold">
                            <p:stCondLst>
                              <p:cond delay="16500"/>
                            </p:stCondLst>
                            <p:childTnLst>
                              <p:par>
                                <p:cTn id="153" presetID="22" presetClass="entr" presetSubtype="4" fill="hold" grpId="0" nodeType="afterEffect">
                                  <p:stCondLst>
                                    <p:cond delay="0"/>
                                  </p:stCondLst>
                                  <p:childTnLst>
                                    <p:set>
                                      <p:cBhvr>
                                        <p:cTn id="154" dur="1" fill="hold">
                                          <p:stCondLst>
                                            <p:cond delay="0"/>
                                          </p:stCondLst>
                                        </p:cTn>
                                        <p:tgtEl>
                                          <p:spTgt spid="180"/>
                                        </p:tgtEl>
                                        <p:attrNameLst>
                                          <p:attrName>style.visibility</p:attrName>
                                        </p:attrNameLst>
                                      </p:cBhvr>
                                      <p:to>
                                        <p:strVal val="visible"/>
                                      </p:to>
                                    </p:set>
                                    <p:animEffect transition="in" filter="wipe(down)">
                                      <p:cBhvr>
                                        <p:cTn id="155" dur="500"/>
                                        <p:tgtEl>
                                          <p:spTgt spid="180"/>
                                        </p:tgtEl>
                                      </p:cBhvr>
                                    </p:animEffect>
                                  </p:childTnLst>
                                </p:cTn>
                              </p:par>
                            </p:childTnLst>
                          </p:cTn>
                        </p:par>
                        <p:par>
                          <p:cTn id="156" fill="hold">
                            <p:stCondLst>
                              <p:cond delay="17000"/>
                            </p:stCondLst>
                            <p:childTnLst>
                              <p:par>
                                <p:cTn id="157" presetID="22" presetClass="entr" presetSubtype="4" fill="hold" grpId="0" nodeType="afterEffect">
                                  <p:stCondLst>
                                    <p:cond delay="0"/>
                                  </p:stCondLst>
                                  <p:childTnLst>
                                    <p:set>
                                      <p:cBhvr>
                                        <p:cTn id="158" dur="1" fill="hold">
                                          <p:stCondLst>
                                            <p:cond delay="0"/>
                                          </p:stCondLst>
                                        </p:cTn>
                                        <p:tgtEl>
                                          <p:spTgt spid="178"/>
                                        </p:tgtEl>
                                        <p:attrNameLst>
                                          <p:attrName>style.visibility</p:attrName>
                                        </p:attrNameLst>
                                      </p:cBhvr>
                                      <p:to>
                                        <p:strVal val="visible"/>
                                      </p:to>
                                    </p:set>
                                    <p:animEffect transition="in" filter="wipe(down)">
                                      <p:cBhvr>
                                        <p:cTn id="159" dur="500"/>
                                        <p:tgtEl>
                                          <p:spTgt spid="178"/>
                                        </p:tgtEl>
                                      </p:cBhvr>
                                    </p:animEffect>
                                  </p:childTnLst>
                                </p:cTn>
                              </p:par>
                            </p:childTnLst>
                          </p:cTn>
                        </p:par>
                        <p:par>
                          <p:cTn id="160" fill="hold">
                            <p:stCondLst>
                              <p:cond delay="17500"/>
                            </p:stCondLst>
                            <p:childTnLst>
                              <p:par>
                                <p:cTn id="161" presetID="53" presetClass="entr" presetSubtype="16" fill="hold" grpId="0" nodeType="afterEffect">
                                  <p:stCondLst>
                                    <p:cond delay="0"/>
                                  </p:stCondLst>
                                  <p:childTnLst>
                                    <p:set>
                                      <p:cBhvr>
                                        <p:cTn id="162" dur="1" fill="hold">
                                          <p:stCondLst>
                                            <p:cond delay="0"/>
                                          </p:stCondLst>
                                        </p:cTn>
                                        <p:tgtEl>
                                          <p:spTgt spid="185"/>
                                        </p:tgtEl>
                                        <p:attrNameLst>
                                          <p:attrName>style.visibility</p:attrName>
                                        </p:attrNameLst>
                                      </p:cBhvr>
                                      <p:to>
                                        <p:strVal val="visible"/>
                                      </p:to>
                                    </p:set>
                                    <p:anim calcmode="lin" valueType="num">
                                      <p:cBhvr>
                                        <p:cTn id="163" dur="500" fill="hold"/>
                                        <p:tgtEl>
                                          <p:spTgt spid="185"/>
                                        </p:tgtEl>
                                        <p:attrNameLst>
                                          <p:attrName>ppt_w</p:attrName>
                                        </p:attrNameLst>
                                      </p:cBhvr>
                                      <p:tavLst>
                                        <p:tav tm="0">
                                          <p:val>
                                            <p:fltVal val="0"/>
                                          </p:val>
                                        </p:tav>
                                        <p:tav tm="100000">
                                          <p:val>
                                            <p:strVal val="#ppt_w"/>
                                          </p:val>
                                        </p:tav>
                                      </p:tavLst>
                                    </p:anim>
                                    <p:anim calcmode="lin" valueType="num">
                                      <p:cBhvr>
                                        <p:cTn id="164" dur="500" fill="hold"/>
                                        <p:tgtEl>
                                          <p:spTgt spid="185"/>
                                        </p:tgtEl>
                                        <p:attrNameLst>
                                          <p:attrName>ppt_h</p:attrName>
                                        </p:attrNameLst>
                                      </p:cBhvr>
                                      <p:tavLst>
                                        <p:tav tm="0">
                                          <p:val>
                                            <p:fltVal val="0"/>
                                          </p:val>
                                        </p:tav>
                                        <p:tav tm="100000">
                                          <p:val>
                                            <p:strVal val="#ppt_h"/>
                                          </p:val>
                                        </p:tav>
                                      </p:tavLst>
                                    </p:anim>
                                    <p:animEffect transition="in" filter="fade">
                                      <p:cBhvr>
                                        <p:cTn id="165" dur="500"/>
                                        <p:tgtEl>
                                          <p:spTgt spid="185"/>
                                        </p:tgtEl>
                                      </p:cBhvr>
                                    </p:animEffect>
                                  </p:childTnLst>
                                </p:cTn>
                              </p:par>
                            </p:childTnLst>
                          </p:cTn>
                        </p:par>
                        <p:par>
                          <p:cTn id="166" fill="hold">
                            <p:stCondLst>
                              <p:cond delay="18000"/>
                            </p:stCondLst>
                            <p:childTnLst>
                              <p:par>
                                <p:cTn id="167" presetID="22" presetClass="entr" presetSubtype="1" fill="hold" grpId="0" nodeType="afterEffect">
                                  <p:stCondLst>
                                    <p:cond delay="0"/>
                                  </p:stCondLst>
                                  <p:childTnLst>
                                    <p:set>
                                      <p:cBhvr>
                                        <p:cTn id="168" dur="1" fill="hold">
                                          <p:stCondLst>
                                            <p:cond delay="0"/>
                                          </p:stCondLst>
                                        </p:cTn>
                                        <p:tgtEl>
                                          <p:spTgt spid="184"/>
                                        </p:tgtEl>
                                        <p:attrNameLst>
                                          <p:attrName>style.visibility</p:attrName>
                                        </p:attrNameLst>
                                      </p:cBhvr>
                                      <p:to>
                                        <p:strVal val="visible"/>
                                      </p:to>
                                    </p:set>
                                    <p:animEffect transition="in" filter="wipe(up)">
                                      <p:cBhvr>
                                        <p:cTn id="169" dur="500"/>
                                        <p:tgtEl>
                                          <p:spTgt spid="184"/>
                                        </p:tgtEl>
                                      </p:cBhvr>
                                    </p:animEffect>
                                  </p:childTnLst>
                                </p:cTn>
                              </p:par>
                            </p:childTnLst>
                          </p:cTn>
                        </p:par>
                        <p:par>
                          <p:cTn id="170" fill="hold">
                            <p:stCondLst>
                              <p:cond delay="18500"/>
                            </p:stCondLst>
                            <p:childTnLst>
                              <p:par>
                                <p:cTn id="171" presetID="53" presetClass="entr" presetSubtype="16" fill="hold" nodeType="afterEffect">
                                  <p:stCondLst>
                                    <p:cond delay="0"/>
                                  </p:stCondLst>
                                  <p:childTnLst>
                                    <p:set>
                                      <p:cBhvr>
                                        <p:cTn id="172" dur="1" fill="hold">
                                          <p:stCondLst>
                                            <p:cond delay="0"/>
                                          </p:stCondLst>
                                        </p:cTn>
                                        <p:tgtEl>
                                          <p:spTgt spid="195"/>
                                        </p:tgtEl>
                                        <p:attrNameLst>
                                          <p:attrName>style.visibility</p:attrName>
                                        </p:attrNameLst>
                                      </p:cBhvr>
                                      <p:to>
                                        <p:strVal val="visible"/>
                                      </p:to>
                                    </p:set>
                                    <p:anim calcmode="lin" valueType="num">
                                      <p:cBhvr>
                                        <p:cTn id="173" dur="500" fill="hold"/>
                                        <p:tgtEl>
                                          <p:spTgt spid="195"/>
                                        </p:tgtEl>
                                        <p:attrNameLst>
                                          <p:attrName>ppt_w</p:attrName>
                                        </p:attrNameLst>
                                      </p:cBhvr>
                                      <p:tavLst>
                                        <p:tav tm="0">
                                          <p:val>
                                            <p:fltVal val="0"/>
                                          </p:val>
                                        </p:tav>
                                        <p:tav tm="100000">
                                          <p:val>
                                            <p:strVal val="#ppt_w"/>
                                          </p:val>
                                        </p:tav>
                                      </p:tavLst>
                                    </p:anim>
                                    <p:anim calcmode="lin" valueType="num">
                                      <p:cBhvr>
                                        <p:cTn id="174" dur="500" fill="hold"/>
                                        <p:tgtEl>
                                          <p:spTgt spid="195"/>
                                        </p:tgtEl>
                                        <p:attrNameLst>
                                          <p:attrName>ppt_h</p:attrName>
                                        </p:attrNameLst>
                                      </p:cBhvr>
                                      <p:tavLst>
                                        <p:tav tm="0">
                                          <p:val>
                                            <p:fltVal val="0"/>
                                          </p:val>
                                        </p:tav>
                                        <p:tav tm="100000">
                                          <p:val>
                                            <p:strVal val="#ppt_h"/>
                                          </p:val>
                                        </p:tav>
                                      </p:tavLst>
                                    </p:anim>
                                    <p:animEffect transition="in" filter="fade">
                                      <p:cBhvr>
                                        <p:cTn id="175" dur="500"/>
                                        <p:tgtEl>
                                          <p:spTgt spid="19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5" grpId="0" animBg="1"/>
      <p:bldP spid="178" grpId="0" animBg="1"/>
      <p:bldP spid="179" grpId="0" animBg="1"/>
      <p:bldP spid="180" grpId="0" animBg="1"/>
      <p:bldP spid="181" grpId="0" animBg="1"/>
      <p:bldP spid="182" grpId="0" animBg="1"/>
      <p:bldP spid="183" grpId="0" animBg="1"/>
      <p:bldP spid="184" grpId="0"/>
      <p:bldP spid="185" grpId="0"/>
      <p:bldP spid="161" grpId="0" animBg="1"/>
      <p:bldP spid="162" grpId="0" animBg="1"/>
      <p:bldP spid="163" grpId="0" animBg="1"/>
      <p:bldP spid="164" grpId="0" animBg="1"/>
      <p:bldP spid="165" grpId="0" animBg="1"/>
      <p:bldP spid="166" grpId="0" animBg="1"/>
      <p:bldP spid="167" grpId="0"/>
      <p:bldP spid="168" grpId="0"/>
      <p:bldP spid="144" grpId="0" animBg="1"/>
      <p:bldP spid="145" grpId="0" animBg="1"/>
      <p:bldP spid="146" grpId="0" animBg="1"/>
      <p:bldP spid="147" grpId="0" animBg="1"/>
      <p:bldP spid="148" grpId="0" animBg="1"/>
      <p:bldP spid="149" grpId="0" animBg="1"/>
      <p:bldP spid="150" grpId="0"/>
      <p:bldP spid="151" grpId="0"/>
      <p:bldP spid="5" grpId="0" animBg="1"/>
      <p:bldP spid="6" grpId="0" animBg="1"/>
      <p:bldP spid="7" grpId="0" animBg="1"/>
      <p:bldP spid="8" grpId="0" animBg="1"/>
      <p:bldP spid="9" grpId="0" animBg="1"/>
      <p:bldP spid="10" grpId="0" animBg="1"/>
      <p:bldP spid="60" grpId="0"/>
      <p:bldP spid="61" grpId="0"/>
      <p:bldP spid="137" grpId="0" animBg="1"/>
    </p:bld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3" name="Rectangle 22"/>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5" name="Text Box 10"/>
          <p:cNvSpPr txBox="1">
            <a:spLocks noChangeArrowheads="1"/>
          </p:cNvSpPr>
          <p:nvPr/>
        </p:nvSpPr>
        <p:spPr bwMode="auto">
          <a:xfrm>
            <a:off x="8565715"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pic>
        <p:nvPicPr>
          <p:cNvPr id="56" name="Picture 5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1060229" y="1823595"/>
            <a:ext cx="1914310" cy="1938696"/>
          </a:xfrm>
          <a:prstGeom prst="rect">
            <a:avLst/>
          </a:prstGeom>
          <a:effectLst>
            <a:outerShdw blurRad="50800" dist="38100" dir="13500000" algn="br" rotWithShape="0">
              <a:prstClr val="black">
                <a:alpha val="40000"/>
              </a:prstClr>
            </a:outerShdw>
          </a:effectLst>
        </p:spPr>
      </p:pic>
      <p:sp>
        <p:nvSpPr>
          <p:cNvPr id="58" name="Text Box 10"/>
          <p:cNvSpPr txBox="1">
            <a:spLocks noChangeArrowheads="1"/>
          </p:cNvSpPr>
          <p:nvPr/>
        </p:nvSpPr>
        <p:spPr bwMode="auto">
          <a:xfrm>
            <a:off x="8565714"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59" name="Text Box 10"/>
          <p:cNvSpPr txBox="1">
            <a:spLocks noChangeArrowheads="1"/>
          </p:cNvSpPr>
          <p:nvPr/>
        </p:nvSpPr>
        <p:spPr bwMode="auto">
          <a:xfrm>
            <a:off x="3253332" y="1936954"/>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0" name="Text Box 10"/>
          <p:cNvSpPr txBox="1">
            <a:spLocks noChangeArrowheads="1"/>
          </p:cNvSpPr>
          <p:nvPr/>
        </p:nvSpPr>
        <p:spPr bwMode="auto">
          <a:xfrm>
            <a:off x="3253331" y="4275983"/>
            <a:ext cx="2482851" cy="1458861"/>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b="1" dirty="0">
                <a:solidFill>
                  <a:schemeClr val="bg1"/>
                </a:solidFill>
              </a:rPr>
              <a:t>Lorem Ipsum</a:t>
            </a:r>
          </a:p>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a:t>
            </a:r>
          </a:p>
        </p:txBody>
      </p:sp>
      <p:sp>
        <p:nvSpPr>
          <p:cNvPr id="61" name="Oval 60"/>
          <p:cNvSpPr>
            <a:spLocks noChangeAspect="1"/>
          </p:cNvSpPr>
          <p:nvPr/>
        </p:nvSpPr>
        <p:spPr>
          <a:xfrm>
            <a:off x="1605904"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01</a:t>
            </a:r>
          </a:p>
        </p:txBody>
      </p:sp>
      <p:pic>
        <p:nvPicPr>
          <p:cNvPr id="65" name="Picture 64"/>
          <p:cNvPicPr>
            <a:picLocks noChangeAspect="1"/>
          </p:cNvPicPr>
          <p:nvPr/>
        </p:nvPicPr>
        <p:blipFill>
          <a:blip r:embed="rId4">
            <a:extLst>
              <a:ext uri="{28A0092B-C50C-407E-A947-70E740481C1C}">
                <a14:useLocalDpi xmlns:a14="http://schemas.microsoft.com/office/drawing/2010/main" val="0"/>
              </a:ext>
            </a:extLst>
          </a:blip>
          <a:stretch>
            <a:fillRect/>
          </a:stretch>
        </p:blipFill>
        <p:spPr>
          <a:xfrm rot="16200000">
            <a:off x="6323043" y="4051306"/>
            <a:ext cx="1944793" cy="1908213"/>
          </a:xfrm>
          <a:prstGeom prst="rect">
            <a:avLst/>
          </a:prstGeom>
          <a:effectLst>
            <a:outerShdw blurRad="50800" dist="38100" dir="13500000" algn="br" rotWithShape="0">
              <a:prstClr val="black">
                <a:alpha val="40000"/>
              </a:prstClr>
            </a:outerShdw>
          </a:effectLst>
        </p:spPr>
      </p:pic>
      <p:pic>
        <p:nvPicPr>
          <p:cNvPr id="66" name="Picture 65"/>
          <p:cNvPicPr>
            <a:picLocks noChangeAspect="1"/>
          </p:cNvPicPr>
          <p:nvPr/>
        </p:nvPicPr>
        <p:blipFill>
          <a:blip r:embed="rId5">
            <a:extLst>
              <a:ext uri="{28A0092B-C50C-407E-A947-70E740481C1C}">
                <a14:useLocalDpi xmlns:a14="http://schemas.microsoft.com/office/drawing/2010/main" val="0"/>
              </a:ext>
            </a:extLst>
          </a:blip>
          <a:stretch>
            <a:fillRect/>
          </a:stretch>
        </p:blipFill>
        <p:spPr>
          <a:xfrm rot="10800000">
            <a:off x="6335236" y="1823595"/>
            <a:ext cx="1914310" cy="1938696"/>
          </a:xfrm>
          <a:prstGeom prst="rect">
            <a:avLst/>
          </a:prstGeom>
          <a:effectLst>
            <a:outerShdw blurRad="50800" dist="38100" dir="13500000" algn="br" rotWithShape="0">
              <a:prstClr val="black">
                <a:alpha val="40000"/>
              </a:prstClr>
            </a:outerShdw>
          </a:effectLst>
        </p:spPr>
      </p:pic>
      <p:pic>
        <p:nvPicPr>
          <p:cNvPr id="67" name="Picture 66"/>
          <p:cNvPicPr>
            <a:picLocks noChangeAspect="1"/>
          </p:cNvPicPr>
          <p:nvPr/>
        </p:nvPicPr>
        <p:blipFill>
          <a:blip r:embed="rId6">
            <a:extLst>
              <a:ext uri="{28A0092B-C50C-407E-A947-70E740481C1C}">
                <a14:useLocalDpi xmlns:a14="http://schemas.microsoft.com/office/drawing/2010/main" val="0"/>
              </a:ext>
            </a:extLst>
          </a:blip>
          <a:stretch>
            <a:fillRect/>
          </a:stretch>
        </p:blipFill>
        <p:spPr>
          <a:xfrm rot="5400000">
            <a:off x="1048036" y="4009817"/>
            <a:ext cx="1938696" cy="1914310"/>
          </a:xfrm>
          <a:prstGeom prst="rect">
            <a:avLst/>
          </a:prstGeom>
          <a:effectLst>
            <a:outerShdw blurRad="50800" dist="38100" dir="13500000" algn="br" rotWithShape="0">
              <a:prstClr val="black">
                <a:alpha val="40000"/>
              </a:prstClr>
            </a:outerShdw>
          </a:effectLst>
        </p:spPr>
      </p:pic>
      <p:sp>
        <p:nvSpPr>
          <p:cNvPr id="63" name="Oval 62"/>
          <p:cNvSpPr>
            <a:spLocks noChangeAspect="1"/>
          </p:cNvSpPr>
          <p:nvPr/>
        </p:nvSpPr>
        <p:spPr>
          <a:xfrm>
            <a:off x="6884449" y="238146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02</a:t>
            </a:r>
          </a:p>
        </p:txBody>
      </p:sp>
      <p:sp>
        <p:nvSpPr>
          <p:cNvPr id="64" name="Oval 63"/>
          <p:cNvSpPr>
            <a:spLocks noChangeAspect="1"/>
          </p:cNvSpPr>
          <p:nvPr/>
        </p:nvSpPr>
        <p:spPr>
          <a:xfrm>
            <a:off x="6884449"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04</a:t>
            </a:r>
          </a:p>
        </p:txBody>
      </p:sp>
      <p:sp>
        <p:nvSpPr>
          <p:cNvPr id="62" name="Oval 61"/>
          <p:cNvSpPr>
            <a:spLocks noChangeAspect="1"/>
          </p:cNvSpPr>
          <p:nvPr/>
        </p:nvSpPr>
        <p:spPr>
          <a:xfrm>
            <a:off x="1605904" y="4549313"/>
            <a:ext cx="822960" cy="822960"/>
          </a:xfrm>
          <a:prstGeom prst="ellipse">
            <a:avLst/>
          </a:prstGeom>
          <a:no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000" dirty="0">
                <a:solidFill>
                  <a:schemeClr val="bg1"/>
                </a:solidFill>
                <a:latin typeface="+mj-lt"/>
              </a:rPr>
              <a:t>03</a:t>
            </a:r>
          </a:p>
        </p:txBody>
      </p:sp>
      <p:grpSp>
        <p:nvGrpSpPr>
          <p:cNvPr id="18" name="Group 17"/>
          <p:cNvGrpSpPr/>
          <p:nvPr/>
        </p:nvGrpSpPr>
        <p:grpSpPr>
          <a:xfrm>
            <a:off x="127357" y="-21594"/>
            <a:ext cx="2524868" cy="613385"/>
            <a:chOff x="127357" y="-6354"/>
            <a:chExt cx="2524868" cy="613385"/>
          </a:xfrm>
        </p:grpSpPr>
        <p:sp>
          <p:nvSpPr>
            <p:cNvPr id="19" name="Round Same Side Corner Rectangle 18"/>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0" name="TextBox 19"/>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8282630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3"/>
                                        </p:tgtEl>
                                        <p:attrNameLst>
                                          <p:attrName>style.visibility</p:attrName>
                                        </p:attrNameLst>
                                      </p:cBhvr>
                                      <p:to>
                                        <p:strVal val="visible"/>
                                      </p:to>
                                    </p:set>
                                    <p:animEffect transition="in" filter="barn(inVertical)">
                                      <p:cBhvr>
                                        <p:cTn id="7" dur="1000"/>
                                        <p:tgtEl>
                                          <p:spTgt spid="23"/>
                                        </p:tgtEl>
                                      </p:cBhvr>
                                    </p:animEffect>
                                  </p:childTnLst>
                                </p:cTn>
                              </p:par>
                            </p:childTnLst>
                          </p:cTn>
                        </p:par>
                        <p:par>
                          <p:cTn id="8" fill="hold">
                            <p:stCondLst>
                              <p:cond delay="1000"/>
                            </p:stCondLst>
                            <p:childTnLst>
                              <p:par>
                                <p:cTn id="9" presetID="31" presetClass="entr" presetSubtype="0" fill="hold"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p:cTn id="11" dur="1000" fill="hold"/>
                                        <p:tgtEl>
                                          <p:spTgt spid="56"/>
                                        </p:tgtEl>
                                        <p:attrNameLst>
                                          <p:attrName>ppt_w</p:attrName>
                                        </p:attrNameLst>
                                      </p:cBhvr>
                                      <p:tavLst>
                                        <p:tav tm="0">
                                          <p:val>
                                            <p:fltVal val="0"/>
                                          </p:val>
                                        </p:tav>
                                        <p:tav tm="100000">
                                          <p:val>
                                            <p:strVal val="#ppt_w"/>
                                          </p:val>
                                        </p:tav>
                                      </p:tavLst>
                                    </p:anim>
                                    <p:anim calcmode="lin" valueType="num">
                                      <p:cBhvr>
                                        <p:cTn id="12" dur="1000" fill="hold"/>
                                        <p:tgtEl>
                                          <p:spTgt spid="56"/>
                                        </p:tgtEl>
                                        <p:attrNameLst>
                                          <p:attrName>ppt_h</p:attrName>
                                        </p:attrNameLst>
                                      </p:cBhvr>
                                      <p:tavLst>
                                        <p:tav tm="0">
                                          <p:val>
                                            <p:fltVal val="0"/>
                                          </p:val>
                                        </p:tav>
                                        <p:tav tm="100000">
                                          <p:val>
                                            <p:strVal val="#ppt_h"/>
                                          </p:val>
                                        </p:tav>
                                      </p:tavLst>
                                    </p:anim>
                                    <p:anim calcmode="lin" valueType="num">
                                      <p:cBhvr>
                                        <p:cTn id="13" dur="1000" fill="hold"/>
                                        <p:tgtEl>
                                          <p:spTgt spid="56"/>
                                        </p:tgtEl>
                                        <p:attrNameLst>
                                          <p:attrName>style.rotation</p:attrName>
                                        </p:attrNameLst>
                                      </p:cBhvr>
                                      <p:tavLst>
                                        <p:tav tm="0">
                                          <p:val>
                                            <p:fltVal val="90"/>
                                          </p:val>
                                        </p:tav>
                                        <p:tav tm="100000">
                                          <p:val>
                                            <p:fltVal val="0"/>
                                          </p:val>
                                        </p:tav>
                                      </p:tavLst>
                                    </p:anim>
                                    <p:animEffect transition="in" filter="fade">
                                      <p:cBhvr>
                                        <p:cTn id="14" dur="1000"/>
                                        <p:tgtEl>
                                          <p:spTgt spid="56"/>
                                        </p:tgtEl>
                                      </p:cBhvr>
                                    </p:animEffect>
                                  </p:childTnLst>
                                </p:cTn>
                              </p:par>
                            </p:childTnLst>
                          </p:cTn>
                        </p:par>
                        <p:par>
                          <p:cTn id="15" fill="hold">
                            <p:stCondLst>
                              <p:cond delay="2000"/>
                            </p:stCondLst>
                            <p:childTnLst>
                              <p:par>
                                <p:cTn id="16" presetID="53" presetClass="entr" presetSubtype="16" fill="hold" grpId="0" nodeType="afterEffect">
                                  <p:stCondLst>
                                    <p:cond delay="0"/>
                                  </p:stCondLst>
                                  <p:childTnLst>
                                    <p:set>
                                      <p:cBhvr>
                                        <p:cTn id="17" dur="1" fill="hold">
                                          <p:stCondLst>
                                            <p:cond delay="0"/>
                                          </p:stCondLst>
                                        </p:cTn>
                                        <p:tgtEl>
                                          <p:spTgt spid="61"/>
                                        </p:tgtEl>
                                        <p:attrNameLst>
                                          <p:attrName>style.visibility</p:attrName>
                                        </p:attrNameLst>
                                      </p:cBhvr>
                                      <p:to>
                                        <p:strVal val="visible"/>
                                      </p:to>
                                    </p:set>
                                    <p:anim calcmode="lin" valueType="num">
                                      <p:cBhvr>
                                        <p:cTn id="18" dur="500" fill="hold"/>
                                        <p:tgtEl>
                                          <p:spTgt spid="61"/>
                                        </p:tgtEl>
                                        <p:attrNameLst>
                                          <p:attrName>ppt_w</p:attrName>
                                        </p:attrNameLst>
                                      </p:cBhvr>
                                      <p:tavLst>
                                        <p:tav tm="0">
                                          <p:val>
                                            <p:fltVal val="0"/>
                                          </p:val>
                                        </p:tav>
                                        <p:tav tm="100000">
                                          <p:val>
                                            <p:strVal val="#ppt_w"/>
                                          </p:val>
                                        </p:tav>
                                      </p:tavLst>
                                    </p:anim>
                                    <p:anim calcmode="lin" valueType="num">
                                      <p:cBhvr>
                                        <p:cTn id="19" dur="500" fill="hold"/>
                                        <p:tgtEl>
                                          <p:spTgt spid="61"/>
                                        </p:tgtEl>
                                        <p:attrNameLst>
                                          <p:attrName>ppt_h</p:attrName>
                                        </p:attrNameLst>
                                      </p:cBhvr>
                                      <p:tavLst>
                                        <p:tav tm="0">
                                          <p:val>
                                            <p:fltVal val="0"/>
                                          </p:val>
                                        </p:tav>
                                        <p:tav tm="100000">
                                          <p:val>
                                            <p:strVal val="#ppt_h"/>
                                          </p:val>
                                        </p:tav>
                                      </p:tavLst>
                                    </p:anim>
                                    <p:animEffect transition="in" filter="fade">
                                      <p:cBhvr>
                                        <p:cTn id="20" dur="500"/>
                                        <p:tgtEl>
                                          <p:spTgt spid="61"/>
                                        </p:tgtEl>
                                      </p:cBhvr>
                                    </p:animEffect>
                                  </p:childTnLst>
                                </p:cTn>
                              </p:par>
                            </p:childTnLst>
                          </p:cTn>
                        </p:par>
                        <p:par>
                          <p:cTn id="21" fill="hold">
                            <p:stCondLst>
                              <p:cond delay="2500"/>
                            </p:stCondLst>
                            <p:childTnLst>
                              <p:par>
                                <p:cTn id="22" presetID="22" presetClass="entr" presetSubtype="8" fill="hold" grpId="0" nodeType="afterEffect">
                                  <p:stCondLst>
                                    <p:cond delay="0"/>
                                  </p:stCondLst>
                                  <p:childTnLst>
                                    <p:set>
                                      <p:cBhvr>
                                        <p:cTn id="23" dur="1" fill="hold">
                                          <p:stCondLst>
                                            <p:cond delay="0"/>
                                          </p:stCondLst>
                                        </p:cTn>
                                        <p:tgtEl>
                                          <p:spTgt spid="59"/>
                                        </p:tgtEl>
                                        <p:attrNameLst>
                                          <p:attrName>style.visibility</p:attrName>
                                        </p:attrNameLst>
                                      </p:cBhvr>
                                      <p:to>
                                        <p:strVal val="visible"/>
                                      </p:to>
                                    </p:set>
                                    <p:animEffect transition="in" filter="wipe(left)">
                                      <p:cBhvr>
                                        <p:cTn id="24" dur="500"/>
                                        <p:tgtEl>
                                          <p:spTgt spid="59"/>
                                        </p:tgtEl>
                                      </p:cBhvr>
                                    </p:animEffect>
                                  </p:childTnLst>
                                </p:cTn>
                              </p:par>
                            </p:childTnLst>
                          </p:cTn>
                        </p:par>
                        <p:par>
                          <p:cTn id="25" fill="hold">
                            <p:stCondLst>
                              <p:cond delay="3000"/>
                            </p:stCondLst>
                            <p:childTnLst>
                              <p:par>
                                <p:cTn id="26" presetID="31" presetClass="entr" presetSubtype="0" fill="hold" nodeType="afterEffect">
                                  <p:stCondLst>
                                    <p:cond delay="0"/>
                                  </p:stCondLst>
                                  <p:childTnLst>
                                    <p:set>
                                      <p:cBhvr>
                                        <p:cTn id="27" dur="1" fill="hold">
                                          <p:stCondLst>
                                            <p:cond delay="0"/>
                                          </p:stCondLst>
                                        </p:cTn>
                                        <p:tgtEl>
                                          <p:spTgt spid="66"/>
                                        </p:tgtEl>
                                        <p:attrNameLst>
                                          <p:attrName>style.visibility</p:attrName>
                                        </p:attrNameLst>
                                      </p:cBhvr>
                                      <p:to>
                                        <p:strVal val="visible"/>
                                      </p:to>
                                    </p:set>
                                    <p:anim calcmode="lin" valueType="num">
                                      <p:cBhvr>
                                        <p:cTn id="28" dur="1000" fill="hold"/>
                                        <p:tgtEl>
                                          <p:spTgt spid="66"/>
                                        </p:tgtEl>
                                        <p:attrNameLst>
                                          <p:attrName>ppt_w</p:attrName>
                                        </p:attrNameLst>
                                      </p:cBhvr>
                                      <p:tavLst>
                                        <p:tav tm="0">
                                          <p:val>
                                            <p:fltVal val="0"/>
                                          </p:val>
                                        </p:tav>
                                        <p:tav tm="100000">
                                          <p:val>
                                            <p:strVal val="#ppt_w"/>
                                          </p:val>
                                        </p:tav>
                                      </p:tavLst>
                                    </p:anim>
                                    <p:anim calcmode="lin" valueType="num">
                                      <p:cBhvr>
                                        <p:cTn id="29" dur="1000" fill="hold"/>
                                        <p:tgtEl>
                                          <p:spTgt spid="66"/>
                                        </p:tgtEl>
                                        <p:attrNameLst>
                                          <p:attrName>ppt_h</p:attrName>
                                        </p:attrNameLst>
                                      </p:cBhvr>
                                      <p:tavLst>
                                        <p:tav tm="0">
                                          <p:val>
                                            <p:fltVal val="0"/>
                                          </p:val>
                                        </p:tav>
                                        <p:tav tm="100000">
                                          <p:val>
                                            <p:strVal val="#ppt_h"/>
                                          </p:val>
                                        </p:tav>
                                      </p:tavLst>
                                    </p:anim>
                                    <p:anim calcmode="lin" valueType="num">
                                      <p:cBhvr>
                                        <p:cTn id="30" dur="1000" fill="hold"/>
                                        <p:tgtEl>
                                          <p:spTgt spid="66"/>
                                        </p:tgtEl>
                                        <p:attrNameLst>
                                          <p:attrName>style.rotation</p:attrName>
                                        </p:attrNameLst>
                                      </p:cBhvr>
                                      <p:tavLst>
                                        <p:tav tm="0">
                                          <p:val>
                                            <p:fltVal val="90"/>
                                          </p:val>
                                        </p:tav>
                                        <p:tav tm="100000">
                                          <p:val>
                                            <p:fltVal val="0"/>
                                          </p:val>
                                        </p:tav>
                                      </p:tavLst>
                                    </p:anim>
                                    <p:animEffect transition="in" filter="fade">
                                      <p:cBhvr>
                                        <p:cTn id="31" dur="1000"/>
                                        <p:tgtEl>
                                          <p:spTgt spid="66"/>
                                        </p:tgtEl>
                                      </p:cBhvr>
                                    </p:animEffect>
                                  </p:childTnLst>
                                </p:cTn>
                              </p:par>
                            </p:childTnLst>
                          </p:cTn>
                        </p:par>
                        <p:par>
                          <p:cTn id="32" fill="hold">
                            <p:stCondLst>
                              <p:cond delay="4000"/>
                            </p:stCondLst>
                            <p:childTnLst>
                              <p:par>
                                <p:cTn id="33" presetID="53" presetClass="entr" presetSubtype="16" fill="hold" grpId="0" nodeType="afterEffect">
                                  <p:stCondLst>
                                    <p:cond delay="0"/>
                                  </p:stCondLst>
                                  <p:childTnLst>
                                    <p:set>
                                      <p:cBhvr>
                                        <p:cTn id="34" dur="1" fill="hold">
                                          <p:stCondLst>
                                            <p:cond delay="0"/>
                                          </p:stCondLst>
                                        </p:cTn>
                                        <p:tgtEl>
                                          <p:spTgt spid="63"/>
                                        </p:tgtEl>
                                        <p:attrNameLst>
                                          <p:attrName>style.visibility</p:attrName>
                                        </p:attrNameLst>
                                      </p:cBhvr>
                                      <p:to>
                                        <p:strVal val="visible"/>
                                      </p:to>
                                    </p:set>
                                    <p:anim calcmode="lin" valueType="num">
                                      <p:cBhvr>
                                        <p:cTn id="35" dur="500" fill="hold"/>
                                        <p:tgtEl>
                                          <p:spTgt spid="63"/>
                                        </p:tgtEl>
                                        <p:attrNameLst>
                                          <p:attrName>ppt_w</p:attrName>
                                        </p:attrNameLst>
                                      </p:cBhvr>
                                      <p:tavLst>
                                        <p:tav tm="0">
                                          <p:val>
                                            <p:fltVal val="0"/>
                                          </p:val>
                                        </p:tav>
                                        <p:tav tm="100000">
                                          <p:val>
                                            <p:strVal val="#ppt_w"/>
                                          </p:val>
                                        </p:tav>
                                      </p:tavLst>
                                    </p:anim>
                                    <p:anim calcmode="lin" valueType="num">
                                      <p:cBhvr>
                                        <p:cTn id="36" dur="500" fill="hold"/>
                                        <p:tgtEl>
                                          <p:spTgt spid="63"/>
                                        </p:tgtEl>
                                        <p:attrNameLst>
                                          <p:attrName>ppt_h</p:attrName>
                                        </p:attrNameLst>
                                      </p:cBhvr>
                                      <p:tavLst>
                                        <p:tav tm="0">
                                          <p:val>
                                            <p:fltVal val="0"/>
                                          </p:val>
                                        </p:tav>
                                        <p:tav tm="100000">
                                          <p:val>
                                            <p:strVal val="#ppt_h"/>
                                          </p:val>
                                        </p:tav>
                                      </p:tavLst>
                                    </p:anim>
                                    <p:animEffect transition="in" filter="fade">
                                      <p:cBhvr>
                                        <p:cTn id="37" dur="500"/>
                                        <p:tgtEl>
                                          <p:spTgt spid="63"/>
                                        </p:tgtEl>
                                      </p:cBhvr>
                                    </p:animEffect>
                                  </p:childTnLst>
                                </p:cTn>
                              </p:par>
                            </p:childTnLst>
                          </p:cTn>
                        </p:par>
                        <p:par>
                          <p:cTn id="38" fill="hold">
                            <p:stCondLst>
                              <p:cond delay="4500"/>
                            </p:stCondLst>
                            <p:childTnLst>
                              <p:par>
                                <p:cTn id="39" presetID="22" presetClass="entr" presetSubtype="8" fill="hold" grpId="0" nodeType="afterEffect">
                                  <p:stCondLst>
                                    <p:cond delay="0"/>
                                  </p:stCondLst>
                                  <p:childTnLst>
                                    <p:set>
                                      <p:cBhvr>
                                        <p:cTn id="40" dur="1" fill="hold">
                                          <p:stCondLst>
                                            <p:cond delay="0"/>
                                          </p:stCondLst>
                                        </p:cTn>
                                        <p:tgtEl>
                                          <p:spTgt spid="55"/>
                                        </p:tgtEl>
                                        <p:attrNameLst>
                                          <p:attrName>style.visibility</p:attrName>
                                        </p:attrNameLst>
                                      </p:cBhvr>
                                      <p:to>
                                        <p:strVal val="visible"/>
                                      </p:to>
                                    </p:set>
                                    <p:animEffect transition="in" filter="wipe(left)">
                                      <p:cBhvr>
                                        <p:cTn id="41" dur="500"/>
                                        <p:tgtEl>
                                          <p:spTgt spid="55"/>
                                        </p:tgtEl>
                                      </p:cBhvr>
                                    </p:animEffect>
                                  </p:childTnLst>
                                </p:cTn>
                              </p:par>
                            </p:childTnLst>
                          </p:cTn>
                        </p:par>
                        <p:par>
                          <p:cTn id="42" fill="hold">
                            <p:stCondLst>
                              <p:cond delay="5000"/>
                            </p:stCondLst>
                            <p:childTnLst>
                              <p:par>
                                <p:cTn id="43" presetID="31" presetClass="entr" presetSubtype="0" fill="hold" nodeType="afterEffect">
                                  <p:stCondLst>
                                    <p:cond delay="0"/>
                                  </p:stCondLst>
                                  <p:childTnLst>
                                    <p:set>
                                      <p:cBhvr>
                                        <p:cTn id="44" dur="1" fill="hold">
                                          <p:stCondLst>
                                            <p:cond delay="0"/>
                                          </p:stCondLst>
                                        </p:cTn>
                                        <p:tgtEl>
                                          <p:spTgt spid="67"/>
                                        </p:tgtEl>
                                        <p:attrNameLst>
                                          <p:attrName>style.visibility</p:attrName>
                                        </p:attrNameLst>
                                      </p:cBhvr>
                                      <p:to>
                                        <p:strVal val="visible"/>
                                      </p:to>
                                    </p:set>
                                    <p:anim calcmode="lin" valueType="num">
                                      <p:cBhvr>
                                        <p:cTn id="45" dur="1000" fill="hold"/>
                                        <p:tgtEl>
                                          <p:spTgt spid="67"/>
                                        </p:tgtEl>
                                        <p:attrNameLst>
                                          <p:attrName>ppt_w</p:attrName>
                                        </p:attrNameLst>
                                      </p:cBhvr>
                                      <p:tavLst>
                                        <p:tav tm="0">
                                          <p:val>
                                            <p:fltVal val="0"/>
                                          </p:val>
                                        </p:tav>
                                        <p:tav tm="100000">
                                          <p:val>
                                            <p:strVal val="#ppt_w"/>
                                          </p:val>
                                        </p:tav>
                                      </p:tavLst>
                                    </p:anim>
                                    <p:anim calcmode="lin" valueType="num">
                                      <p:cBhvr>
                                        <p:cTn id="46" dur="1000" fill="hold"/>
                                        <p:tgtEl>
                                          <p:spTgt spid="67"/>
                                        </p:tgtEl>
                                        <p:attrNameLst>
                                          <p:attrName>ppt_h</p:attrName>
                                        </p:attrNameLst>
                                      </p:cBhvr>
                                      <p:tavLst>
                                        <p:tav tm="0">
                                          <p:val>
                                            <p:fltVal val="0"/>
                                          </p:val>
                                        </p:tav>
                                        <p:tav tm="100000">
                                          <p:val>
                                            <p:strVal val="#ppt_h"/>
                                          </p:val>
                                        </p:tav>
                                      </p:tavLst>
                                    </p:anim>
                                    <p:anim calcmode="lin" valueType="num">
                                      <p:cBhvr>
                                        <p:cTn id="47" dur="1000" fill="hold"/>
                                        <p:tgtEl>
                                          <p:spTgt spid="67"/>
                                        </p:tgtEl>
                                        <p:attrNameLst>
                                          <p:attrName>style.rotation</p:attrName>
                                        </p:attrNameLst>
                                      </p:cBhvr>
                                      <p:tavLst>
                                        <p:tav tm="0">
                                          <p:val>
                                            <p:fltVal val="90"/>
                                          </p:val>
                                        </p:tav>
                                        <p:tav tm="100000">
                                          <p:val>
                                            <p:fltVal val="0"/>
                                          </p:val>
                                        </p:tav>
                                      </p:tavLst>
                                    </p:anim>
                                    <p:animEffect transition="in" filter="fade">
                                      <p:cBhvr>
                                        <p:cTn id="48" dur="1000"/>
                                        <p:tgtEl>
                                          <p:spTgt spid="67"/>
                                        </p:tgtEl>
                                      </p:cBhvr>
                                    </p:animEffect>
                                  </p:childTnLst>
                                </p:cTn>
                              </p:par>
                            </p:childTnLst>
                          </p:cTn>
                        </p:par>
                        <p:par>
                          <p:cTn id="49" fill="hold">
                            <p:stCondLst>
                              <p:cond delay="6000"/>
                            </p:stCondLst>
                            <p:childTnLst>
                              <p:par>
                                <p:cTn id="50" presetID="53" presetClass="entr" presetSubtype="16" fill="hold" grpId="0" nodeType="afterEffect">
                                  <p:stCondLst>
                                    <p:cond delay="0"/>
                                  </p:stCondLst>
                                  <p:childTnLst>
                                    <p:set>
                                      <p:cBhvr>
                                        <p:cTn id="51" dur="1" fill="hold">
                                          <p:stCondLst>
                                            <p:cond delay="0"/>
                                          </p:stCondLst>
                                        </p:cTn>
                                        <p:tgtEl>
                                          <p:spTgt spid="62"/>
                                        </p:tgtEl>
                                        <p:attrNameLst>
                                          <p:attrName>style.visibility</p:attrName>
                                        </p:attrNameLst>
                                      </p:cBhvr>
                                      <p:to>
                                        <p:strVal val="visible"/>
                                      </p:to>
                                    </p:set>
                                    <p:anim calcmode="lin" valueType="num">
                                      <p:cBhvr>
                                        <p:cTn id="52" dur="500" fill="hold"/>
                                        <p:tgtEl>
                                          <p:spTgt spid="62"/>
                                        </p:tgtEl>
                                        <p:attrNameLst>
                                          <p:attrName>ppt_w</p:attrName>
                                        </p:attrNameLst>
                                      </p:cBhvr>
                                      <p:tavLst>
                                        <p:tav tm="0">
                                          <p:val>
                                            <p:fltVal val="0"/>
                                          </p:val>
                                        </p:tav>
                                        <p:tav tm="100000">
                                          <p:val>
                                            <p:strVal val="#ppt_w"/>
                                          </p:val>
                                        </p:tav>
                                      </p:tavLst>
                                    </p:anim>
                                    <p:anim calcmode="lin" valueType="num">
                                      <p:cBhvr>
                                        <p:cTn id="53" dur="500" fill="hold"/>
                                        <p:tgtEl>
                                          <p:spTgt spid="62"/>
                                        </p:tgtEl>
                                        <p:attrNameLst>
                                          <p:attrName>ppt_h</p:attrName>
                                        </p:attrNameLst>
                                      </p:cBhvr>
                                      <p:tavLst>
                                        <p:tav tm="0">
                                          <p:val>
                                            <p:fltVal val="0"/>
                                          </p:val>
                                        </p:tav>
                                        <p:tav tm="100000">
                                          <p:val>
                                            <p:strVal val="#ppt_h"/>
                                          </p:val>
                                        </p:tav>
                                      </p:tavLst>
                                    </p:anim>
                                    <p:animEffect transition="in" filter="fade">
                                      <p:cBhvr>
                                        <p:cTn id="54" dur="500"/>
                                        <p:tgtEl>
                                          <p:spTgt spid="62"/>
                                        </p:tgtEl>
                                      </p:cBhvr>
                                    </p:animEffect>
                                  </p:childTnLst>
                                </p:cTn>
                              </p:par>
                            </p:childTnLst>
                          </p:cTn>
                        </p:par>
                        <p:par>
                          <p:cTn id="55" fill="hold">
                            <p:stCondLst>
                              <p:cond delay="6500"/>
                            </p:stCondLst>
                            <p:childTnLst>
                              <p:par>
                                <p:cTn id="56" presetID="22" presetClass="entr" presetSubtype="8" fill="hold" grpId="0" nodeType="afterEffect">
                                  <p:stCondLst>
                                    <p:cond delay="0"/>
                                  </p:stCondLst>
                                  <p:childTnLst>
                                    <p:set>
                                      <p:cBhvr>
                                        <p:cTn id="57" dur="1" fill="hold">
                                          <p:stCondLst>
                                            <p:cond delay="0"/>
                                          </p:stCondLst>
                                        </p:cTn>
                                        <p:tgtEl>
                                          <p:spTgt spid="60"/>
                                        </p:tgtEl>
                                        <p:attrNameLst>
                                          <p:attrName>style.visibility</p:attrName>
                                        </p:attrNameLst>
                                      </p:cBhvr>
                                      <p:to>
                                        <p:strVal val="visible"/>
                                      </p:to>
                                    </p:set>
                                    <p:animEffect transition="in" filter="wipe(left)">
                                      <p:cBhvr>
                                        <p:cTn id="58" dur="500"/>
                                        <p:tgtEl>
                                          <p:spTgt spid="60"/>
                                        </p:tgtEl>
                                      </p:cBhvr>
                                    </p:animEffect>
                                  </p:childTnLst>
                                </p:cTn>
                              </p:par>
                            </p:childTnLst>
                          </p:cTn>
                        </p:par>
                        <p:par>
                          <p:cTn id="59" fill="hold">
                            <p:stCondLst>
                              <p:cond delay="7000"/>
                            </p:stCondLst>
                            <p:childTnLst>
                              <p:par>
                                <p:cTn id="60" presetID="31" presetClass="entr" presetSubtype="0" fill="hold" nodeType="afterEffect">
                                  <p:stCondLst>
                                    <p:cond delay="0"/>
                                  </p:stCondLst>
                                  <p:childTnLst>
                                    <p:set>
                                      <p:cBhvr>
                                        <p:cTn id="61" dur="1" fill="hold">
                                          <p:stCondLst>
                                            <p:cond delay="0"/>
                                          </p:stCondLst>
                                        </p:cTn>
                                        <p:tgtEl>
                                          <p:spTgt spid="65"/>
                                        </p:tgtEl>
                                        <p:attrNameLst>
                                          <p:attrName>style.visibility</p:attrName>
                                        </p:attrNameLst>
                                      </p:cBhvr>
                                      <p:to>
                                        <p:strVal val="visible"/>
                                      </p:to>
                                    </p:set>
                                    <p:anim calcmode="lin" valueType="num">
                                      <p:cBhvr>
                                        <p:cTn id="62" dur="1000" fill="hold"/>
                                        <p:tgtEl>
                                          <p:spTgt spid="65"/>
                                        </p:tgtEl>
                                        <p:attrNameLst>
                                          <p:attrName>ppt_w</p:attrName>
                                        </p:attrNameLst>
                                      </p:cBhvr>
                                      <p:tavLst>
                                        <p:tav tm="0">
                                          <p:val>
                                            <p:fltVal val="0"/>
                                          </p:val>
                                        </p:tav>
                                        <p:tav tm="100000">
                                          <p:val>
                                            <p:strVal val="#ppt_w"/>
                                          </p:val>
                                        </p:tav>
                                      </p:tavLst>
                                    </p:anim>
                                    <p:anim calcmode="lin" valueType="num">
                                      <p:cBhvr>
                                        <p:cTn id="63" dur="1000" fill="hold"/>
                                        <p:tgtEl>
                                          <p:spTgt spid="65"/>
                                        </p:tgtEl>
                                        <p:attrNameLst>
                                          <p:attrName>ppt_h</p:attrName>
                                        </p:attrNameLst>
                                      </p:cBhvr>
                                      <p:tavLst>
                                        <p:tav tm="0">
                                          <p:val>
                                            <p:fltVal val="0"/>
                                          </p:val>
                                        </p:tav>
                                        <p:tav tm="100000">
                                          <p:val>
                                            <p:strVal val="#ppt_h"/>
                                          </p:val>
                                        </p:tav>
                                      </p:tavLst>
                                    </p:anim>
                                    <p:anim calcmode="lin" valueType="num">
                                      <p:cBhvr>
                                        <p:cTn id="64" dur="1000" fill="hold"/>
                                        <p:tgtEl>
                                          <p:spTgt spid="65"/>
                                        </p:tgtEl>
                                        <p:attrNameLst>
                                          <p:attrName>style.rotation</p:attrName>
                                        </p:attrNameLst>
                                      </p:cBhvr>
                                      <p:tavLst>
                                        <p:tav tm="0">
                                          <p:val>
                                            <p:fltVal val="90"/>
                                          </p:val>
                                        </p:tav>
                                        <p:tav tm="100000">
                                          <p:val>
                                            <p:fltVal val="0"/>
                                          </p:val>
                                        </p:tav>
                                      </p:tavLst>
                                    </p:anim>
                                    <p:animEffect transition="in" filter="fade">
                                      <p:cBhvr>
                                        <p:cTn id="65" dur="1000"/>
                                        <p:tgtEl>
                                          <p:spTgt spid="65"/>
                                        </p:tgtEl>
                                      </p:cBhvr>
                                    </p:animEffect>
                                  </p:childTnLst>
                                </p:cTn>
                              </p:par>
                            </p:childTnLst>
                          </p:cTn>
                        </p:par>
                        <p:par>
                          <p:cTn id="66" fill="hold">
                            <p:stCondLst>
                              <p:cond delay="8000"/>
                            </p:stCondLst>
                            <p:childTnLst>
                              <p:par>
                                <p:cTn id="67" presetID="53" presetClass="entr" presetSubtype="16" fill="hold" grpId="0" nodeType="afterEffect">
                                  <p:stCondLst>
                                    <p:cond delay="0"/>
                                  </p:stCondLst>
                                  <p:childTnLst>
                                    <p:set>
                                      <p:cBhvr>
                                        <p:cTn id="68" dur="1" fill="hold">
                                          <p:stCondLst>
                                            <p:cond delay="0"/>
                                          </p:stCondLst>
                                        </p:cTn>
                                        <p:tgtEl>
                                          <p:spTgt spid="64"/>
                                        </p:tgtEl>
                                        <p:attrNameLst>
                                          <p:attrName>style.visibility</p:attrName>
                                        </p:attrNameLst>
                                      </p:cBhvr>
                                      <p:to>
                                        <p:strVal val="visible"/>
                                      </p:to>
                                    </p:set>
                                    <p:anim calcmode="lin" valueType="num">
                                      <p:cBhvr>
                                        <p:cTn id="69" dur="500" fill="hold"/>
                                        <p:tgtEl>
                                          <p:spTgt spid="64"/>
                                        </p:tgtEl>
                                        <p:attrNameLst>
                                          <p:attrName>ppt_w</p:attrName>
                                        </p:attrNameLst>
                                      </p:cBhvr>
                                      <p:tavLst>
                                        <p:tav tm="0">
                                          <p:val>
                                            <p:fltVal val="0"/>
                                          </p:val>
                                        </p:tav>
                                        <p:tav tm="100000">
                                          <p:val>
                                            <p:strVal val="#ppt_w"/>
                                          </p:val>
                                        </p:tav>
                                      </p:tavLst>
                                    </p:anim>
                                    <p:anim calcmode="lin" valueType="num">
                                      <p:cBhvr>
                                        <p:cTn id="70" dur="500" fill="hold"/>
                                        <p:tgtEl>
                                          <p:spTgt spid="64"/>
                                        </p:tgtEl>
                                        <p:attrNameLst>
                                          <p:attrName>ppt_h</p:attrName>
                                        </p:attrNameLst>
                                      </p:cBhvr>
                                      <p:tavLst>
                                        <p:tav tm="0">
                                          <p:val>
                                            <p:fltVal val="0"/>
                                          </p:val>
                                        </p:tav>
                                        <p:tav tm="100000">
                                          <p:val>
                                            <p:strVal val="#ppt_h"/>
                                          </p:val>
                                        </p:tav>
                                      </p:tavLst>
                                    </p:anim>
                                    <p:animEffect transition="in" filter="fade">
                                      <p:cBhvr>
                                        <p:cTn id="71" dur="500"/>
                                        <p:tgtEl>
                                          <p:spTgt spid="64"/>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8"/>
                                        </p:tgtEl>
                                        <p:attrNameLst>
                                          <p:attrName>style.visibility</p:attrName>
                                        </p:attrNameLst>
                                      </p:cBhvr>
                                      <p:to>
                                        <p:strVal val="visible"/>
                                      </p:to>
                                    </p:set>
                                    <p:animEffect transition="in" filter="wipe(left)">
                                      <p:cBhvr>
                                        <p:cTn id="75" dur="500"/>
                                        <p:tgtEl>
                                          <p:spTgt spid="5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3" grpId="0" animBg="1"/>
      <p:bldP spid="55" grpId="0"/>
      <p:bldP spid="58" grpId="0"/>
      <p:bldP spid="59" grpId="0"/>
      <p:bldP spid="60" grpId="0"/>
      <p:bldP spid="61" grpId="0" animBg="1"/>
      <p:bldP spid="63" grpId="0" animBg="1"/>
      <p:bldP spid="64" grpId="0" animBg="1"/>
      <p:bldP spid="62" grpId="0" animBg="1"/>
    </p:bld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12" name="TextBox 11"/>
          <p:cNvSpPr txBox="1"/>
          <p:nvPr/>
        </p:nvSpPr>
        <p:spPr>
          <a:xfrm>
            <a:off x="1194322" y="4689426"/>
            <a:ext cx="9803359" cy="1323439"/>
          </a:xfrm>
          <a:prstGeom prst="rect">
            <a:avLst/>
          </a:prstGeom>
          <a:noFill/>
        </p:spPr>
        <p:txBody>
          <a:bodyPr wrap="square" rtlCol="0">
            <a:spAutoFit/>
          </a:bodyPr>
          <a:lstStyle/>
          <a:p>
            <a:pPr defTabSz="1219170">
              <a:spcBef>
                <a:spcPct val="20000"/>
              </a:spcBef>
              <a:defRPr/>
            </a:pP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a:p>
            <a:r>
              <a:rPr lang="en-US" sz="1600" dirty="0">
                <a:solidFill>
                  <a:schemeClr val="bg1">
                    <a:lumMod val="75000"/>
                  </a:schemeClr>
                </a:solidFill>
              </a:rPr>
              <a:t> </a:t>
            </a:r>
            <a:br>
              <a:rPr lang="en-US" sz="1600" dirty="0">
                <a:solidFill>
                  <a:schemeClr val="bg1">
                    <a:lumMod val="75000"/>
                  </a:schemeClr>
                </a:solidFill>
              </a:rPr>
            </a:br>
            <a:r>
              <a:rPr lang="en-US" sz="1600" dirty="0">
                <a:solidFill>
                  <a:schemeClr val="bg1">
                    <a:lumMod val="75000"/>
                  </a:schemeClr>
                </a:solidFill>
              </a:rPr>
              <a:t>Lorem ipsum dolor sit amet, consectetur adipiscing elit, sed do eiusmod tempor incididunt ut labore et dolore magna aliqua. Ut enim ad minim veniam, quis nostrud exercitation ullamco laboris nisi ut aliquip ex</a:t>
            </a:r>
          </a:p>
        </p:txBody>
      </p:sp>
      <p:grpSp>
        <p:nvGrpSpPr>
          <p:cNvPr id="2" name="Group 24"/>
          <p:cNvGrpSpPr/>
          <p:nvPr/>
        </p:nvGrpSpPr>
        <p:grpSpPr>
          <a:xfrm>
            <a:off x="5420764" y="4448192"/>
            <a:ext cx="1350472" cy="203200"/>
            <a:chOff x="4168751" y="2495551"/>
            <a:chExt cx="1012854" cy="152400"/>
          </a:xfrm>
          <a:solidFill>
            <a:schemeClr val="accent1"/>
          </a:solidFill>
        </p:grpSpPr>
        <p:sp>
          <p:nvSpPr>
            <p:cNvPr id="16" name="Oval 15"/>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7" name="Oval 16"/>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8" name="Oval 17"/>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3" name="Oval 1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4" name="Oval 13"/>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15" name="Oval 14"/>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4" name="Oval 23"/>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29" name="Title 1"/>
          <p:cNvSpPr txBox="1">
            <a:spLocks/>
          </p:cNvSpPr>
          <p:nvPr/>
        </p:nvSpPr>
        <p:spPr>
          <a:xfrm>
            <a:off x="5004203" y="3645415"/>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b="1" dirty="0">
                <a:solidFill>
                  <a:schemeClr val="bg1"/>
                </a:solidFill>
                <a:latin typeface="+mj-lt"/>
                <a:ea typeface="+mj-ea"/>
                <a:cs typeface="+mj-cs"/>
              </a:rPr>
              <a:t>Lorem Ipsum</a:t>
            </a:r>
          </a:p>
        </p:txBody>
      </p:sp>
      <p:pic>
        <p:nvPicPr>
          <p:cNvPr id="4" name="Picture Placeholder 3"/>
          <p:cNvPicPr>
            <a:picLocks noGrp="1" noChangeAspect="1"/>
          </p:cNvPicPr>
          <p:nvPr>
            <p:ph type="pic" sz="quarter" idx="10"/>
          </p:nvPr>
        </p:nvPicPr>
        <p:blipFill>
          <a:blip r:embed="rId4">
            <a:extLst>
              <a:ext uri="{28A0092B-C50C-407E-A947-70E740481C1C}">
                <a14:useLocalDpi xmlns:a14="http://schemas.microsoft.com/office/drawing/2010/main" val="0"/>
              </a:ext>
            </a:extLst>
          </a:blip>
          <a:srcRect t="36" b="36"/>
          <a:stretch>
            <a:fillRect/>
          </a:stretch>
        </p:blipFill>
        <p:spPr/>
      </p:pic>
      <p:grpSp>
        <p:nvGrpSpPr>
          <p:cNvPr id="3" name="Group 24"/>
          <p:cNvGrpSpPr/>
          <p:nvPr/>
        </p:nvGrpSpPr>
        <p:grpSpPr>
          <a:xfrm>
            <a:off x="5420764" y="6176179"/>
            <a:ext cx="1350472" cy="203200"/>
            <a:chOff x="4168751" y="2495551"/>
            <a:chExt cx="1012854" cy="152400"/>
          </a:xfrm>
          <a:solidFill>
            <a:schemeClr val="accent1"/>
          </a:solidFill>
        </p:grpSpPr>
        <p:sp>
          <p:nvSpPr>
            <p:cNvPr id="20" name="Oval 19"/>
            <p:cNvSpPr/>
            <p:nvPr/>
          </p:nvSpPr>
          <p:spPr>
            <a:xfrm>
              <a:off x="4598977" y="2495551"/>
              <a:ext cx="152400" cy="15240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1" name="Oval 20"/>
            <p:cNvSpPr/>
            <p:nvPr/>
          </p:nvSpPr>
          <p:spPr>
            <a:xfrm flipV="1">
              <a:off x="48162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2" name="Oval 21"/>
            <p:cNvSpPr/>
            <p:nvPr/>
          </p:nvSpPr>
          <p:spPr>
            <a:xfrm flipV="1">
              <a:off x="4434997" y="2522221"/>
              <a:ext cx="99060" cy="99060"/>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3" name="Oval 22"/>
            <p:cNvSpPr>
              <a:spLocks noChangeAspect="1"/>
            </p:cNvSpPr>
            <p:nvPr/>
          </p:nvSpPr>
          <p:spPr>
            <a:xfrm flipV="1">
              <a:off x="4980277"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27" name="Oval 26"/>
            <p:cNvSpPr>
              <a:spLocks noChangeAspect="1"/>
            </p:cNvSpPr>
            <p:nvPr/>
          </p:nvSpPr>
          <p:spPr>
            <a:xfrm flipV="1">
              <a:off x="4289838" y="2531632"/>
              <a:ext cx="80239" cy="80239"/>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0" name="Oval 29"/>
            <p:cNvSpPr>
              <a:spLocks noChangeAspect="1"/>
            </p:cNvSpPr>
            <p:nvPr/>
          </p:nvSpPr>
          <p:spPr>
            <a:xfrm flipV="1">
              <a:off x="5125438"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sp>
          <p:nvSpPr>
            <p:cNvPr id="31" name="Oval 30"/>
            <p:cNvSpPr>
              <a:spLocks noChangeAspect="1"/>
            </p:cNvSpPr>
            <p:nvPr/>
          </p:nvSpPr>
          <p:spPr>
            <a:xfrm flipV="1">
              <a:off x="4168751" y="2543668"/>
              <a:ext cx="56167" cy="56167"/>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tx2">
                    <a:lumMod val="40000"/>
                    <a:lumOff val="60000"/>
                  </a:schemeClr>
                </a:solidFill>
              </a:endParaRPr>
            </a:p>
          </p:txBody>
        </p:sp>
      </p:grpSp>
      <p:sp>
        <p:nvSpPr>
          <p:cNvPr id="32" name="Title 1"/>
          <p:cNvSpPr txBox="1">
            <a:spLocks/>
          </p:cNvSpPr>
          <p:nvPr/>
        </p:nvSpPr>
        <p:spPr>
          <a:xfrm>
            <a:off x="5004203" y="4006177"/>
            <a:ext cx="2183596" cy="480116"/>
          </a:xfrm>
          <a:prstGeom prst="rect">
            <a:avLst/>
          </a:prstGeom>
        </p:spPr>
        <p:txBody>
          <a:bodyPr vert="horz" wrap="none" lIns="0" tIns="0" rIns="0" bIns="0" rtlCol="0" anchor="ctr">
            <a:noAutofit/>
          </a:bodyPr>
          <a:lstStyle/>
          <a:p>
            <a:pPr algn="ctr" defTabSz="1375467">
              <a:spcBef>
                <a:spcPct val="0"/>
              </a:spcBef>
              <a:tabLst>
                <a:tab pos="4794131" algn="l"/>
              </a:tabLst>
              <a:defRPr/>
            </a:pPr>
            <a:r>
              <a:rPr lang="en-US" sz="1600" dirty="0">
                <a:solidFill>
                  <a:schemeClr val="bg1">
                    <a:lumMod val="75000"/>
                  </a:schemeClr>
                </a:solidFill>
                <a:latin typeface="+mj-lt"/>
                <a:ea typeface="+mj-ea"/>
                <a:cs typeface="+mj-cs"/>
              </a:rPr>
              <a:t>Dolor sit amet</a:t>
            </a:r>
          </a:p>
        </p:txBody>
      </p:sp>
      <p:grpSp>
        <p:nvGrpSpPr>
          <p:cNvPr id="34" name="Group 33"/>
          <p:cNvGrpSpPr/>
          <p:nvPr/>
        </p:nvGrpSpPr>
        <p:grpSpPr>
          <a:xfrm>
            <a:off x="127357" y="-21594"/>
            <a:ext cx="2524868" cy="613385"/>
            <a:chOff x="127357" y="-6354"/>
            <a:chExt cx="2524868" cy="613385"/>
          </a:xfrm>
        </p:grpSpPr>
        <p:sp>
          <p:nvSpPr>
            <p:cNvPr id="35" name="Round Same Side Corner Rectangle 34"/>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6" name="TextBox 35"/>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121136397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2" presetClass="entr" presetSubtype="4" fill="hold" grpId="0" nodeType="afterEffect">
                                  <p:stCondLst>
                                    <p:cond delay="0"/>
                                  </p:stCondLst>
                                  <p:childTnLst>
                                    <p:set>
                                      <p:cBhvr>
                                        <p:cTn id="6" dur="1" fill="hold">
                                          <p:stCondLst>
                                            <p:cond delay="0"/>
                                          </p:stCondLst>
                                        </p:cTn>
                                        <p:tgtEl>
                                          <p:spTgt spid="29"/>
                                        </p:tgtEl>
                                        <p:attrNameLst>
                                          <p:attrName>style.visibility</p:attrName>
                                        </p:attrNameLst>
                                      </p:cBhvr>
                                      <p:to>
                                        <p:strVal val="visible"/>
                                      </p:to>
                                    </p:set>
                                    <p:animEffect transition="in" filter="slide(fromBottom)">
                                      <p:cBhvr>
                                        <p:cTn id="7" dur="500"/>
                                        <p:tgtEl>
                                          <p:spTgt spid="29"/>
                                        </p:tgtEl>
                                      </p:cBhvr>
                                    </p:animEffect>
                                  </p:childTnLst>
                                </p:cTn>
                              </p:par>
                            </p:childTnLst>
                          </p:cTn>
                        </p:par>
                        <p:par>
                          <p:cTn id="8" fill="hold">
                            <p:stCondLst>
                              <p:cond delay="500"/>
                            </p:stCondLst>
                            <p:childTnLst>
                              <p:par>
                                <p:cTn id="9" presetID="12" presetClass="entr" presetSubtype="4" fill="hold" grpId="0" nodeType="afterEffect">
                                  <p:stCondLst>
                                    <p:cond delay="0"/>
                                  </p:stCondLst>
                                  <p:childTnLst>
                                    <p:set>
                                      <p:cBhvr>
                                        <p:cTn id="10" dur="1" fill="hold">
                                          <p:stCondLst>
                                            <p:cond delay="0"/>
                                          </p:stCondLst>
                                        </p:cTn>
                                        <p:tgtEl>
                                          <p:spTgt spid="32"/>
                                        </p:tgtEl>
                                        <p:attrNameLst>
                                          <p:attrName>style.visibility</p:attrName>
                                        </p:attrNameLst>
                                      </p:cBhvr>
                                      <p:to>
                                        <p:strVal val="visible"/>
                                      </p:to>
                                    </p:set>
                                    <p:animEffect transition="in" filter="slide(fromBottom)">
                                      <p:cBhvr>
                                        <p:cTn id="11" dur="500"/>
                                        <p:tgtEl>
                                          <p:spTgt spid="32"/>
                                        </p:tgtEl>
                                      </p:cBhvr>
                                    </p:animEffect>
                                  </p:childTnLst>
                                </p:cTn>
                              </p:par>
                            </p:childTnLst>
                          </p:cTn>
                        </p:par>
                        <p:par>
                          <p:cTn id="12" fill="hold">
                            <p:stCondLst>
                              <p:cond delay="1000"/>
                            </p:stCondLst>
                            <p:childTnLst>
                              <p:par>
                                <p:cTn id="13" presetID="23" presetClass="entr" presetSubtype="16" fill="hold" nodeType="afterEffect">
                                  <p:stCondLst>
                                    <p:cond delay="0"/>
                                  </p:stCondLst>
                                  <p:childTnLst>
                                    <p:set>
                                      <p:cBhvr>
                                        <p:cTn id="14" dur="1" fill="hold">
                                          <p:stCondLst>
                                            <p:cond delay="0"/>
                                          </p:stCondLst>
                                        </p:cTn>
                                        <p:tgtEl>
                                          <p:spTgt spid="2"/>
                                        </p:tgtEl>
                                        <p:attrNameLst>
                                          <p:attrName>style.visibility</p:attrName>
                                        </p:attrNameLst>
                                      </p:cBhvr>
                                      <p:to>
                                        <p:strVal val="visible"/>
                                      </p:to>
                                    </p:set>
                                    <p:anim calcmode="lin" valueType="num">
                                      <p:cBhvr>
                                        <p:cTn id="15" dur="500" fill="hold"/>
                                        <p:tgtEl>
                                          <p:spTgt spid="2"/>
                                        </p:tgtEl>
                                        <p:attrNameLst>
                                          <p:attrName>ppt_w</p:attrName>
                                        </p:attrNameLst>
                                      </p:cBhvr>
                                      <p:tavLst>
                                        <p:tav tm="0">
                                          <p:val>
                                            <p:fltVal val="0"/>
                                          </p:val>
                                        </p:tav>
                                        <p:tav tm="100000">
                                          <p:val>
                                            <p:strVal val="#ppt_w"/>
                                          </p:val>
                                        </p:tav>
                                      </p:tavLst>
                                    </p:anim>
                                    <p:anim calcmode="lin" valueType="num">
                                      <p:cBhvr>
                                        <p:cTn id="16" dur="500" fill="hold"/>
                                        <p:tgtEl>
                                          <p:spTgt spid="2"/>
                                        </p:tgtEl>
                                        <p:attrNameLst>
                                          <p:attrName>ppt_h</p:attrName>
                                        </p:attrNameLst>
                                      </p:cBhvr>
                                      <p:tavLst>
                                        <p:tav tm="0">
                                          <p:val>
                                            <p:fltVal val="0"/>
                                          </p:val>
                                        </p:tav>
                                        <p:tav tm="100000">
                                          <p:val>
                                            <p:strVal val="#ppt_h"/>
                                          </p:val>
                                        </p:tav>
                                      </p:tavLst>
                                    </p:anim>
                                  </p:childTnLst>
                                </p:cTn>
                              </p:par>
                            </p:childTnLst>
                          </p:cTn>
                        </p:par>
                        <p:par>
                          <p:cTn id="17" fill="hold">
                            <p:stCondLst>
                              <p:cond delay="1500"/>
                            </p:stCondLst>
                            <p:childTnLst>
                              <p:par>
                                <p:cTn id="18" presetID="22" presetClass="entr" presetSubtype="8" fill="hold" grpId="0" nodeType="afterEffect">
                                  <p:stCondLst>
                                    <p:cond delay="0"/>
                                  </p:stCondLst>
                                  <p:childTnLst>
                                    <p:set>
                                      <p:cBhvr>
                                        <p:cTn id="19" dur="1" fill="hold">
                                          <p:stCondLst>
                                            <p:cond delay="0"/>
                                          </p:stCondLst>
                                        </p:cTn>
                                        <p:tgtEl>
                                          <p:spTgt spid="12"/>
                                        </p:tgtEl>
                                        <p:attrNameLst>
                                          <p:attrName>style.visibility</p:attrName>
                                        </p:attrNameLst>
                                      </p:cBhvr>
                                      <p:to>
                                        <p:strVal val="visible"/>
                                      </p:to>
                                    </p:set>
                                    <p:animEffect transition="in" filter="wipe(left)">
                                      <p:cBhvr>
                                        <p:cTn id="20" dur="1000"/>
                                        <p:tgtEl>
                                          <p:spTgt spid="12"/>
                                        </p:tgtEl>
                                      </p:cBhvr>
                                    </p:animEffect>
                                  </p:childTnLst>
                                </p:cTn>
                              </p:par>
                            </p:childTnLst>
                          </p:cTn>
                        </p:par>
                        <p:par>
                          <p:cTn id="21" fill="hold">
                            <p:stCondLst>
                              <p:cond delay="2500"/>
                            </p:stCondLst>
                            <p:childTnLst>
                              <p:par>
                                <p:cTn id="22" presetID="23" presetClass="entr" presetSubtype="16" fill="hold" nodeType="afterEffect">
                                  <p:stCondLst>
                                    <p:cond delay="0"/>
                                  </p:stCondLst>
                                  <p:childTnLst>
                                    <p:set>
                                      <p:cBhvr>
                                        <p:cTn id="23" dur="1" fill="hold">
                                          <p:stCondLst>
                                            <p:cond delay="0"/>
                                          </p:stCondLst>
                                        </p:cTn>
                                        <p:tgtEl>
                                          <p:spTgt spid="3"/>
                                        </p:tgtEl>
                                        <p:attrNameLst>
                                          <p:attrName>style.visibility</p:attrName>
                                        </p:attrNameLst>
                                      </p:cBhvr>
                                      <p:to>
                                        <p:strVal val="visible"/>
                                      </p:to>
                                    </p:set>
                                    <p:anim calcmode="lin" valueType="num">
                                      <p:cBhvr>
                                        <p:cTn id="24" dur="500" fill="hold"/>
                                        <p:tgtEl>
                                          <p:spTgt spid="3"/>
                                        </p:tgtEl>
                                        <p:attrNameLst>
                                          <p:attrName>ppt_w</p:attrName>
                                        </p:attrNameLst>
                                      </p:cBhvr>
                                      <p:tavLst>
                                        <p:tav tm="0">
                                          <p:val>
                                            <p:fltVal val="0"/>
                                          </p:val>
                                        </p:tav>
                                        <p:tav tm="100000">
                                          <p:val>
                                            <p:strVal val="#ppt_w"/>
                                          </p:val>
                                        </p:tav>
                                      </p:tavLst>
                                    </p:anim>
                                    <p:anim calcmode="lin" valueType="num">
                                      <p:cBhvr>
                                        <p:cTn id="25" dur="500" fill="hold"/>
                                        <p:tgtEl>
                                          <p:spTgt spid="3"/>
                                        </p:tgtEl>
                                        <p:attrNameLst>
                                          <p:attrName>ppt_h</p:attrName>
                                        </p:attrNameLst>
                                      </p:cBhvr>
                                      <p:tavLst>
                                        <p:tav tm="0">
                                          <p:val>
                                            <p:fltVal val="0"/>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29" grpId="0"/>
      <p:bldP spid="32"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5" name="Rectangle 44"/>
          <p:cNvSpPr/>
          <p:nvPr/>
        </p:nvSpPr>
        <p:spPr bwMode="auto">
          <a:xfrm>
            <a:off x="-15240" y="1471960"/>
            <a:ext cx="12207240" cy="5027314"/>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57" name="Oval 56"/>
          <p:cNvSpPr/>
          <p:nvPr/>
        </p:nvSpPr>
        <p:spPr>
          <a:xfrm>
            <a:off x="1539143" y="1662794"/>
            <a:ext cx="937712" cy="943598"/>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0" name="Oval 79"/>
          <p:cNvSpPr/>
          <p:nvPr/>
        </p:nvSpPr>
        <p:spPr>
          <a:xfrm>
            <a:off x="1539143" y="2853966"/>
            <a:ext cx="937712" cy="943598"/>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3" name="Oval 82"/>
          <p:cNvSpPr/>
          <p:nvPr/>
        </p:nvSpPr>
        <p:spPr>
          <a:xfrm>
            <a:off x="1539143" y="4048154"/>
            <a:ext cx="937712" cy="943598"/>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6" name="Oval 85"/>
          <p:cNvSpPr/>
          <p:nvPr/>
        </p:nvSpPr>
        <p:spPr>
          <a:xfrm>
            <a:off x="1539143" y="5226319"/>
            <a:ext cx="937712" cy="943598"/>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89" name="Freeform 9"/>
          <p:cNvSpPr>
            <a:spLocks noEditPoints="1"/>
          </p:cNvSpPr>
          <p:nvPr/>
        </p:nvSpPr>
        <p:spPr bwMode="auto">
          <a:xfrm>
            <a:off x="1739780" y="4332346"/>
            <a:ext cx="536438" cy="375214"/>
          </a:xfrm>
          <a:custGeom>
            <a:avLst/>
            <a:gdLst>
              <a:gd name="T0" fmla="*/ 71 w 144"/>
              <a:gd name="T1" fmla="*/ 67 h 100"/>
              <a:gd name="T2" fmla="*/ 83 w 144"/>
              <a:gd name="T3" fmla="*/ 99 h 100"/>
              <a:gd name="T4" fmla="*/ 83 w 144"/>
              <a:gd name="T5" fmla="*/ 100 h 100"/>
              <a:gd name="T6" fmla="*/ 84 w 144"/>
              <a:gd name="T7" fmla="*/ 100 h 100"/>
              <a:gd name="T8" fmla="*/ 103 w 144"/>
              <a:gd name="T9" fmla="*/ 100 h 100"/>
              <a:gd name="T10" fmla="*/ 104 w 144"/>
              <a:gd name="T11" fmla="*/ 99 h 100"/>
              <a:gd name="T12" fmla="*/ 88 w 144"/>
              <a:gd name="T13" fmla="*/ 54 h 100"/>
              <a:gd name="T14" fmla="*/ 71 w 144"/>
              <a:gd name="T15" fmla="*/ 67 h 100"/>
              <a:gd name="T16" fmla="*/ 143 w 144"/>
              <a:gd name="T17" fmla="*/ 31 h 100"/>
              <a:gd name="T18" fmla="*/ 114 w 144"/>
              <a:gd name="T19" fmla="*/ 1 h 100"/>
              <a:gd name="T20" fmla="*/ 113 w 144"/>
              <a:gd name="T21" fmla="*/ 1 h 100"/>
              <a:gd name="T22" fmla="*/ 112 w 144"/>
              <a:gd name="T23" fmla="*/ 2 h 100"/>
              <a:gd name="T24" fmla="*/ 112 w 144"/>
              <a:gd name="T25" fmla="*/ 18 h 100"/>
              <a:gd name="T26" fmla="*/ 69 w 144"/>
              <a:gd name="T27" fmla="*/ 31 h 100"/>
              <a:gd name="T28" fmla="*/ 50 w 144"/>
              <a:gd name="T29" fmla="*/ 48 h 100"/>
              <a:gd name="T30" fmla="*/ 32 w 144"/>
              <a:gd name="T31" fmla="*/ 99 h 100"/>
              <a:gd name="T32" fmla="*/ 33 w 144"/>
              <a:gd name="T33" fmla="*/ 100 h 100"/>
              <a:gd name="T34" fmla="*/ 55 w 144"/>
              <a:gd name="T35" fmla="*/ 100 h 100"/>
              <a:gd name="T36" fmla="*/ 56 w 144"/>
              <a:gd name="T37" fmla="*/ 100 h 100"/>
              <a:gd name="T38" fmla="*/ 56 w 144"/>
              <a:gd name="T39" fmla="*/ 99 h 100"/>
              <a:gd name="T40" fmla="*/ 69 w 144"/>
              <a:gd name="T41" fmla="*/ 63 h 100"/>
              <a:gd name="T42" fmla="*/ 89 w 144"/>
              <a:gd name="T43" fmla="*/ 48 h 100"/>
              <a:gd name="T44" fmla="*/ 112 w 144"/>
              <a:gd name="T45" fmla="*/ 43 h 100"/>
              <a:gd name="T46" fmla="*/ 112 w 144"/>
              <a:gd name="T47" fmla="*/ 61 h 100"/>
              <a:gd name="T48" fmla="*/ 113 w 144"/>
              <a:gd name="T49" fmla="*/ 62 h 100"/>
              <a:gd name="T50" fmla="*/ 114 w 144"/>
              <a:gd name="T51" fmla="*/ 62 h 100"/>
              <a:gd name="T52" fmla="*/ 143 w 144"/>
              <a:gd name="T53" fmla="*/ 32 h 100"/>
              <a:gd name="T54" fmla="*/ 143 w 144"/>
              <a:gd name="T55" fmla="*/ 31 h 100"/>
              <a:gd name="T56" fmla="*/ 66 w 144"/>
              <a:gd name="T57" fmla="*/ 28 h 100"/>
              <a:gd name="T58" fmla="*/ 28 w 144"/>
              <a:gd name="T59" fmla="*/ 16 h 100"/>
              <a:gd name="T60" fmla="*/ 28 w 144"/>
              <a:gd name="T61" fmla="*/ 2 h 100"/>
              <a:gd name="T62" fmla="*/ 28 w 144"/>
              <a:gd name="T63" fmla="*/ 1 h 100"/>
              <a:gd name="T64" fmla="*/ 27 w 144"/>
              <a:gd name="T65" fmla="*/ 1 h 100"/>
              <a:gd name="T66" fmla="*/ 0 w 144"/>
              <a:gd name="T67" fmla="*/ 27 h 100"/>
              <a:gd name="T68" fmla="*/ 0 w 144"/>
              <a:gd name="T69" fmla="*/ 29 h 100"/>
              <a:gd name="T70" fmla="*/ 27 w 144"/>
              <a:gd name="T71" fmla="*/ 55 h 100"/>
              <a:gd name="T72" fmla="*/ 28 w 144"/>
              <a:gd name="T73" fmla="*/ 55 h 100"/>
              <a:gd name="T74" fmla="*/ 28 w 144"/>
              <a:gd name="T75" fmla="*/ 54 h 100"/>
              <a:gd name="T76" fmla="*/ 28 w 144"/>
              <a:gd name="T77" fmla="*/ 38 h 100"/>
              <a:gd name="T78" fmla="*/ 49 w 144"/>
              <a:gd name="T79" fmla="*/ 43 h 100"/>
              <a:gd name="T80" fmla="*/ 66 w 144"/>
              <a:gd name="T81" fmla="*/ 28 h 1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44" h="100">
                <a:moveTo>
                  <a:pt x="71" y="67"/>
                </a:moveTo>
                <a:cubicBezTo>
                  <a:pt x="78" y="75"/>
                  <a:pt x="83" y="87"/>
                  <a:pt x="83" y="99"/>
                </a:cubicBezTo>
                <a:cubicBezTo>
                  <a:pt x="83" y="99"/>
                  <a:pt x="83" y="99"/>
                  <a:pt x="83" y="100"/>
                </a:cubicBezTo>
                <a:cubicBezTo>
                  <a:pt x="83" y="100"/>
                  <a:pt x="84" y="100"/>
                  <a:pt x="84" y="100"/>
                </a:cubicBezTo>
                <a:cubicBezTo>
                  <a:pt x="103" y="100"/>
                  <a:pt x="103" y="100"/>
                  <a:pt x="103" y="100"/>
                </a:cubicBezTo>
                <a:cubicBezTo>
                  <a:pt x="104" y="100"/>
                  <a:pt x="104" y="99"/>
                  <a:pt x="104" y="99"/>
                </a:cubicBezTo>
                <a:cubicBezTo>
                  <a:pt x="104" y="82"/>
                  <a:pt x="98" y="66"/>
                  <a:pt x="88" y="54"/>
                </a:cubicBezTo>
                <a:cubicBezTo>
                  <a:pt x="82" y="57"/>
                  <a:pt x="76" y="61"/>
                  <a:pt x="71" y="67"/>
                </a:cubicBezTo>
                <a:close/>
                <a:moveTo>
                  <a:pt x="143" y="31"/>
                </a:moveTo>
                <a:cubicBezTo>
                  <a:pt x="114" y="1"/>
                  <a:pt x="114" y="1"/>
                  <a:pt x="114" y="1"/>
                </a:cubicBezTo>
                <a:cubicBezTo>
                  <a:pt x="113" y="1"/>
                  <a:pt x="113" y="0"/>
                  <a:pt x="113" y="1"/>
                </a:cubicBezTo>
                <a:cubicBezTo>
                  <a:pt x="112" y="1"/>
                  <a:pt x="112" y="1"/>
                  <a:pt x="112" y="2"/>
                </a:cubicBezTo>
                <a:cubicBezTo>
                  <a:pt x="112" y="18"/>
                  <a:pt x="112" y="18"/>
                  <a:pt x="112" y="18"/>
                </a:cubicBezTo>
                <a:cubicBezTo>
                  <a:pt x="96" y="18"/>
                  <a:pt x="82" y="23"/>
                  <a:pt x="69" y="31"/>
                </a:cubicBezTo>
                <a:cubicBezTo>
                  <a:pt x="62" y="36"/>
                  <a:pt x="56" y="41"/>
                  <a:pt x="50" y="48"/>
                </a:cubicBezTo>
                <a:cubicBezTo>
                  <a:pt x="39" y="62"/>
                  <a:pt x="32" y="80"/>
                  <a:pt x="32" y="99"/>
                </a:cubicBezTo>
                <a:cubicBezTo>
                  <a:pt x="32" y="99"/>
                  <a:pt x="32" y="100"/>
                  <a:pt x="33" y="100"/>
                </a:cubicBezTo>
                <a:cubicBezTo>
                  <a:pt x="55" y="100"/>
                  <a:pt x="55" y="100"/>
                  <a:pt x="55" y="100"/>
                </a:cubicBezTo>
                <a:cubicBezTo>
                  <a:pt x="55" y="100"/>
                  <a:pt x="56" y="100"/>
                  <a:pt x="56" y="100"/>
                </a:cubicBezTo>
                <a:cubicBezTo>
                  <a:pt x="56" y="100"/>
                  <a:pt x="56" y="99"/>
                  <a:pt x="56" y="99"/>
                </a:cubicBezTo>
                <a:cubicBezTo>
                  <a:pt x="56" y="85"/>
                  <a:pt x="61" y="73"/>
                  <a:pt x="69" y="63"/>
                </a:cubicBezTo>
                <a:cubicBezTo>
                  <a:pt x="75" y="57"/>
                  <a:pt x="81" y="51"/>
                  <a:pt x="89" y="48"/>
                </a:cubicBezTo>
                <a:cubicBezTo>
                  <a:pt x="96" y="45"/>
                  <a:pt x="104" y="43"/>
                  <a:pt x="112" y="43"/>
                </a:cubicBezTo>
                <a:cubicBezTo>
                  <a:pt x="112" y="61"/>
                  <a:pt x="112" y="61"/>
                  <a:pt x="112" y="61"/>
                </a:cubicBezTo>
                <a:cubicBezTo>
                  <a:pt x="112" y="61"/>
                  <a:pt x="112" y="62"/>
                  <a:pt x="113" y="62"/>
                </a:cubicBezTo>
                <a:cubicBezTo>
                  <a:pt x="113" y="62"/>
                  <a:pt x="113" y="62"/>
                  <a:pt x="114" y="62"/>
                </a:cubicBezTo>
                <a:cubicBezTo>
                  <a:pt x="143" y="32"/>
                  <a:pt x="143" y="32"/>
                  <a:pt x="143" y="32"/>
                </a:cubicBezTo>
                <a:cubicBezTo>
                  <a:pt x="144" y="32"/>
                  <a:pt x="144" y="31"/>
                  <a:pt x="143" y="31"/>
                </a:cubicBezTo>
                <a:close/>
                <a:moveTo>
                  <a:pt x="66" y="28"/>
                </a:moveTo>
                <a:cubicBezTo>
                  <a:pt x="55" y="21"/>
                  <a:pt x="42" y="17"/>
                  <a:pt x="28" y="16"/>
                </a:cubicBezTo>
                <a:cubicBezTo>
                  <a:pt x="28" y="2"/>
                  <a:pt x="28" y="2"/>
                  <a:pt x="28" y="2"/>
                </a:cubicBezTo>
                <a:cubicBezTo>
                  <a:pt x="28" y="1"/>
                  <a:pt x="28" y="1"/>
                  <a:pt x="28" y="1"/>
                </a:cubicBezTo>
                <a:cubicBezTo>
                  <a:pt x="27" y="1"/>
                  <a:pt x="27" y="1"/>
                  <a:pt x="27" y="1"/>
                </a:cubicBezTo>
                <a:cubicBezTo>
                  <a:pt x="0" y="27"/>
                  <a:pt x="0" y="27"/>
                  <a:pt x="0" y="27"/>
                </a:cubicBezTo>
                <a:cubicBezTo>
                  <a:pt x="0" y="28"/>
                  <a:pt x="0" y="28"/>
                  <a:pt x="0" y="29"/>
                </a:cubicBezTo>
                <a:cubicBezTo>
                  <a:pt x="27" y="55"/>
                  <a:pt x="27" y="55"/>
                  <a:pt x="27" y="55"/>
                </a:cubicBezTo>
                <a:cubicBezTo>
                  <a:pt x="27" y="55"/>
                  <a:pt x="27" y="56"/>
                  <a:pt x="28" y="55"/>
                </a:cubicBezTo>
                <a:cubicBezTo>
                  <a:pt x="28" y="55"/>
                  <a:pt x="28" y="55"/>
                  <a:pt x="28" y="54"/>
                </a:cubicBezTo>
                <a:cubicBezTo>
                  <a:pt x="28" y="38"/>
                  <a:pt x="28" y="38"/>
                  <a:pt x="28" y="38"/>
                </a:cubicBezTo>
                <a:cubicBezTo>
                  <a:pt x="36" y="38"/>
                  <a:pt x="43" y="40"/>
                  <a:pt x="49" y="43"/>
                </a:cubicBezTo>
                <a:cubicBezTo>
                  <a:pt x="54" y="37"/>
                  <a:pt x="60" y="32"/>
                  <a:pt x="66" y="28"/>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1" name="Freeform 131"/>
          <p:cNvSpPr>
            <a:spLocks noEditPoints="1"/>
          </p:cNvSpPr>
          <p:nvPr/>
        </p:nvSpPr>
        <p:spPr bwMode="auto">
          <a:xfrm>
            <a:off x="1767864" y="5472039"/>
            <a:ext cx="480271" cy="452158"/>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3" name="Oval 92"/>
          <p:cNvSpPr/>
          <p:nvPr/>
        </p:nvSpPr>
        <p:spPr>
          <a:xfrm>
            <a:off x="6619143" y="1662794"/>
            <a:ext cx="937712" cy="943598"/>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6" name="Oval 95"/>
          <p:cNvSpPr/>
          <p:nvPr/>
        </p:nvSpPr>
        <p:spPr>
          <a:xfrm>
            <a:off x="6619143" y="2853966"/>
            <a:ext cx="937712" cy="943598"/>
          </a:xfrm>
          <a:prstGeom prst="ellipse">
            <a:avLst/>
          </a:prstGeom>
          <a:solidFill>
            <a:srgbClr val="96B357"/>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99" name="Oval 98"/>
          <p:cNvSpPr/>
          <p:nvPr/>
        </p:nvSpPr>
        <p:spPr>
          <a:xfrm>
            <a:off x="6619143" y="4048154"/>
            <a:ext cx="937712" cy="943598"/>
          </a:xfrm>
          <a:prstGeom prst="ellipse">
            <a:avLst/>
          </a:prstGeom>
          <a:solidFill>
            <a:srgbClr val="179D8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02" name="Oval 101"/>
          <p:cNvSpPr/>
          <p:nvPr/>
        </p:nvSpPr>
        <p:spPr>
          <a:xfrm>
            <a:off x="6619143" y="5226319"/>
            <a:ext cx="937712" cy="943598"/>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dirty="0">
              <a:solidFill>
                <a:schemeClr val="bg1"/>
              </a:solidFill>
            </a:endParaRPr>
          </a:p>
        </p:txBody>
      </p:sp>
      <p:sp>
        <p:nvSpPr>
          <p:cNvPr id="110" name="Freeform 171"/>
          <p:cNvSpPr>
            <a:spLocks noEditPoints="1"/>
          </p:cNvSpPr>
          <p:nvPr/>
        </p:nvSpPr>
        <p:spPr bwMode="auto">
          <a:xfrm>
            <a:off x="1752348" y="1892163"/>
            <a:ext cx="511302" cy="456724"/>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1" name="Freeform 223"/>
          <p:cNvSpPr>
            <a:spLocks noEditPoints="1"/>
          </p:cNvSpPr>
          <p:nvPr/>
        </p:nvSpPr>
        <p:spPr bwMode="auto">
          <a:xfrm>
            <a:off x="1775328" y="3098839"/>
            <a:ext cx="465343" cy="453853"/>
          </a:xfrm>
          <a:custGeom>
            <a:avLst/>
            <a:gdLst>
              <a:gd name="T0" fmla="*/ 2 w 127"/>
              <a:gd name="T1" fmla="*/ 54 h 124"/>
              <a:gd name="T2" fmla="*/ 63 w 127"/>
              <a:gd name="T3" fmla="*/ 0 h 124"/>
              <a:gd name="T4" fmla="*/ 124 w 127"/>
              <a:gd name="T5" fmla="*/ 68 h 124"/>
              <a:gd name="T6" fmla="*/ 109 w 127"/>
              <a:gd name="T7" fmla="*/ 86 h 124"/>
              <a:gd name="T8" fmla="*/ 104 w 127"/>
              <a:gd name="T9" fmla="*/ 53 h 124"/>
              <a:gd name="T10" fmla="*/ 100 w 127"/>
              <a:gd name="T11" fmla="*/ 57 h 124"/>
              <a:gd name="T12" fmla="*/ 98 w 127"/>
              <a:gd name="T13" fmla="*/ 52 h 124"/>
              <a:gd name="T14" fmla="*/ 91 w 127"/>
              <a:gd name="T15" fmla="*/ 62 h 124"/>
              <a:gd name="T16" fmla="*/ 85 w 127"/>
              <a:gd name="T17" fmla="*/ 72 h 124"/>
              <a:gd name="T18" fmla="*/ 87 w 127"/>
              <a:gd name="T19" fmla="*/ 78 h 124"/>
              <a:gd name="T20" fmla="*/ 77 w 127"/>
              <a:gd name="T21" fmla="*/ 99 h 124"/>
              <a:gd name="T22" fmla="*/ 77 w 127"/>
              <a:gd name="T23" fmla="*/ 112 h 124"/>
              <a:gd name="T24" fmla="*/ 68 w 127"/>
              <a:gd name="T25" fmla="*/ 96 h 124"/>
              <a:gd name="T26" fmla="*/ 58 w 127"/>
              <a:gd name="T27" fmla="*/ 78 h 124"/>
              <a:gd name="T28" fmla="*/ 63 w 127"/>
              <a:gd name="T29" fmla="*/ 67 h 124"/>
              <a:gd name="T30" fmla="*/ 76 w 127"/>
              <a:gd name="T31" fmla="*/ 65 h 124"/>
              <a:gd name="T32" fmla="*/ 86 w 127"/>
              <a:gd name="T33" fmla="*/ 65 h 124"/>
              <a:gd name="T34" fmla="*/ 87 w 127"/>
              <a:gd name="T35" fmla="*/ 60 h 124"/>
              <a:gd name="T36" fmla="*/ 80 w 127"/>
              <a:gd name="T37" fmla="*/ 56 h 124"/>
              <a:gd name="T38" fmla="*/ 90 w 127"/>
              <a:gd name="T39" fmla="*/ 52 h 124"/>
              <a:gd name="T40" fmla="*/ 70 w 127"/>
              <a:gd name="T41" fmla="*/ 55 h 124"/>
              <a:gd name="T42" fmla="*/ 62 w 127"/>
              <a:gd name="T43" fmla="*/ 57 h 124"/>
              <a:gd name="T44" fmla="*/ 56 w 127"/>
              <a:gd name="T45" fmla="*/ 35 h 124"/>
              <a:gd name="T46" fmla="*/ 59 w 127"/>
              <a:gd name="T47" fmla="*/ 32 h 124"/>
              <a:gd name="T48" fmla="*/ 52 w 127"/>
              <a:gd name="T49" fmla="*/ 27 h 124"/>
              <a:gd name="T50" fmla="*/ 58 w 127"/>
              <a:gd name="T51" fmla="*/ 24 h 124"/>
              <a:gd name="T52" fmla="*/ 67 w 127"/>
              <a:gd name="T53" fmla="*/ 23 h 124"/>
              <a:gd name="T54" fmla="*/ 74 w 127"/>
              <a:gd name="T55" fmla="*/ 25 h 124"/>
              <a:gd name="T56" fmla="*/ 73 w 127"/>
              <a:gd name="T57" fmla="*/ 19 h 124"/>
              <a:gd name="T58" fmla="*/ 68 w 127"/>
              <a:gd name="T59" fmla="*/ 11 h 124"/>
              <a:gd name="T60" fmla="*/ 74 w 127"/>
              <a:gd name="T61" fmla="*/ 11 h 124"/>
              <a:gd name="T62" fmla="*/ 64 w 127"/>
              <a:gd name="T63" fmla="*/ 10 h 124"/>
              <a:gd name="T64" fmla="*/ 46 w 127"/>
              <a:gd name="T65" fmla="*/ 12 h 124"/>
              <a:gd name="T66" fmla="*/ 43 w 127"/>
              <a:gd name="T67" fmla="*/ 20 h 124"/>
              <a:gd name="T68" fmla="*/ 37 w 127"/>
              <a:gd name="T69" fmla="*/ 25 h 124"/>
              <a:gd name="T70" fmla="*/ 31 w 127"/>
              <a:gd name="T71" fmla="*/ 28 h 124"/>
              <a:gd name="T72" fmla="*/ 25 w 127"/>
              <a:gd name="T73" fmla="*/ 25 h 124"/>
              <a:gd name="T74" fmla="*/ 22 w 127"/>
              <a:gd name="T75" fmla="*/ 43 h 124"/>
              <a:gd name="T76" fmla="*/ 18 w 127"/>
              <a:gd name="T77" fmla="*/ 58 h 124"/>
              <a:gd name="T78" fmla="*/ 15 w 127"/>
              <a:gd name="T79" fmla="*/ 85 h 124"/>
              <a:gd name="T80" fmla="*/ 30 w 127"/>
              <a:gd name="T81" fmla="*/ 79 h 124"/>
              <a:gd name="T82" fmla="*/ 33 w 127"/>
              <a:gd name="T83" fmla="*/ 105 h 12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127" h="124">
                <a:moveTo>
                  <a:pt x="57" y="122"/>
                </a:moveTo>
                <a:cubicBezTo>
                  <a:pt x="43" y="121"/>
                  <a:pt x="31" y="115"/>
                  <a:pt x="21" y="106"/>
                </a:cubicBezTo>
                <a:cubicBezTo>
                  <a:pt x="6" y="91"/>
                  <a:pt x="0" y="74"/>
                  <a:pt x="2" y="54"/>
                </a:cubicBezTo>
                <a:cubicBezTo>
                  <a:pt x="3" y="44"/>
                  <a:pt x="7" y="34"/>
                  <a:pt x="13" y="26"/>
                </a:cubicBezTo>
                <a:cubicBezTo>
                  <a:pt x="23" y="12"/>
                  <a:pt x="36" y="4"/>
                  <a:pt x="53" y="1"/>
                </a:cubicBezTo>
                <a:cubicBezTo>
                  <a:pt x="56" y="1"/>
                  <a:pt x="59" y="0"/>
                  <a:pt x="63" y="0"/>
                </a:cubicBezTo>
                <a:cubicBezTo>
                  <a:pt x="63" y="0"/>
                  <a:pt x="63" y="0"/>
                  <a:pt x="63" y="0"/>
                </a:cubicBezTo>
                <a:cubicBezTo>
                  <a:pt x="66" y="0"/>
                  <a:pt x="70" y="1"/>
                  <a:pt x="73" y="1"/>
                </a:cubicBezTo>
                <a:cubicBezTo>
                  <a:pt x="104" y="6"/>
                  <a:pt x="127" y="36"/>
                  <a:pt x="124" y="68"/>
                </a:cubicBezTo>
                <a:cubicBezTo>
                  <a:pt x="122" y="83"/>
                  <a:pt x="115" y="96"/>
                  <a:pt x="104" y="106"/>
                </a:cubicBezTo>
                <a:cubicBezTo>
                  <a:pt x="91" y="119"/>
                  <a:pt x="75" y="124"/>
                  <a:pt x="57" y="122"/>
                </a:cubicBezTo>
                <a:close/>
                <a:moveTo>
                  <a:pt x="109" y="86"/>
                </a:moveTo>
                <a:cubicBezTo>
                  <a:pt x="120" y="66"/>
                  <a:pt x="114" y="42"/>
                  <a:pt x="104" y="30"/>
                </a:cubicBezTo>
                <a:cubicBezTo>
                  <a:pt x="103" y="32"/>
                  <a:pt x="103" y="34"/>
                  <a:pt x="103" y="36"/>
                </a:cubicBezTo>
                <a:cubicBezTo>
                  <a:pt x="102" y="42"/>
                  <a:pt x="103" y="47"/>
                  <a:pt x="104" y="53"/>
                </a:cubicBezTo>
                <a:cubicBezTo>
                  <a:pt x="104" y="54"/>
                  <a:pt x="104" y="55"/>
                  <a:pt x="104" y="57"/>
                </a:cubicBezTo>
                <a:cubicBezTo>
                  <a:pt x="104" y="57"/>
                  <a:pt x="103" y="58"/>
                  <a:pt x="102" y="58"/>
                </a:cubicBezTo>
                <a:cubicBezTo>
                  <a:pt x="101" y="58"/>
                  <a:pt x="100" y="57"/>
                  <a:pt x="100" y="57"/>
                </a:cubicBezTo>
                <a:cubicBezTo>
                  <a:pt x="100" y="56"/>
                  <a:pt x="100" y="54"/>
                  <a:pt x="100" y="53"/>
                </a:cubicBezTo>
                <a:cubicBezTo>
                  <a:pt x="100" y="52"/>
                  <a:pt x="100" y="51"/>
                  <a:pt x="100" y="50"/>
                </a:cubicBezTo>
                <a:cubicBezTo>
                  <a:pt x="99" y="51"/>
                  <a:pt x="98" y="51"/>
                  <a:pt x="98" y="52"/>
                </a:cubicBezTo>
                <a:cubicBezTo>
                  <a:pt x="96" y="53"/>
                  <a:pt x="95" y="54"/>
                  <a:pt x="94" y="56"/>
                </a:cubicBezTo>
                <a:cubicBezTo>
                  <a:pt x="93" y="56"/>
                  <a:pt x="93" y="57"/>
                  <a:pt x="93" y="58"/>
                </a:cubicBezTo>
                <a:cubicBezTo>
                  <a:pt x="93" y="60"/>
                  <a:pt x="92" y="61"/>
                  <a:pt x="91" y="62"/>
                </a:cubicBezTo>
                <a:cubicBezTo>
                  <a:pt x="90" y="64"/>
                  <a:pt x="90" y="65"/>
                  <a:pt x="89" y="67"/>
                </a:cubicBezTo>
                <a:cubicBezTo>
                  <a:pt x="89" y="68"/>
                  <a:pt x="89" y="69"/>
                  <a:pt x="88" y="69"/>
                </a:cubicBezTo>
                <a:cubicBezTo>
                  <a:pt x="88" y="71"/>
                  <a:pt x="87" y="72"/>
                  <a:pt x="85" y="72"/>
                </a:cubicBezTo>
                <a:cubicBezTo>
                  <a:pt x="83" y="72"/>
                  <a:pt x="82" y="73"/>
                  <a:pt x="82" y="74"/>
                </a:cubicBezTo>
                <a:cubicBezTo>
                  <a:pt x="83" y="74"/>
                  <a:pt x="83" y="75"/>
                  <a:pt x="84" y="75"/>
                </a:cubicBezTo>
                <a:cubicBezTo>
                  <a:pt x="86" y="75"/>
                  <a:pt x="87" y="76"/>
                  <a:pt x="87" y="78"/>
                </a:cubicBezTo>
                <a:cubicBezTo>
                  <a:pt x="87" y="83"/>
                  <a:pt x="85" y="86"/>
                  <a:pt x="82" y="90"/>
                </a:cubicBezTo>
                <a:cubicBezTo>
                  <a:pt x="81" y="90"/>
                  <a:pt x="80" y="91"/>
                  <a:pt x="79" y="92"/>
                </a:cubicBezTo>
                <a:cubicBezTo>
                  <a:pt x="77" y="94"/>
                  <a:pt x="76" y="96"/>
                  <a:pt x="77" y="99"/>
                </a:cubicBezTo>
                <a:cubicBezTo>
                  <a:pt x="78" y="101"/>
                  <a:pt x="78" y="102"/>
                  <a:pt x="79" y="103"/>
                </a:cubicBezTo>
                <a:cubicBezTo>
                  <a:pt x="79" y="105"/>
                  <a:pt x="79" y="106"/>
                  <a:pt x="78" y="107"/>
                </a:cubicBezTo>
                <a:cubicBezTo>
                  <a:pt x="78" y="109"/>
                  <a:pt x="78" y="112"/>
                  <a:pt x="77" y="112"/>
                </a:cubicBezTo>
                <a:cubicBezTo>
                  <a:pt x="74" y="111"/>
                  <a:pt x="73" y="112"/>
                  <a:pt x="73" y="109"/>
                </a:cubicBezTo>
                <a:cubicBezTo>
                  <a:pt x="72" y="108"/>
                  <a:pt x="73" y="108"/>
                  <a:pt x="73" y="108"/>
                </a:cubicBezTo>
                <a:cubicBezTo>
                  <a:pt x="73" y="105"/>
                  <a:pt x="70" y="97"/>
                  <a:pt x="68" y="96"/>
                </a:cubicBezTo>
                <a:cubicBezTo>
                  <a:pt x="66" y="95"/>
                  <a:pt x="64" y="93"/>
                  <a:pt x="63" y="92"/>
                </a:cubicBezTo>
                <a:cubicBezTo>
                  <a:pt x="60" y="90"/>
                  <a:pt x="59" y="87"/>
                  <a:pt x="60" y="84"/>
                </a:cubicBezTo>
                <a:cubicBezTo>
                  <a:pt x="61" y="82"/>
                  <a:pt x="60" y="79"/>
                  <a:pt x="58" y="78"/>
                </a:cubicBezTo>
                <a:cubicBezTo>
                  <a:pt x="56" y="76"/>
                  <a:pt x="55" y="74"/>
                  <a:pt x="55" y="71"/>
                </a:cubicBezTo>
                <a:cubicBezTo>
                  <a:pt x="55" y="68"/>
                  <a:pt x="57" y="66"/>
                  <a:pt x="59" y="66"/>
                </a:cubicBezTo>
                <a:cubicBezTo>
                  <a:pt x="61" y="66"/>
                  <a:pt x="62" y="67"/>
                  <a:pt x="63" y="67"/>
                </a:cubicBezTo>
                <a:cubicBezTo>
                  <a:pt x="65" y="68"/>
                  <a:pt x="66" y="68"/>
                  <a:pt x="68" y="69"/>
                </a:cubicBezTo>
                <a:cubicBezTo>
                  <a:pt x="71" y="69"/>
                  <a:pt x="72" y="68"/>
                  <a:pt x="73" y="66"/>
                </a:cubicBezTo>
                <a:cubicBezTo>
                  <a:pt x="74" y="64"/>
                  <a:pt x="74" y="64"/>
                  <a:pt x="76" y="65"/>
                </a:cubicBezTo>
                <a:cubicBezTo>
                  <a:pt x="77" y="66"/>
                  <a:pt x="79" y="67"/>
                  <a:pt x="80" y="67"/>
                </a:cubicBezTo>
                <a:cubicBezTo>
                  <a:pt x="81" y="68"/>
                  <a:pt x="82" y="68"/>
                  <a:pt x="83" y="67"/>
                </a:cubicBezTo>
                <a:cubicBezTo>
                  <a:pt x="84" y="66"/>
                  <a:pt x="85" y="65"/>
                  <a:pt x="86" y="65"/>
                </a:cubicBezTo>
                <a:cubicBezTo>
                  <a:pt x="86" y="65"/>
                  <a:pt x="87" y="65"/>
                  <a:pt x="87" y="64"/>
                </a:cubicBezTo>
                <a:cubicBezTo>
                  <a:pt x="88" y="63"/>
                  <a:pt x="89" y="63"/>
                  <a:pt x="89" y="62"/>
                </a:cubicBezTo>
                <a:cubicBezTo>
                  <a:pt x="89" y="61"/>
                  <a:pt x="88" y="60"/>
                  <a:pt x="87" y="60"/>
                </a:cubicBezTo>
                <a:cubicBezTo>
                  <a:pt x="86" y="59"/>
                  <a:pt x="84" y="59"/>
                  <a:pt x="83" y="59"/>
                </a:cubicBezTo>
                <a:cubicBezTo>
                  <a:pt x="82" y="59"/>
                  <a:pt x="81" y="58"/>
                  <a:pt x="80" y="58"/>
                </a:cubicBezTo>
                <a:cubicBezTo>
                  <a:pt x="79" y="58"/>
                  <a:pt x="79" y="57"/>
                  <a:pt x="80" y="56"/>
                </a:cubicBezTo>
                <a:cubicBezTo>
                  <a:pt x="81" y="56"/>
                  <a:pt x="81" y="56"/>
                  <a:pt x="81" y="56"/>
                </a:cubicBezTo>
                <a:cubicBezTo>
                  <a:pt x="84" y="55"/>
                  <a:pt x="86" y="54"/>
                  <a:pt x="88" y="53"/>
                </a:cubicBezTo>
                <a:cubicBezTo>
                  <a:pt x="89" y="53"/>
                  <a:pt x="89" y="53"/>
                  <a:pt x="90" y="52"/>
                </a:cubicBezTo>
                <a:cubicBezTo>
                  <a:pt x="91" y="51"/>
                  <a:pt x="91" y="50"/>
                  <a:pt x="90" y="49"/>
                </a:cubicBezTo>
                <a:cubicBezTo>
                  <a:pt x="85" y="45"/>
                  <a:pt x="79" y="44"/>
                  <a:pt x="74" y="49"/>
                </a:cubicBezTo>
                <a:cubicBezTo>
                  <a:pt x="72" y="51"/>
                  <a:pt x="71" y="54"/>
                  <a:pt x="70" y="55"/>
                </a:cubicBezTo>
                <a:cubicBezTo>
                  <a:pt x="69" y="57"/>
                  <a:pt x="67" y="58"/>
                  <a:pt x="66" y="59"/>
                </a:cubicBezTo>
                <a:cubicBezTo>
                  <a:pt x="65" y="60"/>
                  <a:pt x="64" y="60"/>
                  <a:pt x="63" y="60"/>
                </a:cubicBezTo>
                <a:cubicBezTo>
                  <a:pt x="62" y="59"/>
                  <a:pt x="62" y="58"/>
                  <a:pt x="62" y="57"/>
                </a:cubicBezTo>
                <a:cubicBezTo>
                  <a:pt x="63" y="56"/>
                  <a:pt x="63" y="55"/>
                  <a:pt x="64" y="54"/>
                </a:cubicBezTo>
                <a:cubicBezTo>
                  <a:pt x="67" y="50"/>
                  <a:pt x="67" y="43"/>
                  <a:pt x="61" y="40"/>
                </a:cubicBezTo>
                <a:cubicBezTo>
                  <a:pt x="59" y="39"/>
                  <a:pt x="57" y="38"/>
                  <a:pt x="56" y="35"/>
                </a:cubicBezTo>
                <a:cubicBezTo>
                  <a:pt x="57" y="35"/>
                  <a:pt x="58" y="35"/>
                  <a:pt x="59" y="36"/>
                </a:cubicBezTo>
                <a:cubicBezTo>
                  <a:pt x="63" y="37"/>
                  <a:pt x="60" y="34"/>
                  <a:pt x="58" y="33"/>
                </a:cubicBezTo>
                <a:cubicBezTo>
                  <a:pt x="57" y="33"/>
                  <a:pt x="59" y="32"/>
                  <a:pt x="59" y="32"/>
                </a:cubicBezTo>
                <a:cubicBezTo>
                  <a:pt x="59" y="32"/>
                  <a:pt x="58" y="31"/>
                  <a:pt x="56" y="31"/>
                </a:cubicBezTo>
                <a:cubicBezTo>
                  <a:pt x="55" y="30"/>
                  <a:pt x="54" y="30"/>
                  <a:pt x="53" y="29"/>
                </a:cubicBezTo>
                <a:cubicBezTo>
                  <a:pt x="52" y="28"/>
                  <a:pt x="52" y="27"/>
                  <a:pt x="52" y="27"/>
                </a:cubicBezTo>
                <a:cubicBezTo>
                  <a:pt x="52" y="26"/>
                  <a:pt x="52" y="26"/>
                  <a:pt x="52" y="26"/>
                </a:cubicBezTo>
                <a:cubicBezTo>
                  <a:pt x="53" y="26"/>
                  <a:pt x="54" y="27"/>
                  <a:pt x="55" y="27"/>
                </a:cubicBezTo>
                <a:cubicBezTo>
                  <a:pt x="57" y="27"/>
                  <a:pt x="58" y="26"/>
                  <a:pt x="58" y="24"/>
                </a:cubicBezTo>
                <a:cubicBezTo>
                  <a:pt x="58" y="23"/>
                  <a:pt x="59" y="22"/>
                  <a:pt x="61" y="23"/>
                </a:cubicBezTo>
                <a:cubicBezTo>
                  <a:pt x="62" y="24"/>
                  <a:pt x="62" y="24"/>
                  <a:pt x="63" y="25"/>
                </a:cubicBezTo>
                <a:cubicBezTo>
                  <a:pt x="65" y="26"/>
                  <a:pt x="67" y="26"/>
                  <a:pt x="67" y="23"/>
                </a:cubicBezTo>
                <a:cubicBezTo>
                  <a:pt x="68" y="22"/>
                  <a:pt x="68" y="22"/>
                  <a:pt x="70" y="23"/>
                </a:cubicBezTo>
                <a:cubicBezTo>
                  <a:pt x="70" y="23"/>
                  <a:pt x="71" y="23"/>
                  <a:pt x="71" y="24"/>
                </a:cubicBezTo>
                <a:cubicBezTo>
                  <a:pt x="72" y="24"/>
                  <a:pt x="73" y="25"/>
                  <a:pt x="74" y="25"/>
                </a:cubicBezTo>
                <a:cubicBezTo>
                  <a:pt x="75" y="26"/>
                  <a:pt x="77" y="26"/>
                  <a:pt x="77" y="25"/>
                </a:cubicBezTo>
                <a:cubicBezTo>
                  <a:pt x="78" y="24"/>
                  <a:pt x="78" y="22"/>
                  <a:pt x="77" y="22"/>
                </a:cubicBezTo>
                <a:cubicBezTo>
                  <a:pt x="75" y="21"/>
                  <a:pt x="74" y="20"/>
                  <a:pt x="73" y="19"/>
                </a:cubicBezTo>
                <a:cubicBezTo>
                  <a:pt x="71" y="18"/>
                  <a:pt x="69" y="17"/>
                  <a:pt x="67" y="16"/>
                </a:cubicBezTo>
                <a:cubicBezTo>
                  <a:pt x="66" y="15"/>
                  <a:pt x="65" y="14"/>
                  <a:pt x="65" y="12"/>
                </a:cubicBezTo>
                <a:cubicBezTo>
                  <a:pt x="66" y="11"/>
                  <a:pt x="67" y="10"/>
                  <a:pt x="68" y="11"/>
                </a:cubicBezTo>
                <a:cubicBezTo>
                  <a:pt x="69" y="11"/>
                  <a:pt x="70" y="12"/>
                  <a:pt x="71" y="13"/>
                </a:cubicBezTo>
                <a:cubicBezTo>
                  <a:pt x="72" y="13"/>
                  <a:pt x="73" y="13"/>
                  <a:pt x="74" y="13"/>
                </a:cubicBezTo>
                <a:cubicBezTo>
                  <a:pt x="74" y="13"/>
                  <a:pt x="74" y="12"/>
                  <a:pt x="74" y="11"/>
                </a:cubicBezTo>
                <a:cubicBezTo>
                  <a:pt x="74" y="11"/>
                  <a:pt x="74" y="11"/>
                  <a:pt x="73" y="10"/>
                </a:cubicBezTo>
                <a:cubicBezTo>
                  <a:pt x="71" y="10"/>
                  <a:pt x="68" y="10"/>
                  <a:pt x="65" y="9"/>
                </a:cubicBezTo>
                <a:cubicBezTo>
                  <a:pt x="65" y="9"/>
                  <a:pt x="65" y="10"/>
                  <a:pt x="64" y="10"/>
                </a:cubicBezTo>
                <a:cubicBezTo>
                  <a:pt x="63" y="12"/>
                  <a:pt x="60" y="13"/>
                  <a:pt x="58" y="14"/>
                </a:cubicBezTo>
                <a:cubicBezTo>
                  <a:pt x="55" y="15"/>
                  <a:pt x="55" y="14"/>
                  <a:pt x="55" y="12"/>
                </a:cubicBezTo>
                <a:cubicBezTo>
                  <a:pt x="52" y="11"/>
                  <a:pt x="49" y="10"/>
                  <a:pt x="46" y="12"/>
                </a:cubicBezTo>
                <a:cubicBezTo>
                  <a:pt x="45" y="13"/>
                  <a:pt x="43" y="14"/>
                  <a:pt x="42" y="15"/>
                </a:cubicBezTo>
                <a:cubicBezTo>
                  <a:pt x="42" y="16"/>
                  <a:pt x="42" y="17"/>
                  <a:pt x="42" y="17"/>
                </a:cubicBezTo>
                <a:cubicBezTo>
                  <a:pt x="42" y="18"/>
                  <a:pt x="43" y="19"/>
                  <a:pt x="43" y="20"/>
                </a:cubicBezTo>
                <a:cubicBezTo>
                  <a:pt x="43" y="22"/>
                  <a:pt x="42" y="23"/>
                  <a:pt x="40" y="23"/>
                </a:cubicBezTo>
                <a:cubicBezTo>
                  <a:pt x="40" y="23"/>
                  <a:pt x="39" y="23"/>
                  <a:pt x="39" y="23"/>
                </a:cubicBezTo>
                <a:cubicBezTo>
                  <a:pt x="37" y="23"/>
                  <a:pt x="37" y="23"/>
                  <a:pt x="37" y="25"/>
                </a:cubicBezTo>
                <a:cubicBezTo>
                  <a:pt x="37" y="27"/>
                  <a:pt x="37" y="27"/>
                  <a:pt x="34" y="27"/>
                </a:cubicBezTo>
                <a:cubicBezTo>
                  <a:pt x="34" y="27"/>
                  <a:pt x="33" y="27"/>
                  <a:pt x="32" y="27"/>
                </a:cubicBezTo>
                <a:cubicBezTo>
                  <a:pt x="32" y="28"/>
                  <a:pt x="31" y="28"/>
                  <a:pt x="31" y="28"/>
                </a:cubicBezTo>
                <a:cubicBezTo>
                  <a:pt x="29" y="30"/>
                  <a:pt x="27" y="29"/>
                  <a:pt x="27" y="27"/>
                </a:cubicBezTo>
                <a:cubicBezTo>
                  <a:pt x="27" y="26"/>
                  <a:pt x="27" y="26"/>
                  <a:pt x="27" y="26"/>
                </a:cubicBezTo>
                <a:cubicBezTo>
                  <a:pt x="26" y="25"/>
                  <a:pt x="26" y="24"/>
                  <a:pt x="25" y="25"/>
                </a:cubicBezTo>
                <a:cubicBezTo>
                  <a:pt x="23" y="27"/>
                  <a:pt x="22" y="29"/>
                  <a:pt x="20" y="31"/>
                </a:cubicBezTo>
                <a:cubicBezTo>
                  <a:pt x="22" y="32"/>
                  <a:pt x="22" y="35"/>
                  <a:pt x="21" y="37"/>
                </a:cubicBezTo>
                <a:cubicBezTo>
                  <a:pt x="21" y="39"/>
                  <a:pt x="21" y="41"/>
                  <a:pt x="22" y="43"/>
                </a:cubicBezTo>
                <a:cubicBezTo>
                  <a:pt x="23" y="45"/>
                  <a:pt x="24" y="47"/>
                  <a:pt x="25" y="49"/>
                </a:cubicBezTo>
                <a:cubicBezTo>
                  <a:pt x="26" y="52"/>
                  <a:pt x="25" y="53"/>
                  <a:pt x="22" y="54"/>
                </a:cubicBezTo>
                <a:cubicBezTo>
                  <a:pt x="19" y="54"/>
                  <a:pt x="18" y="55"/>
                  <a:pt x="18" y="58"/>
                </a:cubicBezTo>
                <a:cubicBezTo>
                  <a:pt x="18" y="62"/>
                  <a:pt x="16" y="64"/>
                  <a:pt x="12" y="66"/>
                </a:cubicBezTo>
                <a:cubicBezTo>
                  <a:pt x="12" y="66"/>
                  <a:pt x="11" y="67"/>
                  <a:pt x="10" y="67"/>
                </a:cubicBezTo>
                <a:cubicBezTo>
                  <a:pt x="11" y="73"/>
                  <a:pt x="12" y="79"/>
                  <a:pt x="15" y="85"/>
                </a:cubicBezTo>
                <a:cubicBezTo>
                  <a:pt x="17" y="82"/>
                  <a:pt x="19" y="79"/>
                  <a:pt x="20" y="75"/>
                </a:cubicBezTo>
                <a:cubicBezTo>
                  <a:pt x="21" y="71"/>
                  <a:pt x="24" y="75"/>
                  <a:pt x="24" y="78"/>
                </a:cubicBezTo>
                <a:cubicBezTo>
                  <a:pt x="24" y="81"/>
                  <a:pt x="26" y="84"/>
                  <a:pt x="30" y="79"/>
                </a:cubicBezTo>
                <a:cubicBezTo>
                  <a:pt x="34" y="75"/>
                  <a:pt x="35" y="76"/>
                  <a:pt x="37" y="76"/>
                </a:cubicBezTo>
                <a:cubicBezTo>
                  <a:pt x="38" y="76"/>
                  <a:pt x="40" y="79"/>
                  <a:pt x="40" y="93"/>
                </a:cubicBezTo>
                <a:cubicBezTo>
                  <a:pt x="39" y="103"/>
                  <a:pt x="35" y="105"/>
                  <a:pt x="33" y="105"/>
                </a:cubicBezTo>
                <a:cubicBezTo>
                  <a:pt x="37" y="109"/>
                  <a:pt x="43" y="111"/>
                  <a:pt x="49" y="113"/>
                </a:cubicBezTo>
                <a:cubicBezTo>
                  <a:pt x="73" y="119"/>
                  <a:pt x="98" y="108"/>
                  <a:pt x="109" y="8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112" name="Freeform 236"/>
          <p:cNvSpPr>
            <a:spLocks noEditPoints="1"/>
          </p:cNvSpPr>
          <p:nvPr/>
        </p:nvSpPr>
        <p:spPr bwMode="auto">
          <a:xfrm>
            <a:off x="6850030" y="5460149"/>
            <a:ext cx="475938" cy="475938"/>
          </a:xfrm>
          <a:custGeom>
            <a:avLst/>
            <a:gdLst>
              <a:gd name="T0" fmla="*/ 111 w 114"/>
              <a:gd name="T1" fmla="*/ 48 h 114"/>
              <a:gd name="T2" fmla="*/ 104 w 114"/>
              <a:gd name="T3" fmla="*/ 48 h 114"/>
              <a:gd name="T4" fmla="*/ 96 w 114"/>
              <a:gd name="T5" fmla="*/ 29 h 114"/>
              <a:gd name="T6" fmla="*/ 101 w 114"/>
              <a:gd name="T7" fmla="*/ 24 h 114"/>
              <a:gd name="T8" fmla="*/ 102 w 114"/>
              <a:gd name="T9" fmla="*/ 22 h 114"/>
              <a:gd name="T10" fmla="*/ 101 w 114"/>
              <a:gd name="T11" fmla="*/ 20 h 114"/>
              <a:gd name="T12" fmla="*/ 92 w 114"/>
              <a:gd name="T13" fmla="*/ 12 h 114"/>
              <a:gd name="T14" fmla="*/ 89 w 114"/>
              <a:gd name="T15" fmla="*/ 12 h 114"/>
              <a:gd name="T16" fmla="*/ 84 w 114"/>
              <a:gd name="T17" fmla="*/ 17 h 114"/>
              <a:gd name="T18" fmla="*/ 65 w 114"/>
              <a:gd name="T19" fmla="*/ 9 h 114"/>
              <a:gd name="T20" fmla="*/ 65 w 114"/>
              <a:gd name="T21" fmla="*/ 2 h 114"/>
              <a:gd name="T22" fmla="*/ 62 w 114"/>
              <a:gd name="T23" fmla="*/ 0 h 114"/>
              <a:gd name="T24" fmla="*/ 50 w 114"/>
              <a:gd name="T25" fmla="*/ 0 h 114"/>
              <a:gd name="T26" fmla="*/ 48 w 114"/>
              <a:gd name="T27" fmla="*/ 2 h 114"/>
              <a:gd name="T28" fmla="*/ 48 w 114"/>
              <a:gd name="T29" fmla="*/ 9 h 114"/>
              <a:gd name="T30" fmla="*/ 29 w 114"/>
              <a:gd name="T31" fmla="*/ 17 h 114"/>
              <a:gd name="T32" fmla="*/ 24 w 114"/>
              <a:gd name="T33" fmla="*/ 12 h 114"/>
              <a:gd name="T34" fmla="*/ 20 w 114"/>
              <a:gd name="T35" fmla="*/ 12 h 114"/>
              <a:gd name="T36" fmla="*/ 12 w 114"/>
              <a:gd name="T37" fmla="*/ 21 h 114"/>
              <a:gd name="T38" fmla="*/ 11 w 114"/>
              <a:gd name="T39" fmla="*/ 22 h 114"/>
              <a:gd name="T40" fmla="*/ 12 w 114"/>
              <a:gd name="T41" fmla="*/ 24 h 114"/>
              <a:gd name="T42" fmla="*/ 17 w 114"/>
              <a:gd name="T43" fmla="*/ 29 h 114"/>
              <a:gd name="T44" fmla="*/ 8 w 114"/>
              <a:gd name="T45" fmla="*/ 48 h 114"/>
              <a:gd name="T46" fmla="*/ 2 w 114"/>
              <a:gd name="T47" fmla="*/ 48 h 114"/>
              <a:gd name="T48" fmla="*/ 0 w 114"/>
              <a:gd name="T49" fmla="*/ 51 h 114"/>
              <a:gd name="T50" fmla="*/ 0 w 114"/>
              <a:gd name="T51" fmla="*/ 63 h 114"/>
              <a:gd name="T52" fmla="*/ 2 w 114"/>
              <a:gd name="T53" fmla="*/ 65 h 114"/>
              <a:gd name="T54" fmla="*/ 8 w 114"/>
              <a:gd name="T55" fmla="*/ 65 h 114"/>
              <a:gd name="T56" fmla="*/ 16 w 114"/>
              <a:gd name="T57" fmla="*/ 85 h 114"/>
              <a:gd name="T58" fmla="*/ 12 w 114"/>
              <a:gd name="T59" fmla="*/ 89 h 114"/>
              <a:gd name="T60" fmla="*/ 12 w 114"/>
              <a:gd name="T61" fmla="*/ 93 h 114"/>
              <a:gd name="T62" fmla="*/ 20 w 114"/>
              <a:gd name="T63" fmla="*/ 101 h 114"/>
              <a:gd name="T64" fmla="*/ 22 w 114"/>
              <a:gd name="T65" fmla="*/ 102 h 114"/>
              <a:gd name="T66" fmla="*/ 24 w 114"/>
              <a:gd name="T67" fmla="*/ 101 h 114"/>
              <a:gd name="T68" fmla="*/ 28 w 114"/>
              <a:gd name="T69" fmla="*/ 97 h 114"/>
              <a:gd name="T70" fmla="*/ 48 w 114"/>
              <a:gd name="T71" fmla="*/ 105 h 114"/>
              <a:gd name="T72" fmla="*/ 48 w 114"/>
              <a:gd name="T73" fmla="*/ 111 h 114"/>
              <a:gd name="T74" fmla="*/ 50 w 114"/>
              <a:gd name="T75" fmla="*/ 114 h 114"/>
              <a:gd name="T76" fmla="*/ 62 w 114"/>
              <a:gd name="T77" fmla="*/ 114 h 114"/>
              <a:gd name="T78" fmla="*/ 65 w 114"/>
              <a:gd name="T79" fmla="*/ 111 h 114"/>
              <a:gd name="T80" fmla="*/ 65 w 114"/>
              <a:gd name="T81" fmla="*/ 105 h 114"/>
              <a:gd name="T82" fmla="*/ 85 w 114"/>
              <a:gd name="T83" fmla="*/ 97 h 114"/>
              <a:gd name="T84" fmla="*/ 89 w 114"/>
              <a:gd name="T85" fmla="*/ 102 h 114"/>
              <a:gd name="T86" fmla="*/ 93 w 114"/>
              <a:gd name="T87" fmla="*/ 102 h 114"/>
              <a:gd name="T88" fmla="*/ 101 w 114"/>
              <a:gd name="T89" fmla="*/ 93 h 114"/>
              <a:gd name="T90" fmla="*/ 101 w 114"/>
              <a:gd name="T91" fmla="*/ 89 h 114"/>
              <a:gd name="T92" fmla="*/ 97 w 114"/>
              <a:gd name="T93" fmla="*/ 85 h 114"/>
              <a:gd name="T94" fmla="*/ 104 w 114"/>
              <a:gd name="T95" fmla="*/ 65 h 114"/>
              <a:gd name="T96" fmla="*/ 111 w 114"/>
              <a:gd name="T97" fmla="*/ 65 h 114"/>
              <a:gd name="T98" fmla="*/ 114 w 114"/>
              <a:gd name="T99" fmla="*/ 63 h 114"/>
              <a:gd name="T100" fmla="*/ 114 w 114"/>
              <a:gd name="T101" fmla="*/ 51 h 114"/>
              <a:gd name="T102" fmla="*/ 111 w 114"/>
              <a:gd name="T103" fmla="*/ 48 h 114"/>
              <a:gd name="T104" fmla="*/ 67 w 114"/>
              <a:gd name="T105" fmla="*/ 57 h 114"/>
              <a:gd name="T106" fmla="*/ 57 w 114"/>
              <a:gd name="T107" fmla="*/ 67 h 114"/>
              <a:gd name="T108" fmla="*/ 47 w 114"/>
              <a:gd name="T109" fmla="*/ 57 h 114"/>
              <a:gd name="T110" fmla="*/ 57 w 114"/>
              <a:gd name="T111" fmla="*/ 47 h 114"/>
              <a:gd name="T112" fmla="*/ 67 w 114"/>
              <a:gd name="T113" fmla="*/ 57 h 114"/>
              <a:gd name="T114" fmla="*/ 57 w 114"/>
              <a:gd name="T115" fmla="*/ 83 h 114"/>
              <a:gd name="T116" fmla="*/ 30 w 114"/>
              <a:gd name="T117" fmla="*/ 57 h 114"/>
              <a:gd name="T118" fmla="*/ 57 w 114"/>
              <a:gd name="T119" fmla="*/ 30 h 114"/>
              <a:gd name="T120" fmla="*/ 83 w 114"/>
              <a:gd name="T121" fmla="*/ 57 h 114"/>
              <a:gd name="T122" fmla="*/ 57 w 114"/>
              <a:gd name="T123" fmla="*/ 83 h 1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Lst>
            <a:rect l="0" t="0" r="r" b="b"/>
            <a:pathLst>
              <a:path w="114" h="114">
                <a:moveTo>
                  <a:pt x="111" y="48"/>
                </a:moveTo>
                <a:cubicBezTo>
                  <a:pt x="104" y="48"/>
                  <a:pt x="104" y="48"/>
                  <a:pt x="104" y="48"/>
                </a:cubicBezTo>
                <a:cubicBezTo>
                  <a:pt x="103" y="41"/>
                  <a:pt x="100" y="35"/>
                  <a:pt x="96" y="29"/>
                </a:cubicBezTo>
                <a:cubicBezTo>
                  <a:pt x="101" y="24"/>
                  <a:pt x="101" y="24"/>
                  <a:pt x="101" y="24"/>
                </a:cubicBezTo>
                <a:cubicBezTo>
                  <a:pt x="101" y="24"/>
                  <a:pt x="102" y="23"/>
                  <a:pt x="102" y="22"/>
                </a:cubicBezTo>
                <a:cubicBezTo>
                  <a:pt x="102" y="22"/>
                  <a:pt x="101" y="21"/>
                  <a:pt x="101" y="20"/>
                </a:cubicBezTo>
                <a:cubicBezTo>
                  <a:pt x="92" y="12"/>
                  <a:pt x="92" y="12"/>
                  <a:pt x="92" y="12"/>
                </a:cubicBezTo>
                <a:cubicBezTo>
                  <a:pt x="91" y="11"/>
                  <a:pt x="90" y="11"/>
                  <a:pt x="89" y="12"/>
                </a:cubicBezTo>
                <a:cubicBezTo>
                  <a:pt x="84" y="17"/>
                  <a:pt x="84" y="17"/>
                  <a:pt x="84" y="17"/>
                </a:cubicBezTo>
                <a:cubicBezTo>
                  <a:pt x="78" y="13"/>
                  <a:pt x="72" y="10"/>
                  <a:pt x="65" y="9"/>
                </a:cubicBezTo>
                <a:cubicBezTo>
                  <a:pt x="65" y="2"/>
                  <a:pt x="65" y="2"/>
                  <a:pt x="65" y="2"/>
                </a:cubicBezTo>
                <a:cubicBezTo>
                  <a:pt x="65" y="1"/>
                  <a:pt x="64" y="0"/>
                  <a:pt x="62" y="0"/>
                </a:cubicBezTo>
                <a:cubicBezTo>
                  <a:pt x="50" y="0"/>
                  <a:pt x="50" y="0"/>
                  <a:pt x="50" y="0"/>
                </a:cubicBezTo>
                <a:cubicBezTo>
                  <a:pt x="49" y="0"/>
                  <a:pt x="48" y="1"/>
                  <a:pt x="48" y="2"/>
                </a:cubicBezTo>
                <a:cubicBezTo>
                  <a:pt x="48" y="9"/>
                  <a:pt x="48" y="9"/>
                  <a:pt x="48" y="9"/>
                </a:cubicBezTo>
                <a:cubicBezTo>
                  <a:pt x="41" y="10"/>
                  <a:pt x="34" y="13"/>
                  <a:pt x="29" y="17"/>
                </a:cubicBezTo>
                <a:cubicBezTo>
                  <a:pt x="24" y="12"/>
                  <a:pt x="24" y="12"/>
                  <a:pt x="24" y="12"/>
                </a:cubicBezTo>
                <a:cubicBezTo>
                  <a:pt x="23" y="11"/>
                  <a:pt x="21" y="11"/>
                  <a:pt x="20" y="12"/>
                </a:cubicBezTo>
                <a:cubicBezTo>
                  <a:pt x="12" y="21"/>
                  <a:pt x="12" y="21"/>
                  <a:pt x="12" y="21"/>
                </a:cubicBezTo>
                <a:cubicBezTo>
                  <a:pt x="11" y="21"/>
                  <a:pt x="11" y="22"/>
                  <a:pt x="11" y="22"/>
                </a:cubicBezTo>
                <a:cubicBezTo>
                  <a:pt x="11" y="23"/>
                  <a:pt x="11" y="24"/>
                  <a:pt x="12" y="24"/>
                </a:cubicBezTo>
                <a:cubicBezTo>
                  <a:pt x="17" y="29"/>
                  <a:pt x="17" y="29"/>
                  <a:pt x="17" y="29"/>
                </a:cubicBezTo>
                <a:cubicBezTo>
                  <a:pt x="13" y="35"/>
                  <a:pt x="10" y="41"/>
                  <a:pt x="8" y="48"/>
                </a:cubicBezTo>
                <a:cubicBezTo>
                  <a:pt x="2" y="48"/>
                  <a:pt x="2" y="48"/>
                  <a:pt x="2" y="48"/>
                </a:cubicBezTo>
                <a:cubicBezTo>
                  <a:pt x="1" y="48"/>
                  <a:pt x="0" y="49"/>
                  <a:pt x="0" y="51"/>
                </a:cubicBezTo>
                <a:cubicBezTo>
                  <a:pt x="0" y="63"/>
                  <a:pt x="0" y="63"/>
                  <a:pt x="0" y="63"/>
                </a:cubicBezTo>
                <a:cubicBezTo>
                  <a:pt x="0" y="64"/>
                  <a:pt x="1" y="65"/>
                  <a:pt x="2" y="65"/>
                </a:cubicBezTo>
                <a:cubicBezTo>
                  <a:pt x="8" y="65"/>
                  <a:pt x="8" y="65"/>
                  <a:pt x="8" y="65"/>
                </a:cubicBezTo>
                <a:cubicBezTo>
                  <a:pt x="9" y="72"/>
                  <a:pt x="12" y="79"/>
                  <a:pt x="16" y="85"/>
                </a:cubicBezTo>
                <a:cubicBezTo>
                  <a:pt x="12" y="89"/>
                  <a:pt x="12" y="89"/>
                  <a:pt x="12" y="89"/>
                </a:cubicBezTo>
                <a:cubicBezTo>
                  <a:pt x="11" y="90"/>
                  <a:pt x="11" y="92"/>
                  <a:pt x="12" y="93"/>
                </a:cubicBezTo>
                <a:cubicBezTo>
                  <a:pt x="20" y="101"/>
                  <a:pt x="20" y="101"/>
                  <a:pt x="20" y="101"/>
                </a:cubicBezTo>
                <a:cubicBezTo>
                  <a:pt x="21" y="102"/>
                  <a:pt x="21" y="102"/>
                  <a:pt x="22" y="102"/>
                </a:cubicBezTo>
                <a:cubicBezTo>
                  <a:pt x="23" y="102"/>
                  <a:pt x="23" y="102"/>
                  <a:pt x="24" y="101"/>
                </a:cubicBezTo>
                <a:cubicBezTo>
                  <a:pt x="28" y="97"/>
                  <a:pt x="28" y="97"/>
                  <a:pt x="28" y="97"/>
                </a:cubicBezTo>
                <a:cubicBezTo>
                  <a:pt x="34" y="101"/>
                  <a:pt x="41" y="104"/>
                  <a:pt x="48" y="105"/>
                </a:cubicBezTo>
                <a:cubicBezTo>
                  <a:pt x="48" y="111"/>
                  <a:pt x="48" y="111"/>
                  <a:pt x="48" y="111"/>
                </a:cubicBezTo>
                <a:cubicBezTo>
                  <a:pt x="48" y="113"/>
                  <a:pt x="49" y="114"/>
                  <a:pt x="50" y="114"/>
                </a:cubicBezTo>
                <a:cubicBezTo>
                  <a:pt x="62" y="114"/>
                  <a:pt x="62" y="114"/>
                  <a:pt x="62" y="114"/>
                </a:cubicBezTo>
                <a:cubicBezTo>
                  <a:pt x="64" y="114"/>
                  <a:pt x="65" y="113"/>
                  <a:pt x="65" y="111"/>
                </a:cubicBezTo>
                <a:cubicBezTo>
                  <a:pt x="65" y="105"/>
                  <a:pt x="65" y="105"/>
                  <a:pt x="65" y="105"/>
                </a:cubicBezTo>
                <a:cubicBezTo>
                  <a:pt x="72" y="104"/>
                  <a:pt x="79" y="101"/>
                  <a:pt x="85" y="97"/>
                </a:cubicBezTo>
                <a:cubicBezTo>
                  <a:pt x="89" y="102"/>
                  <a:pt x="89" y="102"/>
                  <a:pt x="89" y="102"/>
                </a:cubicBezTo>
                <a:cubicBezTo>
                  <a:pt x="90" y="102"/>
                  <a:pt x="92" y="102"/>
                  <a:pt x="93" y="102"/>
                </a:cubicBezTo>
                <a:cubicBezTo>
                  <a:pt x="101" y="93"/>
                  <a:pt x="101" y="93"/>
                  <a:pt x="101" y="93"/>
                </a:cubicBezTo>
                <a:cubicBezTo>
                  <a:pt x="102" y="92"/>
                  <a:pt x="102" y="90"/>
                  <a:pt x="101" y="89"/>
                </a:cubicBezTo>
                <a:cubicBezTo>
                  <a:pt x="97" y="85"/>
                  <a:pt x="97" y="85"/>
                  <a:pt x="97" y="85"/>
                </a:cubicBezTo>
                <a:cubicBezTo>
                  <a:pt x="101" y="79"/>
                  <a:pt x="103" y="72"/>
                  <a:pt x="104" y="65"/>
                </a:cubicBezTo>
                <a:cubicBezTo>
                  <a:pt x="111" y="65"/>
                  <a:pt x="111" y="65"/>
                  <a:pt x="111" y="65"/>
                </a:cubicBezTo>
                <a:cubicBezTo>
                  <a:pt x="113" y="65"/>
                  <a:pt x="114" y="64"/>
                  <a:pt x="114" y="63"/>
                </a:cubicBezTo>
                <a:cubicBezTo>
                  <a:pt x="114" y="51"/>
                  <a:pt x="114" y="51"/>
                  <a:pt x="114" y="51"/>
                </a:cubicBezTo>
                <a:cubicBezTo>
                  <a:pt x="114" y="49"/>
                  <a:pt x="113" y="48"/>
                  <a:pt x="111" y="48"/>
                </a:cubicBezTo>
                <a:close/>
                <a:moveTo>
                  <a:pt x="67" y="57"/>
                </a:moveTo>
                <a:cubicBezTo>
                  <a:pt x="67" y="62"/>
                  <a:pt x="62" y="67"/>
                  <a:pt x="57" y="67"/>
                </a:cubicBezTo>
                <a:cubicBezTo>
                  <a:pt x="51" y="67"/>
                  <a:pt x="47" y="62"/>
                  <a:pt x="47" y="57"/>
                </a:cubicBezTo>
                <a:cubicBezTo>
                  <a:pt x="47" y="51"/>
                  <a:pt x="51" y="47"/>
                  <a:pt x="57" y="47"/>
                </a:cubicBezTo>
                <a:cubicBezTo>
                  <a:pt x="62" y="47"/>
                  <a:pt x="67" y="51"/>
                  <a:pt x="67" y="57"/>
                </a:cubicBezTo>
                <a:close/>
                <a:moveTo>
                  <a:pt x="57" y="83"/>
                </a:moveTo>
                <a:cubicBezTo>
                  <a:pt x="42" y="83"/>
                  <a:pt x="30" y="71"/>
                  <a:pt x="30" y="57"/>
                </a:cubicBezTo>
                <a:cubicBezTo>
                  <a:pt x="30" y="42"/>
                  <a:pt x="42" y="30"/>
                  <a:pt x="57" y="30"/>
                </a:cubicBezTo>
                <a:cubicBezTo>
                  <a:pt x="71" y="30"/>
                  <a:pt x="83" y="42"/>
                  <a:pt x="83" y="57"/>
                </a:cubicBezTo>
                <a:cubicBezTo>
                  <a:pt x="83" y="71"/>
                  <a:pt x="71" y="83"/>
                  <a:pt x="57" y="8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46" name="Group 45"/>
          <p:cNvGrpSpPr/>
          <p:nvPr/>
        </p:nvGrpSpPr>
        <p:grpSpPr>
          <a:xfrm>
            <a:off x="127357" y="-21594"/>
            <a:ext cx="2524868" cy="613385"/>
            <a:chOff x="127357" y="-6354"/>
            <a:chExt cx="2524868" cy="613385"/>
          </a:xfrm>
        </p:grpSpPr>
        <p:sp>
          <p:nvSpPr>
            <p:cNvPr id="47" name="Round Same Side Corner Rectangle 4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8" name="TextBox 4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9" name="Freeform 43"/>
          <p:cNvSpPr>
            <a:spLocks noChangeAspect="1" noEditPoints="1"/>
          </p:cNvSpPr>
          <p:nvPr/>
        </p:nvSpPr>
        <p:spPr bwMode="auto">
          <a:xfrm>
            <a:off x="6850030" y="3145672"/>
            <a:ext cx="457200" cy="407020"/>
          </a:xfrm>
          <a:custGeom>
            <a:avLst/>
            <a:gdLst>
              <a:gd name="T0" fmla="*/ 94 w 129"/>
              <a:gd name="T1" fmla="*/ 47 h 115"/>
              <a:gd name="T2" fmla="*/ 93 w 129"/>
              <a:gd name="T3" fmla="*/ 45 h 115"/>
              <a:gd name="T4" fmla="*/ 114 w 129"/>
              <a:gd name="T5" fmla="*/ 23 h 115"/>
              <a:gd name="T6" fmla="*/ 116 w 129"/>
              <a:gd name="T7" fmla="*/ 25 h 115"/>
              <a:gd name="T8" fmla="*/ 94 w 129"/>
              <a:gd name="T9" fmla="*/ 47 h 115"/>
              <a:gd name="T10" fmla="*/ 87 w 129"/>
              <a:gd name="T11" fmla="*/ 40 h 115"/>
              <a:gd name="T12" fmla="*/ 85 w 129"/>
              <a:gd name="T13" fmla="*/ 38 h 115"/>
              <a:gd name="T14" fmla="*/ 107 w 129"/>
              <a:gd name="T15" fmla="*/ 16 h 115"/>
              <a:gd name="T16" fmla="*/ 109 w 129"/>
              <a:gd name="T17" fmla="*/ 18 h 115"/>
              <a:gd name="T18" fmla="*/ 87 w 129"/>
              <a:gd name="T19" fmla="*/ 40 h 115"/>
              <a:gd name="T20" fmla="*/ 104 w 129"/>
              <a:gd name="T21" fmla="*/ 100 h 115"/>
              <a:gd name="T22" fmla="*/ 108 w 129"/>
              <a:gd name="T23" fmla="*/ 105 h 115"/>
              <a:gd name="T24" fmla="*/ 104 w 129"/>
              <a:gd name="T25" fmla="*/ 109 h 115"/>
              <a:gd name="T26" fmla="*/ 99 w 129"/>
              <a:gd name="T27" fmla="*/ 105 h 115"/>
              <a:gd name="T28" fmla="*/ 104 w 129"/>
              <a:gd name="T29" fmla="*/ 100 h 115"/>
              <a:gd name="T30" fmla="*/ 128 w 129"/>
              <a:gd name="T31" fmla="*/ 16 h 115"/>
              <a:gd name="T32" fmla="*/ 116 w 129"/>
              <a:gd name="T33" fmla="*/ 5 h 115"/>
              <a:gd name="T34" fmla="*/ 111 w 129"/>
              <a:gd name="T35" fmla="*/ 5 h 115"/>
              <a:gd name="T36" fmla="*/ 110 w 129"/>
              <a:gd name="T37" fmla="*/ 8 h 115"/>
              <a:gd name="T38" fmla="*/ 107 w 129"/>
              <a:gd name="T39" fmla="*/ 9 h 115"/>
              <a:gd name="T40" fmla="*/ 107 w 129"/>
              <a:gd name="T41" fmla="*/ 9 h 115"/>
              <a:gd name="T42" fmla="*/ 78 w 129"/>
              <a:gd name="T43" fmla="*/ 38 h 115"/>
              <a:gd name="T44" fmla="*/ 76 w 129"/>
              <a:gd name="T45" fmla="*/ 46 h 115"/>
              <a:gd name="T46" fmla="*/ 79 w 129"/>
              <a:gd name="T47" fmla="*/ 49 h 115"/>
              <a:gd name="T48" fmla="*/ 79 w 129"/>
              <a:gd name="T49" fmla="*/ 49 h 115"/>
              <a:gd name="T50" fmla="*/ 79 w 129"/>
              <a:gd name="T51" fmla="*/ 49 h 115"/>
              <a:gd name="T52" fmla="*/ 73 w 129"/>
              <a:gd name="T53" fmla="*/ 56 h 115"/>
              <a:gd name="T54" fmla="*/ 51 w 129"/>
              <a:gd name="T55" fmla="*/ 34 h 115"/>
              <a:gd name="T56" fmla="*/ 45 w 129"/>
              <a:gd name="T57" fmla="*/ 9 h 115"/>
              <a:gd name="T58" fmla="*/ 20 w 129"/>
              <a:gd name="T59" fmla="*/ 3 h 115"/>
              <a:gd name="T60" fmla="*/ 34 w 129"/>
              <a:gd name="T61" fmla="*/ 17 h 115"/>
              <a:gd name="T62" fmla="*/ 31 w 129"/>
              <a:gd name="T63" fmla="*/ 31 h 115"/>
              <a:gd name="T64" fmla="*/ 16 w 129"/>
              <a:gd name="T65" fmla="*/ 35 h 115"/>
              <a:gd name="T66" fmla="*/ 2 w 129"/>
              <a:gd name="T67" fmla="*/ 21 h 115"/>
              <a:gd name="T68" fmla="*/ 9 w 129"/>
              <a:gd name="T69" fmla="*/ 45 h 115"/>
              <a:gd name="T70" fmla="*/ 35 w 129"/>
              <a:gd name="T71" fmla="*/ 52 h 115"/>
              <a:gd name="T72" fmla="*/ 35 w 129"/>
              <a:gd name="T73" fmla="*/ 52 h 115"/>
              <a:gd name="T74" fmla="*/ 56 w 129"/>
              <a:gd name="T75" fmla="*/ 73 h 115"/>
              <a:gd name="T76" fmla="*/ 36 w 129"/>
              <a:gd name="T77" fmla="*/ 93 h 115"/>
              <a:gd name="T78" fmla="*/ 35 w 129"/>
              <a:gd name="T79" fmla="*/ 91 h 115"/>
              <a:gd name="T80" fmla="*/ 29 w 129"/>
              <a:gd name="T81" fmla="*/ 96 h 115"/>
              <a:gd name="T82" fmla="*/ 20 w 129"/>
              <a:gd name="T83" fmla="*/ 111 h 115"/>
              <a:gd name="T84" fmla="*/ 22 w 129"/>
              <a:gd name="T85" fmla="*/ 113 h 115"/>
              <a:gd name="T86" fmla="*/ 37 w 129"/>
              <a:gd name="T87" fmla="*/ 104 h 115"/>
              <a:gd name="T88" fmla="*/ 41 w 129"/>
              <a:gd name="T89" fmla="*/ 98 h 115"/>
              <a:gd name="T90" fmla="*/ 40 w 129"/>
              <a:gd name="T91" fmla="*/ 97 h 115"/>
              <a:gd name="T92" fmla="*/ 60 w 129"/>
              <a:gd name="T93" fmla="*/ 77 h 115"/>
              <a:gd name="T94" fmla="*/ 94 w 129"/>
              <a:gd name="T95" fmla="*/ 111 h 115"/>
              <a:gd name="T96" fmla="*/ 103 w 129"/>
              <a:gd name="T97" fmla="*/ 115 h 115"/>
              <a:gd name="T98" fmla="*/ 111 w 129"/>
              <a:gd name="T99" fmla="*/ 111 h 115"/>
              <a:gd name="T100" fmla="*/ 111 w 129"/>
              <a:gd name="T101" fmla="*/ 94 h 115"/>
              <a:gd name="T102" fmla="*/ 77 w 129"/>
              <a:gd name="T103" fmla="*/ 60 h 115"/>
              <a:gd name="T104" fmla="*/ 84 w 129"/>
              <a:gd name="T105" fmla="*/ 54 h 115"/>
              <a:gd name="T106" fmla="*/ 86 w 129"/>
              <a:gd name="T107" fmla="*/ 57 h 115"/>
              <a:gd name="T108" fmla="*/ 94 w 129"/>
              <a:gd name="T109" fmla="*/ 55 h 115"/>
              <a:gd name="T110" fmla="*/ 123 w 129"/>
              <a:gd name="T111" fmla="*/ 26 h 115"/>
              <a:gd name="T112" fmla="*/ 124 w 129"/>
              <a:gd name="T113" fmla="*/ 25 h 115"/>
              <a:gd name="T114" fmla="*/ 123 w 129"/>
              <a:gd name="T115" fmla="*/ 25 h 115"/>
              <a:gd name="T116" fmla="*/ 124 w 129"/>
              <a:gd name="T117" fmla="*/ 23 h 115"/>
              <a:gd name="T118" fmla="*/ 128 w 129"/>
              <a:gd name="T119" fmla="*/ 22 h 115"/>
              <a:gd name="T120" fmla="*/ 128 w 129"/>
              <a:gd name="T121" fmla="*/ 16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129" h="115">
                <a:moveTo>
                  <a:pt x="94" y="47"/>
                </a:moveTo>
                <a:cubicBezTo>
                  <a:pt x="93" y="45"/>
                  <a:pt x="93" y="45"/>
                  <a:pt x="93" y="45"/>
                </a:cubicBezTo>
                <a:cubicBezTo>
                  <a:pt x="114" y="23"/>
                  <a:pt x="114" y="23"/>
                  <a:pt x="114" y="23"/>
                </a:cubicBezTo>
                <a:cubicBezTo>
                  <a:pt x="116" y="25"/>
                  <a:pt x="116" y="25"/>
                  <a:pt x="116" y="25"/>
                </a:cubicBezTo>
                <a:cubicBezTo>
                  <a:pt x="94" y="47"/>
                  <a:pt x="94" y="47"/>
                  <a:pt x="94" y="47"/>
                </a:cubicBezTo>
                <a:close/>
                <a:moveTo>
                  <a:pt x="87" y="40"/>
                </a:moveTo>
                <a:cubicBezTo>
                  <a:pt x="85" y="38"/>
                  <a:pt x="85" y="38"/>
                  <a:pt x="85" y="38"/>
                </a:cubicBezTo>
                <a:cubicBezTo>
                  <a:pt x="107" y="16"/>
                  <a:pt x="107" y="16"/>
                  <a:pt x="107" y="16"/>
                </a:cubicBezTo>
                <a:cubicBezTo>
                  <a:pt x="109" y="18"/>
                  <a:pt x="109" y="18"/>
                  <a:pt x="109" y="18"/>
                </a:cubicBezTo>
                <a:cubicBezTo>
                  <a:pt x="87" y="40"/>
                  <a:pt x="87" y="40"/>
                  <a:pt x="87" y="40"/>
                </a:cubicBezTo>
                <a:close/>
                <a:moveTo>
                  <a:pt x="104" y="100"/>
                </a:moveTo>
                <a:cubicBezTo>
                  <a:pt x="106" y="100"/>
                  <a:pt x="108" y="102"/>
                  <a:pt x="108" y="105"/>
                </a:cubicBezTo>
                <a:cubicBezTo>
                  <a:pt x="108" y="107"/>
                  <a:pt x="106" y="109"/>
                  <a:pt x="104" y="109"/>
                </a:cubicBezTo>
                <a:cubicBezTo>
                  <a:pt x="101" y="109"/>
                  <a:pt x="99" y="107"/>
                  <a:pt x="99" y="105"/>
                </a:cubicBezTo>
                <a:cubicBezTo>
                  <a:pt x="99" y="102"/>
                  <a:pt x="101" y="100"/>
                  <a:pt x="104" y="100"/>
                </a:cubicBezTo>
                <a:close/>
                <a:moveTo>
                  <a:pt x="128" y="16"/>
                </a:moveTo>
                <a:cubicBezTo>
                  <a:pt x="116" y="5"/>
                  <a:pt x="116" y="5"/>
                  <a:pt x="116" y="5"/>
                </a:cubicBezTo>
                <a:cubicBezTo>
                  <a:pt x="115" y="3"/>
                  <a:pt x="112" y="3"/>
                  <a:pt x="111" y="5"/>
                </a:cubicBezTo>
                <a:cubicBezTo>
                  <a:pt x="110" y="5"/>
                  <a:pt x="109" y="7"/>
                  <a:pt x="110" y="8"/>
                </a:cubicBezTo>
                <a:cubicBezTo>
                  <a:pt x="109" y="8"/>
                  <a:pt x="108" y="8"/>
                  <a:pt x="107" y="9"/>
                </a:cubicBezTo>
                <a:cubicBezTo>
                  <a:pt x="107" y="9"/>
                  <a:pt x="107" y="9"/>
                  <a:pt x="107" y="9"/>
                </a:cubicBezTo>
                <a:cubicBezTo>
                  <a:pt x="78" y="38"/>
                  <a:pt x="78" y="38"/>
                  <a:pt x="78" y="38"/>
                </a:cubicBezTo>
                <a:cubicBezTo>
                  <a:pt x="78" y="41"/>
                  <a:pt x="77" y="43"/>
                  <a:pt x="76" y="46"/>
                </a:cubicBezTo>
                <a:cubicBezTo>
                  <a:pt x="79" y="49"/>
                  <a:pt x="79" y="49"/>
                  <a:pt x="79" y="49"/>
                </a:cubicBezTo>
                <a:cubicBezTo>
                  <a:pt x="79" y="49"/>
                  <a:pt x="79" y="49"/>
                  <a:pt x="79" y="49"/>
                </a:cubicBezTo>
                <a:cubicBezTo>
                  <a:pt x="79" y="49"/>
                  <a:pt x="79" y="49"/>
                  <a:pt x="79" y="49"/>
                </a:cubicBezTo>
                <a:cubicBezTo>
                  <a:pt x="73" y="56"/>
                  <a:pt x="73" y="56"/>
                  <a:pt x="73" y="56"/>
                </a:cubicBezTo>
                <a:cubicBezTo>
                  <a:pt x="51" y="34"/>
                  <a:pt x="51" y="34"/>
                  <a:pt x="51" y="34"/>
                </a:cubicBezTo>
                <a:cubicBezTo>
                  <a:pt x="54" y="26"/>
                  <a:pt x="52" y="16"/>
                  <a:pt x="45" y="9"/>
                </a:cubicBezTo>
                <a:cubicBezTo>
                  <a:pt x="38" y="3"/>
                  <a:pt x="29" y="0"/>
                  <a:pt x="20" y="3"/>
                </a:cubicBezTo>
                <a:cubicBezTo>
                  <a:pt x="34" y="17"/>
                  <a:pt x="34" y="17"/>
                  <a:pt x="34" y="17"/>
                </a:cubicBezTo>
                <a:cubicBezTo>
                  <a:pt x="31" y="31"/>
                  <a:pt x="31" y="31"/>
                  <a:pt x="31" y="31"/>
                </a:cubicBezTo>
                <a:cubicBezTo>
                  <a:pt x="16" y="35"/>
                  <a:pt x="16" y="35"/>
                  <a:pt x="16" y="35"/>
                </a:cubicBezTo>
                <a:cubicBezTo>
                  <a:pt x="2" y="21"/>
                  <a:pt x="2" y="21"/>
                  <a:pt x="2" y="21"/>
                </a:cubicBezTo>
                <a:cubicBezTo>
                  <a:pt x="0" y="29"/>
                  <a:pt x="2" y="39"/>
                  <a:pt x="9" y="45"/>
                </a:cubicBezTo>
                <a:cubicBezTo>
                  <a:pt x="16" y="52"/>
                  <a:pt x="26" y="55"/>
                  <a:pt x="35" y="52"/>
                </a:cubicBezTo>
                <a:cubicBezTo>
                  <a:pt x="35" y="52"/>
                  <a:pt x="35" y="52"/>
                  <a:pt x="35" y="52"/>
                </a:cubicBezTo>
                <a:cubicBezTo>
                  <a:pt x="56" y="73"/>
                  <a:pt x="56" y="73"/>
                  <a:pt x="56" y="73"/>
                </a:cubicBezTo>
                <a:cubicBezTo>
                  <a:pt x="36" y="93"/>
                  <a:pt x="36" y="93"/>
                  <a:pt x="36" y="93"/>
                </a:cubicBezTo>
                <a:cubicBezTo>
                  <a:pt x="35" y="91"/>
                  <a:pt x="35" y="91"/>
                  <a:pt x="35" y="91"/>
                </a:cubicBezTo>
                <a:cubicBezTo>
                  <a:pt x="29" y="96"/>
                  <a:pt x="29" y="96"/>
                  <a:pt x="29" y="96"/>
                </a:cubicBezTo>
                <a:cubicBezTo>
                  <a:pt x="20" y="111"/>
                  <a:pt x="20" y="111"/>
                  <a:pt x="20" y="111"/>
                </a:cubicBezTo>
                <a:cubicBezTo>
                  <a:pt x="22" y="113"/>
                  <a:pt x="22" y="113"/>
                  <a:pt x="22" y="113"/>
                </a:cubicBezTo>
                <a:cubicBezTo>
                  <a:pt x="37" y="104"/>
                  <a:pt x="37" y="104"/>
                  <a:pt x="37" y="104"/>
                </a:cubicBezTo>
                <a:cubicBezTo>
                  <a:pt x="41" y="98"/>
                  <a:pt x="41" y="98"/>
                  <a:pt x="41" y="98"/>
                </a:cubicBezTo>
                <a:cubicBezTo>
                  <a:pt x="40" y="97"/>
                  <a:pt x="40" y="97"/>
                  <a:pt x="40" y="97"/>
                </a:cubicBezTo>
                <a:cubicBezTo>
                  <a:pt x="60" y="77"/>
                  <a:pt x="60" y="77"/>
                  <a:pt x="60" y="77"/>
                </a:cubicBezTo>
                <a:cubicBezTo>
                  <a:pt x="94" y="111"/>
                  <a:pt x="94" y="111"/>
                  <a:pt x="94" y="111"/>
                </a:cubicBezTo>
                <a:cubicBezTo>
                  <a:pt x="97" y="114"/>
                  <a:pt x="100" y="115"/>
                  <a:pt x="103" y="115"/>
                </a:cubicBezTo>
                <a:cubicBezTo>
                  <a:pt x="106" y="115"/>
                  <a:pt x="109" y="114"/>
                  <a:pt x="111" y="111"/>
                </a:cubicBezTo>
                <a:cubicBezTo>
                  <a:pt x="116" y="107"/>
                  <a:pt x="116" y="99"/>
                  <a:pt x="111" y="94"/>
                </a:cubicBezTo>
                <a:cubicBezTo>
                  <a:pt x="77" y="60"/>
                  <a:pt x="77" y="60"/>
                  <a:pt x="77" y="60"/>
                </a:cubicBezTo>
                <a:cubicBezTo>
                  <a:pt x="84" y="54"/>
                  <a:pt x="84" y="54"/>
                  <a:pt x="84" y="54"/>
                </a:cubicBezTo>
                <a:cubicBezTo>
                  <a:pt x="86" y="57"/>
                  <a:pt x="86" y="57"/>
                  <a:pt x="86" y="57"/>
                </a:cubicBezTo>
                <a:cubicBezTo>
                  <a:pt x="89" y="55"/>
                  <a:pt x="91" y="54"/>
                  <a:pt x="94" y="55"/>
                </a:cubicBezTo>
                <a:cubicBezTo>
                  <a:pt x="123" y="26"/>
                  <a:pt x="123" y="26"/>
                  <a:pt x="123" y="26"/>
                </a:cubicBezTo>
                <a:cubicBezTo>
                  <a:pt x="124" y="25"/>
                  <a:pt x="124" y="25"/>
                  <a:pt x="124" y="25"/>
                </a:cubicBezTo>
                <a:cubicBezTo>
                  <a:pt x="123" y="25"/>
                  <a:pt x="123" y="25"/>
                  <a:pt x="123" y="25"/>
                </a:cubicBezTo>
                <a:cubicBezTo>
                  <a:pt x="124" y="24"/>
                  <a:pt x="124" y="24"/>
                  <a:pt x="124" y="23"/>
                </a:cubicBezTo>
                <a:cubicBezTo>
                  <a:pt x="126" y="23"/>
                  <a:pt x="127" y="23"/>
                  <a:pt x="128" y="22"/>
                </a:cubicBezTo>
                <a:cubicBezTo>
                  <a:pt x="129" y="20"/>
                  <a:pt x="129" y="18"/>
                  <a:pt x="128" y="16"/>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51" name="Group 50"/>
          <p:cNvGrpSpPr/>
          <p:nvPr/>
        </p:nvGrpSpPr>
        <p:grpSpPr>
          <a:xfrm>
            <a:off x="6909503" y="1922014"/>
            <a:ext cx="356992" cy="446243"/>
            <a:chOff x="6751638" y="2265363"/>
            <a:chExt cx="158750" cy="198438"/>
          </a:xfrm>
          <a:solidFill>
            <a:schemeClr val="bg1"/>
          </a:solidFill>
          <a:effectLst>
            <a:outerShdw blurRad="50800" dist="38100" dir="2700000" algn="tl" rotWithShape="0">
              <a:prstClr val="black">
                <a:alpha val="40000"/>
              </a:prstClr>
            </a:outerShdw>
          </a:effectLst>
        </p:grpSpPr>
        <p:sp>
          <p:nvSpPr>
            <p:cNvPr id="53" name="Freeform 18"/>
            <p:cNvSpPr>
              <a:spLocks/>
            </p:cNvSpPr>
            <p:nvPr/>
          </p:nvSpPr>
          <p:spPr bwMode="auto">
            <a:xfrm>
              <a:off x="6751638" y="2349501"/>
              <a:ext cx="158750" cy="65088"/>
            </a:xfrm>
            <a:custGeom>
              <a:avLst/>
              <a:gdLst>
                <a:gd name="T0" fmla="*/ 49 w 98"/>
                <a:gd name="T1" fmla="*/ 15 h 40"/>
                <a:gd name="T2" fmla="*/ 2 w 98"/>
                <a:gd name="T3" fmla="*/ 0 h 40"/>
                <a:gd name="T4" fmla="*/ 0 w 98"/>
                <a:gd name="T5" fmla="*/ 4 h 40"/>
                <a:gd name="T6" fmla="*/ 0 w 98"/>
                <a:gd name="T7" fmla="*/ 19 h 40"/>
                <a:gd name="T8" fmla="*/ 49 w 98"/>
                <a:gd name="T9" fmla="*/ 40 h 40"/>
                <a:gd name="T10" fmla="*/ 98 w 98"/>
                <a:gd name="T11" fmla="*/ 19 h 40"/>
                <a:gd name="T12" fmla="*/ 98 w 98"/>
                <a:gd name="T13" fmla="*/ 4 h 40"/>
                <a:gd name="T14" fmla="*/ 96 w 98"/>
                <a:gd name="T15" fmla="*/ 0 h 40"/>
                <a:gd name="T16" fmla="*/ 49 w 98"/>
                <a:gd name="T17" fmla="*/ 15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49" y="15"/>
                  </a:moveTo>
                  <a:cubicBezTo>
                    <a:pt x="26" y="15"/>
                    <a:pt x="7" y="9"/>
                    <a:pt x="2" y="0"/>
                  </a:cubicBezTo>
                  <a:cubicBezTo>
                    <a:pt x="1" y="1"/>
                    <a:pt x="0" y="3"/>
                    <a:pt x="0" y="4"/>
                  </a:cubicBezTo>
                  <a:cubicBezTo>
                    <a:pt x="0" y="19"/>
                    <a:pt x="0" y="19"/>
                    <a:pt x="0" y="19"/>
                  </a:cubicBezTo>
                  <a:cubicBezTo>
                    <a:pt x="0" y="31"/>
                    <a:pt x="22" y="40"/>
                    <a:pt x="49" y="40"/>
                  </a:cubicBezTo>
                  <a:cubicBezTo>
                    <a:pt x="76" y="40"/>
                    <a:pt x="98" y="31"/>
                    <a:pt x="98" y="19"/>
                  </a:cubicBezTo>
                  <a:cubicBezTo>
                    <a:pt x="98" y="4"/>
                    <a:pt x="98" y="4"/>
                    <a:pt x="98" y="4"/>
                  </a:cubicBezTo>
                  <a:cubicBezTo>
                    <a:pt x="98" y="3"/>
                    <a:pt x="97" y="1"/>
                    <a:pt x="96" y="0"/>
                  </a:cubicBezTo>
                  <a:cubicBezTo>
                    <a:pt x="91" y="9"/>
                    <a:pt x="72" y="15"/>
                    <a:pt x="49" y="15"/>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4" name="Freeform 19"/>
            <p:cNvSpPr>
              <a:spLocks/>
            </p:cNvSpPr>
            <p:nvPr/>
          </p:nvSpPr>
          <p:spPr bwMode="auto">
            <a:xfrm>
              <a:off x="6751638" y="2397126"/>
              <a:ext cx="158750" cy="66675"/>
            </a:xfrm>
            <a:custGeom>
              <a:avLst/>
              <a:gdLst>
                <a:gd name="T0" fmla="*/ 49 w 98"/>
                <a:gd name="T1" fmla="*/ 16 h 41"/>
                <a:gd name="T2" fmla="*/ 2 w 98"/>
                <a:gd name="T3" fmla="*/ 0 h 41"/>
                <a:gd name="T4" fmla="*/ 0 w 98"/>
                <a:gd name="T5" fmla="*/ 5 h 41"/>
                <a:gd name="T6" fmla="*/ 0 w 98"/>
                <a:gd name="T7" fmla="*/ 20 h 41"/>
                <a:gd name="T8" fmla="*/ 49 w 98"/>
                <a:gd name="T9" fmla="*/ 41 h 41"/>
                <a:gd name="T10" fmla="*/ 98 w 98"/>
                <a:gd name="T11" fmla="*/ 20 h 41"/>
                <a:gd name="T12" fmla="*/ 98 w 98"/>
                <a:gd name="T13" fmla="*/ 5 h 41"/>
                <a:gd name="T14" fmla="*/ 96 w 98"/>
                <a:gd name="T15" fmla="*/ 0 h 41"/>
                <a:gd name="T16" fmla="*/ 49 w 98"/>
                <a:gd name="T17" fmla="*/ 16 h 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1">
                  <a:moveTo>
                    <a:pt x="49" y="16"/>
                  </a:moveTo>
                  <a:cubicBezTo>
                    <a:pt x="26" y="16"/>
                    <a:pt x="7" y="9"/>
                    <a:pt x="2" y="0"/>
                  </a:cubicBezTo>
                  <a:cubicBezTo>
                    <a:pt x="1" y="2"/>
                    <a:pt x="0" y="3"/>
                    <a:pt x="0" y="5"/>
                  </a:cubicBezTo>
                  <a:cubicBezTo>
                    <a:pt x="0" y="20"/>
                    <a:pt x="0" y="20"/>
                    <a:pt x="0" y="20"/>
                  </a:cubicBezTo>
                  <a:cubicBezTo>
                    <a:pt x="0" y="31"/>
                    <a:pt x="22" y="41"/>
                    <a:pt x="49" y="41"/>
                  </a:cubicBezTo>
                  <a:cubicBezTo>
                    <a:pt x="76" y="41"/>
                    <a:pt x="98" y="31"/>
                    <a:pt x="98" y="20"/>
                  </a:cubicBezTo>
                  <a:cubicBezTo>
                    <a:pt x="98" y="5"/>
                    <a:pt x="98" y="5"/>
                    <a:pt x="98" y="5"/>
                  </a:cubicBezTo>
                  <a:cubicBezTo>
                    <a:pt x="98" y="3"/>
                    <a:pt x="97" y="2"/>
                    <a:pt x="96" y="0"/>
                  </a:cubicBezTo>
                  <a:cubicBezTo>
                    <a:pt x="91" y="9"/>
                    <a:pt x="72" y="16"/>
                    <a:pt x="49" y="16"/>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5" name="Freeform 20"/>
            <p:cNvSpPr>
              <a:spLocks/>
            </p:cNvSpPr>
            <p:nvPr/>
          </p:nvSpPr>
          <p:spPr bwMode="auto">
            <a:xfrm>
              <a:off x="6751638" y="2300288"/>
              <a:ext cx="158750" cy="65088"/>
            </a:xfrm>
            <a:custGeom>
              <a:avLst/>
              <a:gdLst>
                <a:gd name="T0" fmla="*/ 96 w 98"/>
                <a:gd name="T1" fmla="*/ 0 h 40"/>
                <a:gd name="T2" fmla="*/ 49 w 98"/>
                <a:gd name="T3" fmla="*/ 15 h 40"/>
                <a:gd name="T4" fmla="*/ 2 w 98"/>
                <a:gd name="T5" fmla="*/ 0 h 40"/>
                <a:gd name="T6" fmla="*/ 0 w 98"/>
                <a:gd name="T7" fmla="*/ 5 h 40"/>
                <a:gd name="T8" fmla="*/ 0 w 98"/>
                <a:gd name="T9" fmla="*/ 19 h 40"/>
                <a:gd name="T10" fmla="*/ 49 w 98"/>
                <a:gd name="T11" fmla="*/ 40 h 40"/>
                <a:gd name="T12" fmla="*/ 98 w 98"/>
                <a:gd name="T13" fmla="*/ 19 h 40"/>
                <a:gd name="T14" fmla="*/ 98 w 98"/>
                <a:gd name="T15" fmla="*/ 5 h 40"/>
                <a:gd name="T16" fmla="*/ 96 w 98"/>
                <a:gd name="T17" fmla="*/ 0 h 4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98" h="40">
                  <a:moveTo>
                    <a:pt x="96" y="0"/>
                  </a:moveTo>
                  <a:cubicBezTo>
                    <a:pt x="95" y="8"/>
                    <a:pt x="75" y="15"/>
                    <a:pt x="49" y="15"/>
                  </a:cubicBezTo>
                  <a:cubicBezTo>
                    <a:pt x="23" y="15"/>
                    <a:pt x="3" y="8"/>
                    <a:pt x="2" y="0"/>
                  </a:cubicBezTo>
                  <a:cubicBezTo>
                    <a:pt x="1" y="1"/>
                    <a:pt x="0" y="3"/>
                    <a:pt x="0" y="5"/>
                  </a:cubicBezTo>
                  <a:cubicBezTo>
                    <a:pt x="0" y="19"/>
                    <a:pt x="0" y="19"/>
                    <a:pt x="0" y="19"/>
                  </a:cubicBezTo>
                  <a:cubicBezTo>
                    <a:pt x="0" y="31"/>
                    <a:pt x="22" y="40"/>
                    <a:pt x="49" y="40"/>
                  </a:cubicBezTo>
                  <a:cubicBezTo>
                    <a:pt x="76" y="40"/>
                    <a:pt x="98" y="31"/>
                    <a:pt x="98" y="19"/>
                  </a:cubicBezTo>
                  <a:cubicBezTo>
                    <a:pt x="98" y="5"/>
                    <a:pt x="98" y="5"/>
                    <a:pt x="98" y="5"/>
                  </a:cubicBezTo>
                  <a:cubicBezTo>
                    <a:pt x="98" y="3"/>
                    <a:pt x="97" y="1"/>
                    <a:pt x="96" y="0"/>
                  </a:cubicBezTo>
                  <a:close/>
                </a:path>
              </a:pathLst>
            </a:cu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sp>
          <p:nvSpPr>
            <p:cNvPr id="56" name="Oval 21"/>
            <p:cNvSpPr>
              <a:spLocks noChangeArrowheads="1"/>
            </p:cNvSpPr>
            <p:nvPr/>
          </p:nvSpPr>
          <p:spPr bwMode="auto">
            <a:xfrm>
              <a:off x="6754813" y="2265363"/>
              <a:ext cx="152400" cy="50800"/>
            </a:xfrm>
            <a:prstGeom prst="ellipse">
              <a:avLst/>
            </a:prstGeom>
            <a:grp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solidFill>
                  <a:schemeClr val="bg1"/>
                </a:solidFill>
              </a:endParaRPr>
            </a:p>
          </p:txBody>
        </p:sp>
      </p:grpSp>
      <p:sp>
        <p:nvSpPr>
          <p:cNvPr id="58" name="Freeform 196"/>
          <p:cNvSpPr>
            <a:spLocks noChangeAspect="1" noEditPoints="1"/>
          </p:cNvSpPr>
          <p:nvPr/>
        </p:nvSpPr>
        <p:spPr bwMode="auto">
          <a:xfrm>
            <a:off x="6833240" y="4295601"/>
            <a:ext cx="512065" cy="411480"/>
          </a:xfrm>
          <a:custGeom>
            <a:avLst/>
            <a:gdLst>
              <a:gd name="T0" fmla="*/ 117 w 132"/>
              <a:gd name="T1" fmla="*/ 33 h 106"/>
              <a:gd name="T2" fmla="*/ 106 w 132"/>
              <a:gd name="T3" fmla="*/ 33 h 106"/>
              <a:gd name="T4" fmla="*/ 100 w 132"/>
              <a:gd name="T5" fmla="*/ 26 h 106"/>
              <a:gd name="T6" fmla="*/ 106 w 132"/>
              <a:gd name="T7" fmla="*/ 20 h 106"/>
              <a:gd name="T8" fmla="*/ 117 w 132"/>
              <a:gd name="T9" fmla="*/ 20 h 106"/>
              <a:gd name="T10" fmla="*/ 123 w 132"/>
              <a:gd name="T11" fmla="*/ 26 h 106"/>
              <a:gd name="T12" fmla="*/ 117 w 132"/>
              <a:gd name="T13" fmla="*/ 33 h 106"/>
              <a:gd name="T14" fmla="*/ 47 w 132"/>
              <a:gd name="T15" fmla="*/ 43 h 106"/>
              <a:gd name="T16" fmla="*/ 64 w 132"/>
              <a:gd name="T17" fmla="*/ 59 h 106"/>
              <a:gd name="T18" fmla="*/ 47 w 132"/>
              <a:gd name="T19" fmla="*/ 76 h 106"/>
              <a:gd name="T20" fmla="*/ 30 w 132"/>
              <a:gd name="T21" fmla="*/ 59 h 106"/>
              <a:gd name="T22" fmla="*/ 47 w 132"/>
              <a:gd name="T23" fmla="*/ 43 h 106"/>
              <a:gd name="T24" fmla="*/ 13 w 132"/>
              <a:gd name="T25" fmla="*/ 0 h 106"/>
              <a:gd name="T26" fmla="*/ 40 w 132"/>
              <a:gd name="T27" fmla="*/ 0 h 106"/>
              <a:gd name="T28" fmla="*/ 40 w 132"/>
              <a:gd name="T29" fmla="*/ 10 h 106"/>
              <a:gd name="T30" fmla="*/ 13 w 132"/>
              <a:gd name="T31" fmla="*/ 10 h 106"/>
              <a:gd name="T32" fmla="*/ 13 w 132"/>
              <a:gd name="T33" fmla="*/ 0 h 106"/>
              <a:gd name="T34" fmla="*/ 48 w 132"/>
              <a:gd name="T35" fmla="*/ 95 h 106"/>
              <a:gd name="T36" fmla="*/ 12 w 132"/>
              <a:gd name="T37" fmla="*/ 60 h 106"/>
              <a:gd name="T38" fmla="*/ 48 w 132"/>
              <a:gd name="T39" fmla="*/ 24 h 106"/>
              <a:gd name="T40" fmla="*/ 83 w 132"/>
              <a:gd name="T41" fmla="*/ 60 h 106"/>
              <a:gd name="T42" fmla="*/ 48 w 132"/>
              <a:gd name="T43" fmla="*/ 95 h 106"/>
              <a:gd name="T44" fmla="*/ 122 w 132"/>
              <a:gd name="T45" fmla="*/ 13 h 106"/>
              <a:gd name="T46" fmla="*/ 9 w 132"/>
              <a:gd name="T47" fmla="*/ 13 h 106"/>
              <a:gd name="T48" fmla="*/ 0 w 132"/>
              <a:gd name="T49" fmla="*/ 22 h 106"/>
              <a:gd name="T50" fmla="*/ 0 w 132"/>
              <a:gd name="T51" fmla="*/ 97 h 106"/>
              <a:gd name="T52" fmla="*/ 9 w 132"/>
              <a:gd name="T53" fmla="*/ 106 h 106"/>
              <a:gd name="T54" fmla="*/ 122 w 132"/>
              <a:gd name="T55" fmla="*/ 106 h 106"/>
              <a:gd name="T56" fmla="*/ 132 w 132"/>
              <a:gd name="T57" fmla="*/ 97 h 106"/>
              <a:gd name="T58" fmla="*/ 132 w 132"/>
              <a:gd name="T59" fmla="*/ 22 h 106"/>
              <a:gd name="T60" fmla="*/ 122 w 132"/>
              <a:gd name="T61" fmla="*/ 13 h 1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Lst>
            <a:rect l="0" t="0" r="r" b="b"/>
            <a:pathLst>
              <a:path w="132" h="106">
                <a:moveTo>
                  <a:pt x="117" y="33"/>
                </a:moveTo>
                <a:cubicBezTo>
                  <a:pt x="106" y="33"/>
                  <a:pt x="106" y="33"/>
                  <a:pt x="106" y="33"/>
                </a:cubicBezTo>
                <a:cubicBezTo>
                  <a:pt x="102" y="33"/>
                  <a:pt x="100" y="30"/>
                  <a:pt x="100" y="26"/>
                </a:cubicBezTo>
                <a:cubicBezTo>
                  <a:pt x="100" y="23"/>
                  <a:pt x="102" y="20"/>
                  <a:pt x="106" y="20"/>
                </a:cubicBezTo>
                <a:cubicBezTo>
                  <a:pt x="117" y="20"/>
                  <a:pt x="117" y="20"/>
                  <a:pt x="117" y="20"/>
                </a:cubicBezTo>
                <a:cubicBezTo>
                  <a:pt x="121" y="20"/>
                  <a:pt x="123" y="23"/>
                  <a:pt x="123" y="26"/>
                </a:cubicBezTo>
                <a:cubicBezTo>
                  <a:pt x="123" y="30"/>
                  <a:pt x="121" y="33"/>
                  <a:pt x="117" y="33"/>
                </a:cubicBezTo>
                <a:close/>
                <a:moveTo>
                  <a:pt x="47" y="43"/>
                </a:moveTo>
                <a:cubicBezTo>
                  <a:pt x="57" y="43"/>
                  <a:pt x="64" y="50"/>
                  <a:pt x="64" y="59"/>
                </a:cubicBezTo>
                <a:cubicBezTo>
                  <a:pt x="64" y="69"/>
                  <a:pt x="57" y="76"/>
                  <a:pt x="47" y="76"/>
                </a:cubicBezTo>
                <a:cubicBezTo>
                  <a:pt x="38" y="76"/>
                  <a:pt x="30" y="69"/>
                  <a:pt x="30" y="59"/>
                </a:cubicBezTo>
                <a:cubicBezTo>
                  <a:pt x="30" y="50"/>
                  <a:pt x="38" y="43"/>
                  <a:pt x="47" y="43"/>
                </a:cubicBezTo>
                <a:close/>
                <a:moveTo>
                  <a:pt x="13" y="0"/>
                </a:moveTo>
                <a:cubicBezTo>
                  <a:pt x="40" y="0"/>
                  <a:pt x="40" y="0"/>
                  <a:pt x="40" y="0"/>
                </a:cubicBezTo>
                <a:cubicBezTo>
                  <a:pt x="40" y="10"/>
                  <a:pt x="40" y="10"/>
                  <a:pt x="40" y="10"/>
                </a:cubicBezTo>
                <a:cubicBezTo>
                  <a:pt x="13" y="10"/>
                  <a:pt x="13" y="10"/>
                  <a:pt x="13" y="10"/>
                </a:cubicBezTo>
                <a:cubicBezTo>
                  <a:pt x="13" y="0"/>
                  <a:pt x="13" y="0"/>
                  <a:pt x="13" y="0"/>
                </a:cubicBezTo>
                <a:close/>
                <a:moveTo>
                  <a:pt x="48" y="95"/>
                </a:moveTo>
                <a:cubicBezTo>
                  <a:pt x="28" y="95"/>
                  <a:pt x="12" y="79"/>
                  <a:pt x="12" y="60"/>
                </a:cubicBezTo>
                <a:cubicBezTo>
                  <a:pt x="12" y="40"/>
                  <a:pt x="28" y="24"/>
                  <a:pt x="48" y="24"/>
                </a:cubicBezTo>
                <a:cubicBezTo>
                  <a:pt x="67" y="24"/>
                  <a:pt x="83" y="40"/>
                  <a:pt x="83" y="60"/>
                </a:cubicBezTo>
                <a:cubicBezTo>
                  <a:pt x="83" y="79"/>
                  <a:pt x="67" y="95"/>
                  <a:pt x="48" y="95"/>
                </a:cubicBezTo>
                <a:close/>
                <a:moveTo>
                  <a:pt x="122" y="13"/>
                </a:moveTo>
                <a:cubicBezTo>
                  <a:pt x="9" y="13"/>
                  <a:pt x="9" y="13"/>
                  <a:pt x="9" y="13"/>
                </a:cubicBezTo>
                <a:cubicBezTo>
                  <a:pt x="4" y="13"/>
                  <a:pt x="0" y="17"/>
                  <a:pt x="0" y="22"/>
                </a:cubicBezTo>
                <a:cubicBezTo>
                  <a:pt x="0" y="97"/>
                  <a:pt x="0" y="97"/>
                  <a:pt x="0" y="97"/>
                </a:cubicBezTo>
                <a:cubicBezTo>
                  <a:pt x="0" y="102"/>
                  <a:pt x="4" y="106"/>
                  <a:pt x="9" y="106"/>
                </a:cubicBezTo>
                <a:cubicBezTo>
                  <a:pt x="122" y="106"/>
                  <a:pt x="122" y="106"/>
                  <a:pt x="122" y="106"/>
                </a:cubicBezTo>
                <a:cubicBezTo>
                  <a:pt x="127" y="106"/>
                  <a:pt x="132" y="102"/>
                  <a:pt x="132" y="97"/>
                </a:cubicBezTo>
                <a:cubicBezTo>
                  <a:pt x="132" y="22"/>
                  <a:pt x="132" y="22"/>
                  <a:pt x="132" y="22"/>
                </a:cubicBezTo>
                <a:cubicBezTo>
                  <a:pt x="132" y="17"/>
                  <a:pt x="127" y="13"/>
                  <a:pt x="122" y="13"/>
                </a:cubicBezTo>
                <a:close/>
              </a:path>
            </a:pathLst>
          </a:custGeom>
          <a:solidFill>
            <a:schemeClr val="bg1"/>
          </a:solidFill>
          <a:ln>
            <a:noFill/>
          </a:ln>
          <a:effectLst>
            <a:outerShdw blurRad="50800" dist="38100" dir="2700000" algn="tl"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nvGrpSpPr>
          <p:cNvPr id="60" name="Group 59"/>
          <p:cNvGrpSpPr/>
          <p:nvPr/>
        </p:nvGrpSpPr>
        <p:grpSpPr>
          <a:xfrm>
            <a:off x="2553761" y="1662794"/>
            <a:ext cx="3721743" cy="1115384"/>
            <a:chOff x="1879600" y="3087314"/>
            <a:chExt cx="3098800" cy="936103"/>
          </a:xfrm>
        </p:grpSpPr>
        <p:sp>
          <p:nvSpPr>
            <p:cNvPr id="61"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2" name="Rectangle 61"/>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3" name="Group 62"/>
          <p:cNvGrpSpPr/>
          <p:nvPr/>
        </p:nvGrpSpPr>
        <p:grpSpPr>
          <a:xfrm>
            <a:off x="2553760" y="2853966"/>
            <a:ext cx="3721743" cy="1115384"/>
            <a:chOff x="1879600" y="3087314"/>
            <a:chExt cx="3098800" cy="936103"/>
          </a:xfrm>
        </p:grpSpPr>
        <p:sp>
          <p:nvSpPr>
            <p:cNvPr id="6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5" name="Rectangle 64"/>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6" name="Group 65"/>
          <p:cNvGrpSpPr/>
          <p:nvPr/>
        </p:nvGrpSpPr>
        <p:grpSpPr>
          <a:xfrm>
            <a:off x="2553759" y="4110935"/>
            <a:ext cx="3721743" cy="1115384"/>
            <a:chOff x="1879600" y="3087314"/>
            <a:chExt cx="3098800" cy="936103"/>
          </a:xfrm>
        </p:grpSpPr>
        <p:sp>
          <p:nvSpPr>
            <p:cNvPr id="6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68" name="Rectangle 67"/>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69" name="Group 68"/>
          <p:cNvGrpSpPr/>
          <p:nvPr/>
        </p:nvGrpSpPr>
        <p:grpSpPr>
          <a:xfrm>
            <a:off x="2553758" y="5281939"/>
            <a:ext cx="3721743" cy="1115384"/>
            <a:chOff x="1879600" y="3087314"/>
            <a:chExt cx="3098800" cy="936103"/>
          </a:xfrm>
        </p:grpSpPr>
        <p:sp>
          <p:nvSpPr>
            <p:cNvPr id="7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1" name="Rectangle 70"/>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5" name="Group 114"/>
          <p:cNvGrpSpPr/>
          <p:nvPr/>
        </p:nvGrpSpPr>
        <p:grpSpPr>
          <a:xfrm>
            <a:off x="7636665" y="1662794"/>
            <a:ext cx="3721743" cy="1115384"/>
            <a:chOff x="1879600" y="3087314"/>
            <a:chExt cx="3098800" cy="936103"/>
          </a:xfrm>
        </p:grpSpPr>
        <p:sp>
          <p:nvSpPr>
            <p:cNvPr id="11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17" name="Rectangle 116"/>
            <p:cNvSpPr/>
            <p:nvPr/>
          </p:nvSpPr>
          <p:spPr>
            <a:xfrm>
              <a:off x="1942964" y="3087314"/>
              <a:ext cx="1980148" cy="309968"/>
            </a:xfrm>
            <a:prstGeom prst="rect">
              <a:avLst/>
            </a:prstGeom>
            <a:solidFill>
              <a:srgbClr val="2F5698"/>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18" name="Group 117"/>
          <p:cNvGrpSpPr/>
          <p:nvPr/>
        </p:nvGrpSpPr>
        <p:grpSpPr>
          <a:xfrm>
            <a:off x="7636664" y="2853966"/>
            <a:ext cx="3721743" cy="1115384"/>
            <a:chOff x="1879600" y="3087314"/>
            <a:chExt cx="3098800" cy="936103"/>
          </a:xfrm>
        </p:grpSpPr>
        <p:sp>
          <p:nvSpPr>
            <p:cNvPr id="119"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0" name="Rectangle 119"/>
            <p:cNvSpPr/>
            <p:nvPr/>
          </p:nvSpPr>
          <p:spPr>
            <a:xfrm>
              <a:off x="1942964" y="3087314"/>
              <a:ext cx="1980148" cy="309968"/>
            </a:xfrm>
            <a:prstGeom prst="rect">
              <a:avLst/>
            </a:prstGeom>
            <a:solidFill>
              <a:srgbClr val="96B357"/>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1" name="Group 120"/>
          <p:cNvGrpSpPr/>
          <p:nvPr/>
        </p:nvGrpSpPr>
        <p:grpSpPr>
          <a:xfrm>
            <a:off x="7636663" y="4110935"/>
            <a:ext cx="3721743" cy="1115384"/>
            <a:chOff x="1879600" y="3087314"/>
            <a:chExt cx="3098800" cy="936103"/>
          </a:xfrm>
        </p:grpSpPr>
        <p:sp>
          <p:nvSpPr>
            <p:cNvPr id="122"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3" name="Rectangle 122"/>
            <p:cNvSpPr/>
            <p:nvPr/>
          </p:nvSpPr>
          <p:spPr>
            <a:xfrm>
              <a:off x="1942964" y="3087314"/>
              <a:ext cx="1980148" cy="309968"/>
            </a:xfrm>
            <a:prstGeom prst="rect">
              <a:avLst/>
            </a:prstGeom>
            <a:solidFill>
              <a:srgbClr val="179D8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124" name="Group 123"/>
          <p:cNvGrpSpPr/>
          <p:nvPr/>
        </p:nvGrpSpPr>
        <p:grpSpPr>
          <a:xfrm>
            <a:off x="7636662" y="5281939"/>
            <a:ext cx="3721743" cy="1115384"/>
            <a:chOff x="1879600" y="3087314"/>
            <a:chExt cx="3098800" cy="936103"/>
          </a:xfrm>
        </p:grpSpPr>
        <p:sp>
          <p:nvSpPr>
            <p:cNvPr id="125"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126" name="Rectangle 125"/>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1341732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5"/>
                                        </p:tgtEl>
                                        <p:attrNameLst>
                                          <p:attrName>style.visibility</p:attrName>
                                        </p:attrNameLst>
                                      </p:cBhvr>
                                      <p:to>
                                        <p:strVal val="visible"/>
                                      </p:to>
                                    </p:set>
                                    <p:animEffect transition="in" filter="barn(inVertical)">
                                      <p:cBhvr>
                                        <p:cTn id="7" dur="1000"/>
                                        <p:tgtEl>
                                          <p:spTgt spid="45"/>
                                        </p:tgtEl>
                                      </p:cBhvr>
                                    </p:animEffect>
                                  </p:childTnLst>
                                </p:cTn>
                              </p:par>
                            </p:childTnLst>
                          </p:cTn>
                        </p:par>
                        <p:par>
                          <p:cTn id="8" fill="hold">
                            <p:stCondLst>
                              <p:cond delay="1000"/>
                            </p:stCondLst>
                            <p:childTnLst>
                              <p:par>
                                <p:cTn id="9" presetID="2" presetClass="entr" presetSubtype="8" fill="hold" grpId="0" nodeType="afterEffect">
                                  <p:stCondLst>
                                    <p:cond delay="0"/>
                                  </p:stCondLst>
                                  <p:childTnLst>
                                    <p:set>
                                      <p:cBhvr>
                                        <p:cTn id="10" dur="1" fill="hold">
                                          <p:stCondLst>
                                            <p:cond delay="0"/>
                                          </p:stCondLst>
                                        </p:cTn>
                                        <p:tgtEl>
                                          <p:spTgt spid="57"/>
                                        </p:tgtEl>
                                        <p:attrNameLst>
                                          <p:attrName>style.visibility</p:attrName>
                                        </p:attrNameLst>
                                      </p:cBhvr>
                                      <p:to>
                                        <p:strVal val="visible"/>
                                      </p:to>
                                    </p:set>
                                    <p:anim calcmode="lin" valueType="num">
                                      <p:cBhvr additive="base">
                                        <p:cTn id="11" dur="500" fill="hold"/>
                                        <p:tgtEl>
                                          <p:spTgt spid="57"/>
                                        </p:tgtEl>
                                        <p:attrNameLst>
                                          <p:attrName>ppt_x</p:attrName>
                                        </p:attrNameLst>
                                      </p:cBhvr>
                                      <p:tavLst>
                                        <p:tav tm="0">
                                          <p:val>
                                            <p:strVal val="0-#ppt_w/2"/>
                                          </p:val>
                                        </p:tav>
                                        <p:tav tm="100000">
                                          <p:val>
                                            <p:strVal val="#ppt_x"/>
                                          </p:val>
                                        </p:tav>
                                      </p:tavLst>
                                    </p:anim>
                                    <p:anim calcmode="lin" valueType="num">
                                      <p:cBhvr additive="base">
                                        <p:cTn id="12" dur="500" fill="hold"/>
                                        <p:tgtEl>
                                          <p:spTgt spid="57"/>
                                        </p:tgtEl>
                                        <p:attrNameLst>
                                          <p:attrName>ppt_y</p:attrName>
                                        </p:attrNameLst>
                                      </p:cBhvr>
                                      <p:tavLst>
                                        <p:tav tm="0">
                                          <p:val>
                                            <p:strVal val="#ppt_y"/>
                                          </p:val>
                                        </p:tav>
                                        <p:tav tm="100000">
                                          <p:val>
                                            <p:strVal val="#ppt_y"/>
                                          </p:val>
                                        </p:tav>
                                      </p:tavLst>
                                    </p:anim>
                                  </p:childTnLst>
                                </p:cTn>
                              </p:par>
                            </p:childTnLst>
                          </p:cTn>
                        </p:par>
                        <p:par>
                          <p:cTn id="13" fill="hold">
                            <p:stCondLst>
                              <p:cond delay="1500"/>
                            </p:stCondLst>
                            <p:childTnLst>
                              <p:par>
                                <p:cTn id="14" presetID="53" presetClass="entr" presetSubtype="16" fill="hold" grpId="0" nodeType="afterEffect">
                                  <p:stCondLst>
                                    <p:cond delay="0"/>
                                  </p:stCondLst>
                                  <p:childTnLst>
                                    <p:set>
                                      <p:cBhvr>
                                        <p:cTn id="15" dur="1" fill="hold">
                                          <p:stCondLst>
                                            <p:cond delay="0"/>
                                          </p:stCondLst>
                                        </p:cTn>
                                        <p:tgtEl>
                                          <p:spTgt spid="110"/>
                                        </p:tgtEl>
                                        <p:attrNameLst>
                                          <p:attrName>style.visibility</p:attrName>
                                        </p:attrNameLst>
                                      </p:cBhvr>
                                      <p:to>
                                        <p:strVal val="visible"/>
                                      </p:to>
                                    </p:set>
                                    <p:anim calcmode="lin" valueType="num">
                                      <p:cBhvr>
                                        <p:cTn id="16" dur="500" fill="hold"/>
                                        <p:tgtEl>
                                          <p:spTgt spid="110"/>
                                        </p:tgtEl>
                                        <p:attrNameLst>
                                          <p:attrName>ppt_w</p:attrName>
                                        </p:attrNameLst>
                                      </p:cBhvr>
                                      <p:tavLst>
                                        <p:tav tm="0">
                                          <p:val>
                                            <p:fltVal val="0"/>
                                          </p:val>
                                        </p:tav>
                                        <p:tav tm="100000">
                                          <p:val>
                                            <p:strVal val="#ppt_w"/>
                                          </p:val>
                                        </p:tav>
                                      </p:tavLst>
                                    </p:anim>
                                    <p:anim calcmode="lin" valueType="num">
                                      <p:cBhvr>
                                        <p:cTn id="17" dur="500" fill="hold"/>
                                        <p:tgtEl>
                                          <p:spTgt spid="110"/>
                                        </p:tgtEl>
                                        <p:attrNameLst>
                                          <p:attrName>ppt_h</p:attrName>
                                        </p:attrNameLst>
                                      </p:cBhvr>
                                      <p:tavLst>
                                        <p:tav tm="0">
                                          <p:val>
                                            <p:fltVal val="0"/>
                                          </p:val>
                                        </p:tav>
                                        <p:tav tm="100000">
                                          <p:val>
                                            <p:strVal val="#ppt_h"/>
                                          </p:val>
                                        </p:tav>
                                      </p:tavLst>
                                    </p:anim>
                                    <p:animEffect transition="in" filter="fade">
                                      <p:cBhvr>
                                        <p:cTn id="18" dur="500"/>
                                        <p:tgtEl>
                                          <p:spTgt spid="110"/>
                                        </p:tgtEl>
                                      </p:cBhvr>
                                    </p:animEffect>
                                  </p:childTnLst>
                                </p:cTn>
                              </p:par>
                            </p:childTnLst>
                          </p:cTn>
                        </p:par>
                        <p:par>
                          <p:cTn id="19" fill="hold">
                            <p:stCondLst>
                              <p:cond delay="2000"/>
                            </p:stCondLst>
                            <p:childTnLst>
                              <p:par>
                                <p:cTn id="20" presetID="22" presetClass="entr" presetSubtype="8" fill="hold" nodeType="afterEffect">
                                  <p:stCondLst>
                                    <p:cond delay="0"/>
                                  </p:stCondLst>
                                  <p:childTnLst>
                                    <p:set>
                                      <p:cBhvr>
                                        <p:cTn id="21" dur="1" fill="hold">
                                          <p:stCondLst>
                                            <p:cond delay="0"/>
                                          </p:stCondLst>
                                        </p:cTn>
                                        <p:tgtEl>
                                          <p:spTgt spid="60"/>
                                        </p:tgtEl>
                                        <p:attrNameLst>
                                          <p:attrName>style.visibility</p:attrName>
                                        </p:attrNameLst>
                                      </p:cBhvr>
                                      <p:to>
                                        <p:strVal val="visible"/>
                                      </p:to>
                                    </p:set>
                                    <p:animEffect transition="in" filter="wipe(left)">
                                      <p:cBhvr>
                                        <p:cTn id="22" dur="500"/>
                                        <p:tgtEl>
                                          <p:spTgt spid="60"/>
                                        </p:tgtEl>
                                      </p:cBhvr>
                                    </p:animEffect>
                                  </p:childTnLst>
                                </p:cTn>
                              </p:par>
                            </p:childTnLst>
                          </p:cTn>
                        </p:par>
                        <p:par>
                          <p:cTn id="23" fill="hold">
                            <p:stCondLst>
                              <p:cond delay="2500"/>
                            </p:stCondLst>
                            <p:childTnLst>
                              <p:par>
                                <p:cTn id="24" presetID="2" presetClass="entr" presetSubtype="8" fill="hold" grpId="0" nodeType="afterEffect">
                                  <p:stCondLst>
                                    <p:cond delay="0"/>
                                  </p:stCondLst>
                                  <p:childTnLst>
                                    <p:set>
                                      <p:cBhvr>
                                        <p:cTn id="25" dur="1" fill="hold">
                                          <p:stCondLst>
                                            <p:cond delay="0"/>
                                          </p:stCondLst>
                                        </p:cTn>
                                        <p:tgtEl>
                                          <p:spTgt spid="80"/>
                                        </p:tgtEl>
                                        <p:attrNameLst>
                                          <p:attrName>style.visibility</p:attrName>
                                        </p:attrNameLst>
                                      </p:cBhvr>
                                      <p:to>
                                        <p:strVal val="visible"/>
                                      </p:to>
                                    </p:set>
                                    <p:anim calcmode="lin" valueType="num">
                                      <p:cBhvr additive="base">
                                        <p:cTn id="26" dur="500" fill="hold"/>
                                        <p:tgtEl>
                                          <p:spTgt spid="80"/>
                                        </p:tgtEl>
                                        <p:attrNameLst>
                                          <p:attrName>ppt_x</p:attrName>
                                        </p:attrNameLst>
                                      </p:cBhvr>
                                      <p:tavLst>
                                        <p:tav tm="0">
                                          <p:val>
                                            <p:strVal val="0-#ppt_w/2"/>
                                          </p:val>
                                        </p:tav>
                                        <p:tav tm="100000">
                                          <p:val>
                                            <p:strVal val="#ppt_x"/>
                                          </p:val>
                                        </p:tav>
                                      </p:tavLst>
                                    </p:anim>
                                    <p:anim calcmode="lin" valueType="num">
                                      <p:cBhvr additive="base">
                                        <p:cTn id="27" dur="500" fill="hold"/>
                                        <p:tgtEl>
                                          <p:spTgt spid="80"/>
                                        </p:tgtEl>
                                        <p:attrNameLst>
                                          <p:attrName>ppt_y</p:attrName>
                                        </p:attrNameLst>
                                      </p:cBhvr>
                                      <p:tavLst>
                                        <p:tav tm="0">
                                          <p:val>
                                            <p:strVal val="#ppt_y"/>
                                          </p:val>
                                        </p:tav>
                                        <p:tav tm="100000">
                                          <p:val>
                                            <p:strVal val="#ppt_y"/>
                                          </p:val>
                                        </p:tav>
                                      </p:tavLst>
                                    </p:anim>
                                  </p:childTnLst>
                                </p:cTn>
                              </p:par>
                            </p:childTnLst>
                          </p:cTn>
                        </p:par>
                        <p:par>
                          <p:cTn id="28" fill="hold">
                            <p:stCondLst>
                              <p:cond delay="3000"/>
                            </p:stCondLst>
                            <p:childTnLst>
                              <p:par>
                                <p:cTn id="29" presetID="53" presetClass="entr" presetSubtype="16" fill="hold" grpId="0" nodeType="afterEffect">
                                  <p:stCondLst>
                                    <p:cond delay="0"/>
                                  </p:stCondLst>
                                  <p:childTnLst>
                                    <p:set>
                                      <p:cBhvr>
                                        <p:cTn id="30" dur="1" fill="hold">
                                          <p:stCondLst>
                                            <p:cond delay="0"/>
                                          </p:stCondLst>
                                        </p:cTn>
                                        <p:tgtEl>
                                          <p:spTgt spid="111"/>
                                        </p:tgtEl>
                                        <p:attrNameLst>
                                          <p:attrName>style.visibility</p:attrName>
                                        </p:attrNameLst>
                                      </p:cBhvr>
                                      <p:to>
                                        <p:strVal val="visible"/>
                                      </p:to>
                                    </p:set>
                                    <p:anim calcmode="lin" valueType="num">
                                      <p:cBhvr>
                                        <p:cTn id="31" dur="500" fill="hold"/>
                                        <p:tgtEl>
                                          <p:spTgt spid="111"/>
                                        </p:tgtEl>
                                        <p:attrNameLst>
                                          <p:attrName>ppt_w</p:attrName>
                                        </p:attrNameLst>
                                      </p:cBhvr>
                                      <p:tavLst>
                                        <p:tav tm="0">
                                          <p:val>
                                            <p:fltVal val="0"/>
                                          </p:val>
                                        </p:tav>
                                        <p:tav tm="100000">
                                          <p:val>
                                            <p:strVal val="#ppt_w"/>
                                          </p:val>
                                        </p:tav>
                                      </p:tavLst>
                                    </p:anim>
                                    <p:anim calcmode="lin" valueType="num">
                                      <p:cBhvr>
                                        <p:cTn id="32" dur="500" fill="hold"/>
                                        <p:tgtEl>
                                          <p:spTgt spid="111"/>
                                        </p:tgtEl>
                                        <p:attrNameLst>
                                          <p:attrName>ppt_h</p:attrName>
                                        </p:attrNameLst>
                                      </p:cBhvr>
                                      <p:tavLst>
                                        <p:tav tm="0">
                                          <p:val>
                                            <p:fltVal val="0"/>
                                          </p:val>
                                        </p:tav>
                                        <p:tav tm="100000">
                                          <p:val>
                                            <p:strVal val="#ppt_h"/>
                                          </p:val>
                                        </p:tav>
                                      </p:tavLst>
                                    </p:anim>
                                    <p:animEffect transition="in" filter="fade">
                                      <p:cBhvr>
                                        <p:cTn id="33" dur="500"/>
                                        <p:tgtEl>
                                          <p:spTgt spid="111"/>
                                        </p:tgtEl>
                                      </p:cBhvr>
                                    </p:animEffect>
                                  </p:childTnLst>
                                </p:cTn>
                              </p:par>
                            </p:childTnLst>
                          </p:cTn>
                        </p:par>
                        <p:par>
                          <p:cTn id="34" fill="hold">
                            <p:stCondLst>
                              <p:cond delay="3500"/>
                            </p:stCondLst>
                            <p:childTnLst>
                              <p:par>
                                <p:cTn id="35" presetID="22" presetClass="entr" presetSubtype="8" fill="hold" nodeType="afterEffect">
                                  <p:stCondLst>
                                    <p:cond delay="0"/>
                                  </p:stCondLst>
                                  <p:childTnLst>
                                    <p:set>
                                      <p:cBhvr>
                                        <p:cTn id="36" dur="1" fill="hold">
                                          <p:stCondLst>
                                            <p:cond delay="0"/>
                                          </p:stCondLst>
                                        </p:cTn>
                                        <p:tgtEl>
                                          <p:spTgt spid="63"/>
                                        </p:tgtEl>
                                        <p:attrNameLst>
                                          <p:attrName>style.visibility</p:attrName>
                                        </p:attrNameLst>
                                      </p:cBhvr>
                                      <p:to>
                                        <p:strVal val="visible"/>
                                      </p:to>
                                    </p:set>
                                    <p:animEffect transition="in" filter="wipe(left)">
                                      <p:cBhvr>
                                        <p:cTn id="37" dur="500"/>
                                        <p:tgtEl>
                                          <p:spTgt spid="63"/>
                                        </p:tgtEl>
                                      </p:cBhvr>
                                    </p:animEffect>
                                  </p:childTnLst>
                                </p:cTn>
                              </p:par>
                            </p:childTnLst>
                          </p:cTn>
                        </p:par>
                        <p:par>
                          <p:cTn id="38" fill="hold">
                            <p:stCondLst>
                              <p:cond delay="4000"/>
                            </p:stCondLst>
                            <p:childTnLst>
                              <p:par>
                                <p:cTn id="39" presetID="2" presetClass="entr" presetSubtype="8" fill="hold" grpId="0" nodeType="afterEffect">
                                  <p:stCondLst>
                                    <p:cond delay="0"/>
                                  </p:stCondLst>
                                  <p:childTnLst>
                                    <p:set>
                                      <p:cBhvr>
                                        <p:cTn id="40" dur="1" fill="hold">
                                          <p:stCondLst>
                                            <p:cond delay="0"/>
                                          </p:stCondLst>
                                        </p:cTn>
                                        <p:tgtEl>
                                          <p:spTgt spid="83"/>
                                        </p:tgtEl>
                                        <p:attrNameLst>
                                          <p:attrName>style.visibility</p:attrName>
                                        </p:attrNameLst>
                                      </p:cBhvr>
                                      <p:to>
                                        <p:strVal val="visible"/>
                                      </p:to>
                                    </p:set>
                                    <p:anim calcmode="lin" valueType="num">
                                      <p:cBhvr additive="base">
                                        <p:cTn id="41" dur="500" fill="hold"/>
                                        <p:tgtEl>
                                          <p:spTgt spid="83"/>
                                        </p:tgtEl>
                                        <p:attrNameLst>
                                          <p:attrName>ppt_x</p:attrName>
                                        </p:attrNameLst>
                                      </p:cBhvr>
                                      <p:tavLst>
                                        <p:tav tm="0">
                                          <p:val>
                                            <p:strVal val="0-#ppt_w/2"/>
                                          </p:val>
                                        </p:tav>
                                        <p:tav tm="100000">
                                          <p:val>
                                            <p:strVal val="#ppt_x"/>
                                          </p:val>
                                        </p:tav>
                                      </p:tavLst>
                                    </p:anim>
                                    <p:anim calcmode="lin" valueType="num">
                                      <p:cBhvr additive="base">
                                        <p:cTn id="42" dur="500" fill="hold"/>
                                        <p:tgtEl>
                                          <p:spTgt spid="83"/>
                                        </p:tgtEl>
                                        <p:attrNameLst>
                                          <p:attrName>ppt_y</p:attrName>
                                        </p:attrNameLst>
                                      </p:cBhvr>
                                      <p:tavLst>
                                        <p:tav tm="0">
                                          <p:val>
                                            <p:strVal val="#ppt_y"/>
                                          </p:val>
                                        </p:tav>
                                        <p:tav tm="100000">
                                          <p:val>
                                            <p:strVal val="#ppt_y"/>
                                          </p:val>
                                        </p:tav>
                                      </p:tavLst>
                                    </p:anim>
                                  </p:childTnLst>
                                </p:cTn>
                              </p:par>
                            </p:childTnLst>
                          </p:cTn>
                        </p:par>
                        <p:par>
                          <p:cTn id="43" fill="hold">
                            <p:stCondLst>
                              <p:cond delay="4500"/>
                            </p:stCondLst>
                            <p:childTnLst>
                              <p:par>
                                <p:cTn id="44" presetID="53" presetClass="entr" presetSubtype="16" fill="hold" grpId="0" nodeType="afterEffect">
                                  <p:stCondLst>
                                    <p:cond delay="0"/>
                                  </p:stCondLst>
                                  <p:childTnLst>
                                    <p:set>
                                      <p:cBhvr>
                                        <p:cTn id="45" dur="1" fill="hold">
                                          <p:stCondLst>
                                            <p:cond delay="0"/>
                                          </p:stCondLst>
                                        </p:cTn>
                                        <p:tgtEl>
                                          <p:spTgt spid="89"/>
                                        </p:tgtEl>
                                        <p:attrNameLst>
                                          <p:attrName>style.visibility</p:attrName>
                                        </p:attrNameLst>
                                      </p:cBhvr>
                                      <p:to>
                                        <p:strVal val="visible"/>
                                      </p:to>
                                    </p:set>
                                    <p:anim calcmode="lin" valueType="num">
                                      <p:cBhvr>
                                        <p:cTn id="46" dur="500" fill="hold"/>
                                        <p:tgtEl>
                                          <p:spTgt spid="89"/>
                                        </p:tgtEl>
                                        <p:attrNameLst>
                                          <p:attrName>ppt_w</p:attrName>
                                        </p:attrNameLst>
                                      </p:cBhvr>
                                      <p:tavLst>
                                        <p:tav tm="0">
                                          <p:val>
                                            <p:fltVal val="0"/>
                                          </p:val>
                                        </p:tav>
                                        <p:tav tm="100000">
                                          <p:val>
                                            <p:strVal val="#ppt_w"/>
                                          </p:val>
                                        </p:tav>
                                      </p:tavLst>
                                    </p:anim>
                                    <p:anim calcmode="lin" valueType="num">
                                      <p:cBhvr>
                                        <p:cTn id="47" dur="500" fill="hold"/>
                                        <p:tgtEl>
                                          <p:spTgt spid="89"/>
                                        </p:tgtEl>
                                        <p:attrNameLst>
                                          <p:attrName>ppt_h</p:attrName>
                                        </p:attrNameLst>
                                      </p:cBhvr>
                                      <p:tavLst>
                                        <p:tav tm="0">
                                          <p:val>
                                            <p:fltVal val="0"/>
                                          </p:val>
                                        </p:tav>
                                        <p:tav tm="100000">
                                          <p:val>
                                            <p:strVal val="#ppt_h"/>
                                          </p:val>
                                        </p:tav>
                                      </p:tavLst>
                                    </p:anim>
                                    <p:animEffect transition="in" filter="fade">
                                      <p:cBhvr>
                                        <p:cTn id="48" dur="500"/>
                                        <p:tgtEl>
                                          <p:spTgt spid="89"/>
                                        </p:tgtEl>
                                      </p:cBhvr>
                                    </p:animEffect>
                                  </p:childTnLst>
                                </p:cTn>
                              </p:par>
                            </p:childTnLst>
                          </p:cTn>
                        </p:par>
                        <p:par>
                          <p:cTn id="49" fill="hold">
                            <p:stCondLst>
                              <p:cond delay="5000"/>
                            </p:stCondLst>
                            <p:childTnLst>
                              <p:par>
                                <p:cTn id="50" presetID="22" presetClass="entr" presetSubtype="8" fill="hold" nodeType="afterEffect">
                                  <p:stCondLst>
                                    <p:cond delay="0"/>
                                  </p:stCondLst>
                                  <p:childTnLst>
                                    <p:set>
                                      <p:cBhvr>
                                        <p:cTn id="51" dur="1" fill="hold">
                                          <p:stCondLst>
                                            <p:cond delay="0"/>
                                          </p:stCondLst>
                                        </p:cTn>
                                        <p:tgtEl>
                                          <p:spTgt spid="66"/>
                                        </p:tgtEl>
                                        <p:attrNameLst>
                                          <p:attrName>style.visibility</p:attrName>
                                        </p:attrNameLst>
                                      </p:cBhvr>
                                      <p:to>
                                        <p:strVal val="visible"/>
                                      </p:to>
                                    </p:set>
                                    <p:animEffect transition="in" filter="wipe(left)">
                                      <p:cBhvr>
                                        <p:cTn id="52" dur="500"/>
                                        <p:tgtEl>
                                          <p:spTgt spid="66"/>
                                        </p:tgtEl>
                                      </p:cBhvr>
                                    </p:animEffect>
                                  </p:childTnLst>
                                </p:cTn>
                              </p:par>
                            </p:childTnLst>
                          </p:cTn>
                        </p:par>
                        <p:par>
                          <p:cTn id="53" fill="hold">
                            <p:stCondLst>
                              <p:cond delay="5500"/>
                            </p:stCondLst>
                            <p:childTnLst>
                              <p:par>
                                <p:cTn id="54" presetID="2" presetClass="entr" presetSubtype="8" fill="hold" grpId="0" nodeType="afterEffect">
                                  <p:stCondLst>
                                    <p:cond delay="0"/>
                                  </p:stCondLst>
                                  <p:childTnLst>
                                    <p:set>
                                      <p:cBhvr>
                                        <p:cTn id="55" dur="1" fill="hold">
                                          <p:stCondLst>
                                            <p:cond delay="0"/>
                                          </p:stCondLst>
                                        </p:cTn>
                                        <p:tgtEl>
                                          <p:spTgt spid="86"/>
                                        </p:tgtEl>
                                        <p:attrNameLst>
                                          <p:attrName>style.visibility</p:attrName>
                                        </p:attrNameLst>
                                      </p:cBhvr>
                                      <p:to>
                                        <p:strVal val="visible"/>
                                      </p:to>
                                    </p:set>
                                    <p:anim calcmode="lin" valueType="num">
                                      <p:cBhvr additive="base">
                                        <p:cTn id="56" dur="500" fill="hold"/>
                                        <p:tgtEl>
                                          <p:spTgt spid="86"/>
                                        </p:tgtEl>
                                        <p:attrNameLst>
                                          <p:attrName>ppt_x</p:attrName>
                                        </p:attrNameLst>
                                      </p:cBhvr>
                                      <p:tavLst>
                                        <p:tav tm="0">
                                          <p:val>
                                            <p:strVal val="0-#ppt_w/2"/>
                                          </p:val>
                                        </p:tav>
                                        <p:tav tm="100000">
                                          <p:val>
                                            <p:strVal val="#ppt_x"/>
                                          </p:val>
                                        </p:tav>
                                      </p:tavLst>
                                    </p:anim>
                                    <p:anim calcmode="lin" valueType="num">
                                      <p:cBhvr additive="base">
                                        <p:cTn id="57" dur="500" fill="hold"/>
                                        <p:tgtEl>
                                          <p:spTgt spid="86"/>
                                        </p:tgtEl>
                                        <p:attrNameLst>
                                          <p:attrName>ppt_y</p:attrName>
                                        </p:attrNameLst>
                                      </p:cBhvr>
                                      <p:tavLst>
                                        <p:tav tm="0">
                                          <p:val>
                                            <p:strVal val="#ppt_y"/>
                                          </p:val>
                                        </p:tav>
                                        <p:tav tm="100000">
                                          <p:val>
                                            <p:strVal val="#ppt_y"/>
                                          </p:val>
                                        </p:tav>
                                      </p:tavLst>
                                    </p:anim>
                                  </p:childTnLst>
                                </p:cTn>
                              </p:par>
                            </p:childTnLst>
                          </p:cTn>
                        </p:par>
                        <p:par>
                          <p:cTn id="58" fill="hold">
                            <p:stCondLst>
                              <p:cond delay="6000"/>
                            </p:stCondLst>
                            <p:childTnLst>
                              <p:par>
                                <p:cTn id="59" presetID="53" presetClass="entr" presetSubtype="16" fill="hold" grpId="0" nodeType="afterEffect">
                                  <p:stCondLst>
                                    <p:cond delay="0"/>
                                  </p:stCondLst>
                                  <p:childTnLst>
                                    <p:set>
                                      <p:cBhvr>
                                        <p:cTn id="60" dur="1" fill="hold">
                                          <p:stCondLst>
                                            <p:cond delay="0"/>
                                          </p:stCondLst>
                                        </p:cTn>
                                        <p:tgtEl>
                                          <p:spTgt spid="91"/>
                                        </p:tgtEl>
                                        <p:attrNameLst>
                                          <p:attrName>style.visibility</p:attrName>
                                        </p:attrNameLst>
                                      </p:cBhvr>
                                      <p:to>
                                        <p:strVal val="visible"/>
                                      </p:to>
                                    </p:set>
                                    <p:anim calcmode="lin" valueType="num">
                                      <p:cBhvr>
                                        <p:cTn id="61" dur="500" fill="hold"/>
                                        <p:tgtEl>
                                          <p:spTgt spid="91"/>
                                        </p:tgtEl>
                                        <p:attrNameLst>
                                          <p:attrName>ppt_w</p:attrName>
                                        </p:attrNameLst>
                                      </p:cBhvr>
                                      <p:tavLst>
                                        <p:tav tm="0">
                                          <p:val>
                                            <p:fltVal val="0"/>
                                          </p:val>
                                        </p:tav>
                                        <p:tav tm="100000">
                                          <p:val>
                                            <p:strVal val="#ppt_w"/>
                                          </p:val>
                                        </p:tav>
                                      </p:tavLst>
                                    </p:anim>
                                    <p:anim calcmode="lin" valueType="num">
                                      <p:cBhvr>
                                        <p:cTn id="62" dur="500" fill="hold"/>
                                        <p:tgtEl>
                                          <p:spTgt spid="91"/>
                                        </p:tgtEl>
                                        <p:attrNameLst>
                                          <p:attrName>ppt_h</p:attrName>
                                        </p:attrNameLst>
                                      </p:cBhvr>
                                      <p:tavLst>
                                        <p:tav tm="0">
                                          <p:val>
                                            <p:fltVal val="0"/>
                                          </p:val>
                                        </p:tav>
                                        <p:tav tm="100000">
                                          <p:val>
                                            <p:strVal val="#ppt_h"/>
                                          </p:val>
                                        </p:tav>
                                      </p:tavLst>
                                    </p:anim>
                                    <p:animEffect transition="in" filter="fade">
                                      <p:cBhvr>
                                        <p:cTn id="63" dur="500"/>
                                        <p:tgtEl>
                                          <p:spTgt spid="91"/>
                                        </p:tgtEl>
                                      </p:cBhvr>
                                    </p:animEffect>
                                  </p:childTnLst>
                                </p:cTn>
                              </p:par>
                            </p:childTnLst>
                          </p:cTn>
                        </p:par>
                        <p:par>
                          <p:cTn id="64" fill="hold">
                            <p:stCondLst>
                              <p:cond delay="6500"/>
                            </p:stCondLst>
                            <p:childTnLst>
                              <p:par>
                                <p:cTn id="65" presetID="22" presetClass="entr" presetSubtype="8" fill="hold" nodeType="afterEffect">
                                  <p:stCondLst>
                                    <p:cond delay="0"/>
                                  </p:stCondLst>
                                  <p:childTnLst>
                                    <p:set>
                                      <p:cBhvr>
                                        <p:cTn id="66" dur="1" fill="hold">
                                          <p:stCondLst>
                                            <p:cond delay="0"/>
                                          </p:stCondLst>
                                        </p:cTn>
                                        <p:tgtEl>
                                          <p:spTgt spid="69"/>
                                        </p:tgtEl>
                                        <p:attrNameLst>
                                          <p:attrName>style.visibility</p:attrName>
                                        </p:attrNameLst>
                                      </p:cBhvr>
                                      <p:to>
                                        <p:strVal val="visible"/>
                                      </p:to>
                                    </p:set>
                                    <p:animEffect transition="in" filter="wipe(left)">
                                      <p:cBhvr>
                                        <p:cTn id="67" dur="500"/>
                                        <p:tgtEl>
                                          <p:spTgt spid="69"/>
                                        </p:tgtEl>
                                      </p:cBhvr>
                                    </p:animEffect>
                                  </p:childTnLst>
                                </p:cTn>
                              </p:par>
                            </p:childTnLst>
                          </p:cTn>
                        </p:par>
                        <p:par>
                          <p:cTn id="68" fill="hold">
                            <p:stCondLst>
                              <p:cond delay="7000"/>
                            </p:stCondLst>
                            <p:childTnLst>
                              <p:par>
                                <p:cTn id="69" presetID="2" presetClass="entr" presetSubtype="8" fill="hold" grpId="0" nodeType="afterEffect">
                                  <p:stCondLst>
                                    <p:cond delay="0"/>
                                  </p:stCondLst>
                                  <p:childTnLst>
                                    <p:set>
                                      <p:cBhvr>
                                        <p:cTn id="70" dur="1" fill="hold">
                                          <p:stCondLst>
                                            <p:cond delay="0"/>
                                          </p:stCondLst>
                                        </p:cTn>
                                        <p:tgtEl>
                                          <p:spTgt spid="93"/>
                                        </p:tgtEl>
                                        <p:attrNameLst>
                                          <p:attrName>style.visibility</p:attrName>
                                        </p:attrNameLst>
                                      </p:cBhvr>
                                      <p:to>
                                        <p:strVal val="visible"/>
                                      </p:to>
                                    </p:set>
                                    <p:anim calcmode="lin" valueType="num">
                                      <p:cBhvr additive="base">
                                        <p:cTn id="71" dur="500" fill="hold"/>
                                        <p:tgtEl>
                                          <p:spTgt spid="93"/>
                                        </p:tgtEl>
                                        <p:attrNameLst>
                                          <p:attrName>ppt_x</p:attrName>
                                        </p:attrNameLst>
                                      </p:cBhvr>
                                      <p:tavLst>
                                        <p:tav tm="0">
                                          <p:val>
                                            <p:strVal val="0-#ppt_w/2"/>
                                          </p:val>
                                        </p:tav>
                                        <p:tav tm="100000">
                                          <p:val>
                                            <p:strVal val="#ppt_x"/>
                                          </p:val>
                                        </p:tav>
                                      </p:tavLst>
                                    </p:anim>
                                    <p:anim calcmode="lin" valueType="num">
                                      <p:cBhvr additive="base">
                                        <p:cTn id="72" dur="500" fill="hold"/>
                                        <p:tgtEl>
                                          <p:spTgt spid="93"/>
                                        </p:tgtEl>
                                        <p:attrNameLst>
                                          <p:attrName>ppt_y</p:attrName>
                                        </p:attrNameLst>
                                      </p:cBhvr>
                                      <p:tavLst>
                                        <p:tav tm="0">
                                          <p:val>
                                            <p:strVal val="#ppt_y"/>
                                          </p:val>
                                        </p:tav>
                                        <p:tav tm="100000">
                                          <p:val>
                                            <p:strVal val="#ppt_y"/>
                                          </p:val>
                                        </p:tav>
                                      </p:tavLst>
                                    </p:anim>
                                  </p:childTnLst>
                                </p:cTn>
                              </p:par>
                            </p:childTnLst>
                          </p:cTn>
                        </p:par>
                        <p:par>
                          <p:cTn id="73" fill="hold">
                            <p:stCondLst>
                              <p:cond delay="7500"/>
                            </p:stCondLst>
                            <p:childTnLst>
                              <p:par>
                                <p:cTn id="74" presetID="53" presetClass="entr" presetSubtype="16" fill="hold" nodeType="afterEffect">
                                  <p:stCondLst>
                                    <p:cond delay="0"/>
                                  </p:stCondLst>
                                  <p:childTnLst>
                                    <p:set>
                                      <p:cBhvr>
                                        <p:cTn id="75" dur="1" fill="hold">
                                          <p:stCondLst>
                                            <p:cond delay="0"/>
                                          </p:stCondLst>
                                        </p:cTn>
                                        <p:tgtEl>
                                          <p:spTgt spid="51"/>
                                        </p:tgtEl>
                                        <p:attrNameLst>
                                          <p:attrName>style.visibility</p:attrName>
                                        </p:attrNameLst>
                                      </p:cBhvr>
                                      <p:to>
                                        <p:strVal val="visible"/>
                                      </p:to>
                                    </p:set>
                                    <p:anim calcmode="lin" valueType="num">
                                      <p:cBhvr>
                                        <p:cTn id="76" dur="500" fill="hold"/>
                                        <p:tgtEl>
                                          <p:spTgt spid="51"/>
                                        </p:tgtEl>
                                        <p:attrNameLst>
                                          <p:attrName>ppt_w</p:attrName>
                                        </p:attrNameLst>
                                      </p:cBhvr>
                                      <p:tavLst>
                                        <p:tav tm="0">
                                          <p:val>
                                            <p:fltVal val="0"/>
                                          </p:val>
                                        </p:tav>
                                        <p:tav tm="100000">
                                          <p:val>
                                            <p:strVal val="#ppt_w"/>
                                          </p:val>
                                        </p:tav>
                                      </p:tavLst>
                                    </p:anim>
                                    <p:anim calcmode="lin" valueType="num">
                                      <p:cBhvr>
                                        <p:cTn id="77" dur="500" fill="hold"/>
                                        <p:tgtEl>
                                          <p:spTgt spid="51"/>
                                        </p:tgtEl>
                                        <p:attrNameLst>
                                          <p:attrName>ppt_h</p:attrName>
                                        </p:attrNameLst>
                                      </p:cBhvr>
                                      <p:tavLst>
                                        <p:tav tm="0">
                                          <p:val>
                                            <p:fltVal val="0"/>
                                          </p:val>
                                        </p:tav>
                                        <p:tav tm="100000">
                                          <p:val>
                                            <p:strVal val="#ppt_h"/>
                                          </p:val>
                                        </p:tav>
                                      </p:tavLst>
                                    </p:anim>
                                    <p:animEffect transition="in" filter="fade">
                                      <p:cBhvr>
                                        <p:cTn id="78" dur="500"/>
                                        <p:tgtEl>
                                          <p:spTgt spid="51"/>
                                        </p:tgtEl>
                                      </p:cBhvr>
                                    </p:animEffect>
                                  </p:childTnLst>
                                </p:cTn>
                              </p:par>
                            </p:childTnLst>
                          </p:cTn>
                        </p:par>
                        <p:par>
                          <p:cTn id="79" fill="hold">
                            <p:stCondLst>
                              <p:cond delay="8000"/>
                            </p:stCondLst>
                            <p:childTnLst>
                              <p:par>
                                <p:cTn id="80" presetID="22" presetClass="entr" presetSubtype="8" fill="hold" nodeType="afterEffect">
                                  <p:stCondLst>
                                    <p:cond delay="0"/>
                                  </p:stCondLst>
                                  <p:childTnLst>
                                    <p:set>
                                      <p:cBhvr>
                                        <p:cTn id="81" dur="1" fill="hold">
                                          <p:stCondLst>
                                            <p:cond delay="0"/>
                                          </p:stCondLst>
                                        </p:cTn>
                                        <p:tgtEl>
                                          <p:spTgt spid="115"/>
                                        </p:tgtEl>
                                        <p:attrNameLst>
                                          <p:attrName>style.visibility</p:attrName>
                                        </p:attrNameLst>
                                      </p:cBhvr>
                                      <p:to>
                                        <p:strVal val="visible"/>
                                      </p:to>
                                    </p:set>
                                    <p:animEffect transition="in" filter="wipe(left)">
                                      <p:cBhvr>
                                        <p:cTn id="82" dur="500"/>
                                        <p:tgtEl>
                                          <p:spTgt spid="115"/>
                                        </p:tgtEl>
                                      </p:cBhvr>
                                    </p:animEffect>
                                  </p:childTnLst>
                                </p:cTn>
                              </p:par>
                            </p:childTnLst>
                          </p:cTn>
                        </p:par>
                        <p:par>
                          <p:cTn id="83" fill="hold">
                            <p:stCondLst>
                              <p:cond delay="8500"/>
                            </p:stCondLst>
                            <p:childTnLst>
                              <p:par>
                                <p:cTn id="84" presetID="2" presetClass="entr" presetSubtype="8" fill="hold" grpId="0" nodeType="afterEffect">
                                  <p:stCondLst>
                                    <p:cond delay="0"/>
                                  </p:stCondLst>
                                  <p:childTnLst>
                                    <p:set>
                                      <p:cBhvr>
                                        <p:cTn id="85" dur="1" fill="hold">
                                          <p:stCondLst>
                                            <p:cond delay="0"/>
                                          </p:stCondLst>
                                        </p:cTn>
                                        <p:tgtEl>
                                          <p:spTgt spid="96"/>
                                        </p:tgtEl>
                                        <p:attrNameLst>
                                          <p:attrName>style.visibility</p:attrName>
                                        </p:attrNameLst>
                                      </p:cBhvr>
                                      <p:to>
                                        <p:strVal val="visible"/>
                                      </p:to>
                                    </p:set>
                                    <p:anim calcmode="lin" valueType="num">
                                      <p:cBhvr additive="base">
                                        <p:cTn id="86" dur="500" fill="hold"/>
                                        <p:tgtEl>
                                          <p:spTgt spid="96"/>
                                        </p:tgtEl>
                                        <p:attrNameLst>
                                          <p:attrName>ppt_x</p:attrName>
                                        </p:attrNameLst>
                                      </p:cBhvr>
                                      <p:tavLst>
                                        <p:tav tm="0">
                                          <p:val>
                                            <p:strVal val="0-#ppt_w/2"/>
                                          </p:val>
                                        </p:tav>
                                        <p:tav tm="100000">
                                          <p:val>
                                            <p:strVal val="#ppt_x"/>
                                          </p:val>
                                        </p:tav>
                                      </p:tavLst>
                                    </p:anim>
                                    <p:anim calcmode="lin" valueType="num">
                                      <p:cBhvr additive="base">
                                        <p:cTn id="87" dur="500" fill="hold"/>
                                        <p:tgtEl>
                                          <p:spTgt spid="96"/>
                                        </p:tgtEl>
                                        <p:attrNameLst>
                                          <p:attrName>ppt_y</p:attrName>
                                        </p:attrNameLst>
                                      </p:cBhvr>
                                      <p:tavLst>
                                        <p:tav tm="0">
                                          <p:val>
                                            <p:strVal val="#ppt_y"/>
                                          </p:val>
                                        </p:tav>
                                        <p:tav tm="100000">
                                          <p:val>
                                            <p:strVal val="#ppt_y"/>
                                          </p:val>
                                        </p:tav>
                                      </p:tavLst>
                                    </p:anim>
                                  </p:childTnLst>
                                </p:cTn>
                              </p:par>
                            </p:childTnLst>
                          </p:cTn>
                        </p:par>
                        <p:par>
                          <p:cTn id="88" fill="hold">
                            <p:stCondLst>
                              <p:cond delay="9000"/>
                            </p:stCondLst>
                            <p:childTnLst>
                              <p:par>
                                <p:cTn id="89" presetID="53" presetClass="entr" presetSubtype="16" fill="hold" grpId="0" nodeType="afterEffect">
                                  <p:stCondLst>
                                    <p:cond delay="0"/>
                                  </p:stCondLst>
                                  <p:childTnLst>
                                    <p:set>
                                      <p:cBhvr>
                                        <p:cTn id="90" dur="1" fill="hold">
                                          <p:stCondLst>
                                            <p:cond delay="0"/>
                                          </p:stCondLst>
                                        </p:cTn>
                                        <p:tgtEl>
                                          <p:spTgt spid="49"/>
                                        </p:tgtEl>
                                        <p:attrNameLst>
                                          <p:attrName>style.visibility</p:attrName>
                                        </p:attrNameLst>
                                      </p:cBhvr>
                                      <p:to>
                                        <p:strVal val="visible"/>
                                      </p:to>
                                    </p:set>
                                    <p:anim calcmode="lin" valueType="num">
                                      <p:cBhvr>
                                        <p:cTn id="91" dur="500" fill="hold"/>
                                        <p:tgtEl>
                                          <p:spTgt spid="49"/>
                                        </p:tgtEl>
                                        <p:attrNameLst>
                                          <p:attrName>ppt_w</p:attrName>
                                        </p:attrNameLst>
                                      </p:cBhvr>
                                      <p:tavLst>
                                        <p:tav tm="0">
                                          <p:val>
                                            <p:fltVal val="0"/>
                                          </p:val>
                                        </p:tav>
                                        <p:tav tm="100000">
                                          <p:val>
                                            <p:strVal val="#ppt_w"/>
                                          </p:val>
                                        </p:tav>
                                      </p:tavLst>
                                    </p:anim>
                                    <p:anim calcmode="lin" valueType="num">
                                      <p:cBhvr>
                                        <p:cTn id="92" dur="500" fill="hold"/>
                                        <p:tgtEl>
                                          <p:spTgt spid="49"/>
                                        </p:tgtEl>
                                        <p:attrNameLst>
                                          <p:attrName>ppt_h</p:attrName>
                                        </p:attrNameLst>
                                      </p:cBhvr>
                                      <p:tavLst>
                                        <p:tav tm="0">
                                          <p:val>
                                            <p:fltVal val="0"/>
                                          </p:val>
                                        </p:tav>
                                        <p:tav tm="100000">
                                          <p:val>
                                            <p:strVal val="#ppt_h"/>
                                          </p:val>
                                        </p:tav>
                                      </p:tavLst>
                                    </p:anim>
                                    <p:animEffect transition="in" filter="fade">
                                      <p:cBhvr>
                                        <p:cTn id="93" dur="500"/>
                                        <p:tgtEl>
                                          <p:spTgt spid="49"/>
                                        </p:tgtEl>
                                      </p:cBhvr>
                                    </p:animEffect>
                                  </p:childTnLst>
                                </p:cTn>
                              </p:par>
                            </p:childTnLst>
                          </p:cTn>
                        </p:par>
                        <p:par>
                          <p:cTn id="94" fill="hold">
                            <p:stCondLst>
                              <p:cond delay="9500"/>
                            </p:stCondLst>
                            <p:childTnLst>
                              <p:par>
                                <p:cTn id="95" presetID="22" presetClass="entr" presetSubtype="8" fill="hold" nodeType="afterEffect">
                                  <p:stCondLst>
                                    <p:cond delay="0"/>
                                  </p:stCondLst>
                                  <p:childTnLst>
                                    <p:set>
                                      <p:cBhvr>
                                        <p:cTn id="96" dur="1" fill="hold">
                                          <p:stCondLst>
                                            <p:cond delay="0"/>
                                          </p:stCondLst>
                                        </p:cTn>
                                        <p:tgtEl>
                                          <p:spTgt spid="118"/>
                                        </p:tgtEl>
                                        <p:attrNameLst>
                                          <p:attrName>style.visibility</p:attrName>
                                        </p:attrNameLst>
                                      </p:cBhvr>
                                      <p:to>
                                        <p:strVal val="visible"/>
                                      </p:to>
                                    </p:set>
                                    <p:animEffect transition="in" filter="wipe(left)">
                                      <p:cBhvr>
                                        <p:cTn id="97" dur="500"/>
                                        <p:tgtEl>
                                          <p:spTgt spid="118"/>
                                        </p:tgtEl>
                                      </p:cBhvr>
                                    </p:animEffect>
                                  </p:childTnLst>
                                </p:cTn>
                              </p:par>
                            </p:childTnLst>
                          </p:cTn>
                        </p:par>
                        <p:par>
                          <p:cTn id="98" fill="hold">
                            <p:stCondLst>
                              <p:cond delay="10000"/>
                            </p:stCondLst>
                            <p:childTnLst>
                              <p:par>
                                <p:cTn id="99" presetID="2" presetClass="entr" presetSubtype="8" fill="hold" grpId="0" nodeType="afterEffect">
                                  <p:stCondLst>
                                    <p:cond delay="0"/>
                                  </p:stCondLst>
                                  <p:childTnLst>
                                    <p:set>
                                      <p:cBhvr>
                                        <p:cTn id="100" dur="1" fill="hold">
                                          <p:stCondLst>
                                            <p:cond delay="0"/>
                                          </p:stCondLst>
                                        </p:cTn>
                                        <p:tgtEl>
                                          <p:spTgt spid="99"/>
                                        </p:tgtEl>
                                        <p:attrNameLst>
                                          <p:attrName>style.visibility</p:attrName>
                                        </p:attrNameLst>
                                      </p:cBhvr>
                                      <p:to>
                                        <p:strVal val="visible"/>
                                      </p:to>
                                    </p:set>
                                    <p:anim calcmode="lin" valueType="num">
                                      <p:cBhvr additive="base">
                                        <p:cTn id="101" dur="500" fill="hold"/>
                                        <p:tgtEl>
                                          <p:spTgt spid="99"/>
                                        </p:tgtEl>
                                        <p:attrNameLst>
                                          <p:attrName>ppt_x</p:attrName>
                                        </p:attrNameLst>
                                      </p:cBhvr>
                                      <p:tavLst>
                                        <p:tav tm="0">
                                          <p:val>
                                            <p:strVal val="0-#ppt_w/2"/>
                                          </p:val>
                                        </p:tav>
                                        <p:tav tm="100000">
                                          <p:val>
                                            <p:strVal val="#ppt_x"/>
                                          </p:val>
                                        </p:tav>
                                      </p:tavLst>
                                    </p:anim>
                                    <p:anim calcmode="lin" valueType="num">
                                      <p:cBhvr additive="base">
                                        <p:cTn id="102" dur="500" fill="hold"/>
                                        <p:tgtEl>
                                          <p:spTgt spid="99"/>
                                        </p:tgtEl>
                                        <p:attrNameLst>
                                          <p:attrName>ppt_y</p:attrName>
                                        </p:attrNameLst>
                                      </p:cBhvr>
                                      <p:tavLst>
                                        <p:tav tm="0">
                                          <p:val>
                                            <p:strVal val="#ppt_y"/>
                                          </p:val>
                                        </p:tav>
                                        <p:tav tm="100000">
                                          <p:val>
                                            <p:strVal val="#ppt_y"/>
                                          </p:val>
                                        </p:tav>
                                      </p:tavLst>
                                    </p:anim>
                                  </p:childTnLst>
                                </p:cTn>
                              </p:par>
                            </p:childTnLst>
                          </p:cTn>
                        </p:par>
                        <p:par>
                          <p:cTn id="103" fill="hold">
                            <p:stCondLst>
                              <p:cond delay="10500"/>
                            </p:stCondLst>
                            <p:childTnLst>
                              <p:par>
                                <p:cTn id="104" presetID="53" presetClass="entr" presetSubtype="16" fill="hold" grpId="0" nodeType="afterEffect">
                                  <p:stCondLst>
                                    <p:cond delay="0"/>
                                  </p:stCondLst>
                                  <p:childTnLst>
                                    <p:set>
                                      <p:cBhvr>
                                        <p:cTn id="105" dur="1" fill="hold">
                                          <p:stCondLst>
                                            <p:cond delay="0"/>
                                          </p:stCondLst>
                                        </p:cTn>
                                        <p:tgtEl>
                                          <p:spTgt spid="58"/>
                                        </p:tgtEl>
                                        <p:attrNameLst>
                                          <p:attrName>style.visibility</p:attrName>
                                        </p:attrNameLst>
                                      </p:cBhvr>
                                      <p:to>
                                        <p:strVal val="visible"/>
                                      </p:to>
                                    </p:set>
                                    <p:anim calcmode="lin" valueType="num">
                                      <p:cBhvr>
                                        <p:cTn id="106" dur="500" fill="hold"/>
                                        <p:tgtEl>
                                          <p:spTgt spid="58"/>
                                        </p:tgtEl>
                                        <p:attrNameLst>
                                          <p:attrName>ppt_w</p:attrName>
                                        </p:attrNameLst>
                                      </p:cBhvr>
                                      <p:tavLst>
                                        <p:tav tm="0">
                                          <p:val>
                                            <p:fltVal val="0"/>
                                          </p:val>
                                        </p:tav>
                                        <p:tav tm="100000">
                                          <p:val>
                                            <p:strVal val="#ppt_w"/>
                                          </p:val>
                                        </p:tav>
                                      </p:tavLst>
                                    </p:anim>
                                    <p:anim calcmode="lin" valueType="num">
                                      <p:cBhvr>
                                        <p:cTn id="107" dur="500" fill="hold"/>
                                        <p:tgtEl>
                                          <p:spTgt spid="58"/>
                                        </p:tgtEl>
                                        <p:attrNameLst>
                                          <p:attrName>ppt_h</p:attrName>
                                        </p:attrNameLst>
                                      </p:cBhvr>
                                      <p:tavLst>
                                        <p:tav tm="0">
                                          <p:val>
                                            <p:fltVal val="0"/>
                                          </p:val>
                                        </p:tav>
                                        <p:tav tm="100000">
                                          <p:val>
                                            <p:strVal val="#ppt_h"/>
                                          </p:val>
                                        </p:tav>
                                      </p:tavLst>
                                    </p:anim>
                                    <p:animEffect transition="in" filter="fade">
                                      <p:cBhvr>
                                        <p:cTn id="108" dur="500"/>
                                        <p:tgtEl>
                                          <p:spTgt spid="58"/>
                                        </p:tgtEl>
                                      </p:cBhvr>
                                    </p:animEffect>
                                  </p:childTnLst>
                                </p:cTn>
                              </p:par>
                            </p:childTnLst>
                          </p:cTn>
                        </p:par>
                        <p:par>
                          <p:cTn id="109" fill="hold">
                            <p:stCondLst>
                              <p:cond delay="11000"/>
                            </p:stCondLst>
                            <p:childTnLst>
                              <p:par>
                                <p:cTn id="110" presetID="22" presetClass="entr" presetSubtype="8" fill="hold" nodeType="afterEffect">
                                  <p:stCondLst>
                                    <p:cond delay="0"/>
                                  </p:stCondLst>
                                  <p:childTnLst>
                                    <p:set>
                                      <p:cBhvr>
                                        <p:cTn id="111" dur="1" fill="hold">
                                          <p:stCondLst>
                                            <p:cond delay="0"/>
                                          </p:stCondLst>
                                        </p:cTn>
                                        <p:tgtEl>
                                          <p:spTgt spid="121"/>
                                        </p:tgtEl>
                                        <p:attrNameLst>
                                          <p:attrName>style.visibility</p:attrName>
                                        </p:attrNameLst>
                                      </p:cBhvr>
                                      <p:to>
                                        <p:strVal val="visible"/>
                                      </p:to>
                                    </p:set>
                                    <p:animEffect transition="in" filter="wipe(left)">
                                      <p:cBhvr>
                                        <p:cTn id="112" dur="500"/>
                                        <p:tgtEl>
                                          <p:spTgt spid="121"/>
                                        </p:tgtEl>
                                      </p:cBhvr>
                                    </p:animEffect>
                                  </p:childTnLst>
                                </p:cTn>
                              </p:par>
                            </p:childTnLst>
                          </p:cTn>
                        </p:par>
                        <p:par>
                          <p:cTn id="113" fill="hold">
                            <p:stCondLst>
                              <p:cond delay="11500"/>
                            </p:stCondLst>
                            <p:childTnLst>
                              <p:par>
                                <p:cTn id="114" presetID="2" presetClass="entr" presetSubtype="8" fill="hold" grpId="0" nodeType="afterEffect">
                                  <p:stCondLst>
                                    <p:cond delay="0"/>
                                  </p:stCondLst>
                                  <p:childTnLst>
                                    <p:set>
                                      <p:cBhvr>
                                        <p:cTn id="115" dur="1" fill="hold">
                                          <p:stCondLst>
                                            <p:cond delay="0"/>
                                          </p:stCondLst>
                                        </p:cTn>
                                        <p:tgtEl>
                                          <p:spTgt spid="102"/>
                                        </p:tgtEl>
                                        <p:attrNameLst>
                                          <p:attrName>style.visibility</p:attrName>
                                        </p:attrNameLst>
                                      </p:cBhvr>
                                      <p:to>
                                        <p:strVal val="visible"/>
                                      </p:to>
                                    </p:set>
                                    <p:anim calcmode="lin" valueType="num">
                                      <p:cBhvr additive="base">
                                        <p:cTn id="116" dur="500" fill="hold"/>
                                        <p:tgtEl>
                                          <p:spTgt spid="102"/>
                                        </p:tgtEl>
                                        <p:attrNameLst>
                                          <p:attrName>ppt_x</p:attrName>
                                        </p:attrNameLst>
                                      </p:cBhvr>
                                      <p:tavLst>
                                        <p:tav tm="0">
                                          <p:val>
                                            <p:strVal val="0-#ppt_w/2"/>
                                          </p:val>
                                        </p:tav>
                                        <p:tav tm="100000">
                                          <p:val>
                                            <p:strVal val="#ppt_x"/>
                                          </p:val>
                                        </p:tav>
                                      </p:tavLst>
                                    </p:anim>
                                    <p:anim calcmode="lin" valueType="num">
                                      <p:cBhvr additive="base">
                                        <p:cTn id="117" dur="500" fill="hold"/>
                                        <p:tgtEl>
                                          <p:spTgt spid="102"/>
                                        </p:tgtEl>
                                        <p:attrNameLst>
                                          <p:attrName>ppt_y</p:attrName>
                                        </p:attrNameLst>
                                      </p:cBhvr>
                                      <p:tavLst>
                                        <p:tav tm="0">
                                          <p:val>
                                            <p:strVal val="#ppt_y"/>
                                          </p:val>
                                        </p:tav>
                                        <p:tav tm="100000">
                                          <p:val>
                                            <p:strVal val="#ppt_y"/>
                                          </p:val>
                                        </p:tav>
                                      </p:tavLst>
                                    </p:anim>
                                  </p:childTnLst>
                                </p:cTn>
                              </p:par>
                            </p:childTnLst>
                          </p:cTn>
                        </p:par>
                        <p:par>
                          <p:cTn id="118" fill="hold">
                            <p:stCondLst>
                              <p:cond delay="12000"/>
                            </p:stCondLst>
                            <p:childTnLst>
                              <p:par>
                                <p:cTn id="119" presetID="53" presetClass="entr" presetSubtype="16" fill="hold" grpId="0" nodeType="afterEffect">
                                  <p:stCondLst>
                                    <p:cond delay="0"/>
                                  </p:stCondLst>
                                  <p:childTnLst>
                                    <p:set>
                                      <p:cBhvr>
                                        <p:cTn id="120" dur="1" fill="hold">
                                          <p:stCondLst>
                                            <p:cond delay="0"/>
                                          </p:stCondLst>
                                        </p:cTn>
                                        <p:tgtEl>
                                          <p:spTgt spid="112"/>
                                        </p:tgtEl>
                                        <p:attrNameLst>
                                          <p:attrName>style.visibility</p:attrName>
                                        </p:attrNameLst>
                                      </p:cBhvr>
                                      <p:to>
                                        <p:strVal val="visible"/>
                                      </p:to>
                                    </p:set>
                                    <p:anim calcmode="lin" valueType="num">
                                      <p:cBhvr>
                                        <p:cTn id="121" dur="500" fill="hold"/>
                                        <p:tgtEl>
                                          <p:spTgt spid="112"/>
                                        </p:tgtEl>
                                        <p:attrNameLst>
                                          <p:attrName>ppt_w</p:attrName>
                                        </p:attrNameLst>
                                      </p:cBhvr>
                                      <p:tavLst>
                                        <p:tav tm="0">
                                          <p:val>
                                            <p:fltVal val="0"/>
                                          </p:val>
                                        </p:tav>
                                        <p:tav tm="100000">
                                          <p:val>
                                            <p:strVal val="#ppt_w"/>
                                          </p:val>
                                        </p:tav>
                                      </p:tavLst>
                                    </p:anim>
                                    <p:anim calcmode="lin" valueType="num">
                                      <p:cBhvr>
                                        <p:cTn id="122" dur="500" fill="hold"/>
                                        <p:tgtEl>
                                          <p:spTgt spid="112"/>
                                        </p:tgtEl>
                                        <p:attrNameLst>
                                          <p:attrName>ppt_h</p:attrName>
                                        </p:attrNameLst>
                                      </p:cBhvr>
                                      <p:tavLst>
                                        <p:tav tm="0">
                                          <p:val>
                                            <p:fltVal val="0"/>
                                          </p:val>
                                        </p:tav>
                                        <p:tav tm="100000">
                                          <p:val>
                                            <p:strVal val="#ppt_h"/>
                                          </p:val>
                                        </p:tav>
                                      </p:tavLst>
                                    </p:anim>
                                    <p:animEffect transition="in" filter="fade">
                                      <p:cBhvr>
                                        <p:cTn id="123" dur="500"/>
                                        <p:tgtEl>
                                          <p:spTgt spid="112"/>
                                        </p:tgtEl>
                                      </p:cBhvr>
                                    </p:animEffect>
                                  </p:childTnLst>
                                </p:cTn>
                              </p:par>
                            </p:childTnLst>
                          </p:cTn>
                        </p:par>
                        <p:par>
                          <p:cTn id="124" fill="hold">
                            <p:stCondLst>
                              <p:cond delay="12500"/>
                            </p:stCondLst>
                            <p:childTnLst>
                              <p:par>
                                <p:cTn id="125" presetID="22" presetClass="entr" presetSubtype="8" fill="hold" nodeType="afterEffect">
                                  <p:stCondLst>
                                    <p:cond delay="0"/>
                                  </p:stCondLst>
                                  <p:childTnLst>
                                    <p:set>
                                      <p:cBhvr>
                                        <p:cTn id="126" dur="1" fill="hold">
                                          <p:stCondLst>
                                            <p:cond delay="0"/>
                                          </p:stCondLst>
                                        </p:cTn>
                                        <p:tgtEl>
                                          <p:spTgt spid="124"/>
                                        </p:tgtEl>
                                        <p:attrNameLst>
                                          <p:attrName>style.visibility</p:attrName>
                                        </p:attrNameLst>
                                      </p:cBhvr>
                                      <p:to>
                                        <p:strVal val="visible"/>
                                      </p:to>
                                    </p:set>
                                    <p:animEffect transition="in" filter="wipe(left)">
                                      <p:cBhvr>
                                        <p:cTn id="127" dur="500"/>
                                        <p:tgtEl>
                                          <p:spTgt spid="12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5" grpId="0" animBg="1"/>
      <p:bldP spid="57" grpId="0" animBg="1"/>
      <p:bldP spid="80" grpId="0" animBg="1"/>
      <p:bldP spid="83" grpId="0" animBg="1"/>
      <p:bldP spid="86" grpId="0" animBg="1"/>
      <p:bldP spid="89" grpId="0" animBg="1"/>
      <p:bldP spid="91" grpId="0" animBg="1"/>
      <p:bldP spid="93" grpId="0" animBg="1"/>
      <p:bldP spid="96" grpId="0" animBg="1"/>
      <p:bldP spid="99" grpId="0" animBg="1"/>
      <p:bldP spid="102" grpId="0" animBg="1"/>
      <p:bldP spid="110" grpId="0" animBg="1"/>
      <p:bldP spid="111" grpId="0" animBg="1"/>
      <p:bldP spid="112" grpId="0" animBg="1"/>
      <p:bldP spid="49" grpId="0" animBg="1"/>
      <p:bldP spid="58" grpId="0" animBg="1"/>
    </p:bld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sp>
        <p:nvSpPr>
          <p:cNvPr id="32" name="Rectangle 31"/>
          <p:cNvSpPr/>
          <p:nvPr/>
        </p:nvSpPr>
        <p:spPr bwMode="auto">
          <a:xfrm>
            <a:off x="0" y="1288973"/>
            <a:ext cx="12192000" cy="5223038"/>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21" name="Sev04"/>
          <p:cNvSpPr/>
          <p:nvPr/>
        </p:nvSpPr>
        <p:spPr>
          <a:xfrm rot="18900000">
            <a:off x="9327958" y="1919639"/>
            <a:ext cx="1612996" cy="1612996"/>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sp>
        <p:nvSpPr>
          <p:cNvPr id="20" name="Sev03"/>
          <p:cNvSpPr/>
          <p:nvPr/>
        </p:nvSpPr>
        <p:spPr>
          <a:xfrm rot="18900000">
            <a:off x="6678191" y="2389439"/>
            <a:ext cx="1612996" cy="1612996"/>
          </a:xfrm>
          <a:prstGeom prst="rect">
            <a:avLst/>
          </a:prstGeom>
          <a:solidFill>
            <a:schemeClr val="accent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sp>
        <p:nvSpPr>
          <p:cNvPr id="19" name="Sev02"/>
          <p:cNvSpPr/>
          <p:nvPr/>
        </p:nvSpPr>
        <p:spPr>
          <a:xfrm rot="18900000">
            <a:off x="3962583" y="1919639"/>
            <a:ext cx="1612996" cy="1612996"/>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sp>
        <p:nvSpPr>
          <p:cNvPr id="17" name="Sev01"/>
          <p:cNvSpPr/>
          <p:nvPr/>
        </p:nvSpPr>
        <p:spPr>
          <a:xfrm rot="18900000">
            <a:off x="1263443" y="2389439"/>
            <a:ext cx="1612996" cy="1612996"/>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33" name="Group 32"/>
          <p:cNvGrpSpPr/>
          <p:nvPr/>
        </p:nvGrpSpPr>
        <p:grpSpPr>
          <a:xfrm>
            <a:off x="127357" y="-21594"/>
            <a:ext cx="2524868" cy="613385"/>
            <a:chOff x="127357" y="-6354"/>
            <a:chExt cx="2524868" cy="613385"/>
          </a:xfrm>
        </p:grpSpPr>
        <p:sp>
          <p:nvSpPr>
            <p:cNvPr id="36" name="Round Same Side Corner Rectangle 3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7" name="TextBox 3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6" name="TextBox 45"/>
          <p:cNvSpPr txBox="1"/>
          <p:nvPr/>
        </p:nvSpPr>
        <p:spPr>
          <a:xfrm>
            <a:off x="774757" y="4463602"/>
            <a:ext cx="2560320" cy="1920240"/>
          </a:xfrm>
          <a:prstGeom prst="rect">
            <a:avLst/>
          </a:prstGeom>
          <a:noFill/>
        </p:spPr>
        <p:txBody>
          <a:bodyPr wrap="square" rtlCol="0">
            <a:spAutoFit/>
          </a:bodyPr>
          <a:lstStyle/>
          <a:p>
            <a:pPr algn="ctr" defTabSz="1219170">
              <a:spcBef>
                <a:spcPct val="20000"/>
              </a:spcBef>
              <a:defRPr/>
            </a:pPr>
            <a:r>
              <a:rPr lang="en-US" b="1" dirty="0">
                <a:solidFill>
                  <a:srgbClr val="00B0F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8" name="TextBox 47"/>
          <p:cNvSpPr txBox="1"/>
          <p:nvPr/>
        </p:nvSpPr>
        <p:spPr>
          <a:xfrm>
            <a:off x="3475632"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ED7D31"/>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49" name="TextBox 48"/>
          <p:cNvSpPr txBox="1"/>
          <p:nvPr/>
        </p:nvSpPr>
        <p:spPr>
          <a:xfrm>
            <a:off x="6194976" y="4418287"/>
            <a:ext cx="2560320" cy="1920240"/>
          </a:xfrm>
          <a:prstGeom prst="rect">
            <a:avLst/>
          </a:prstGeom>
          <a:noFill/>
        </p:spPr>
        <p:txBody>
          <a:bodyPr wrap="square" rtlCol="0">
            <a:spAutoFit/>
          </a:bodyPr>
          <a:lstStyle/>
          <a:p>
            <a:pPr algn="ctr" defTabSz="1219170">
              <a:spcBef>
                <a:spcPct val="20000"/>
              </a:spcBef>
              <a:defRPr/>
            </a:pPr>
            <a:r>
              <a:rPr lang="en-US" b="1" dirty="0">
                <a:solidFill>
                  <a:srgbClr val="A5A5A5"/>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50" name="TextBox 49"/>
          <p:cNvSpPr txBox="1"/>
          <p:nvPr/>
        </p:nvSpPr>
        <p:spPr>
          <a:xfrm>
            <a:off x="8844744" y="4340773"/>
            <a:ext cx="2560320" cy="1920240"/>
          </a:xfrm>
          <a:prstGeom prst="rect">
            <a:avLst/>
          </a:prstGeom>
          <a:noFill/>
        </p:spPr>
        <p:txBody>
          <a:bodyPr wrap="square" rtlCol="0">
            <a:spAutoFit/>
          </a:bodyPr>
          <a:lstStyle/>
          <a:p>
            <a:pPr algn="ctr" defTabSz="1219170">
              <a:spcBef>
                <a:spcPct val="20000"/>
              </a:spcBef>
              <a:defRPr/>
            </a:pPr>
            <a:r>
              <a:rPr lang="en-US" b="1" dirty="0">
                <a:solidFill>
                  <a:srgbClr val="FFC000"/>
                </a:solidFill>
              </a:rPr>
              <a:t>Lorem Ipsum</a:t>
            </a:r>
          </a:p>
          <a:p>
            <a:pPr algn="ct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grpSp>
        <p:nvGrpSpPr>
          <p:cNvPr id="7" name="Group 6"/>
          <p:cNvGrpSpPr/>
          <p:nvPr/>
        </p:nvGrpSpPr>
        <p:grpSpPr>
          <a:xfrm>
            <a:off x="3962583" y="2136014"/>
            <a:ext cx="1612996" cy="1612996"/>
            <a:chOff x="3962583" y="2136014"/>
            <a:chExt cx="1612996" cy="1612996"/>
          </a:xfrm>
        </p:grpSpPr>
        <p:sp>
          <p:nvSpPr>
            <p:cNvPr id="34" name="Sev02"/>
            <p:cNvSpPr/>
            <p:nvPr/>
          </p:nvSpPr>
          <p:spPr>
            <a:xfrm rot="18900000">
              <a:off x="3962583" y="2136014"/>
              <a:ext cx="1612996" cy="1612996"/>
            </a:xfrm>
            <a:prstGeom prst="rect">
              <a:avLst/>
            </a:prstGeom>
            <a:solidFill>
              <a:schemeClr val="bg1">
                <a:lumMod val="95000"/>
              </a:schemeClr>
            </a:solidFill>
            <a:ln>
              <a:solidFill>
                <a:schemeClr val="accent2"/>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8000" dirty="0">
                <a:solidFill>
                  <a:schemeClr val="accent2">
                    <a:lumMod val="50000"/>
                  </a:schemeClr>
                </a:solidFill>
                <a:latin typeface="FontAwesome" pitchFamily="2" charset="0"/>
              </a:endParaRPr>
            </a:p>
          </p:txBody>
        </p:sp>
        <p:grpSp>
          <p:nvGrpSpPr>
            <p:cNvPr id="57" name="Group 72"/>
            <p:cNvGrpSpPr>
              <a:grpSpLocks noChangeAspect="1"/>
            </p:cNvGrpSpPr>
            <p:nvPr/>
          </p:nvGrpSpPr>
          <p:grpSpPr>
            <a:xfrm>
              <a:off x="4365355" y="2557459"/>
              <a:ext cx="774547" cy="731520"/>
              <a:chOff x="5530851" y="1866899"/>
              <a:chExt cx="285750" cy="269875"/>
            </a:xfrm>
            <a:solidFill>
              <a:srgbClr val="ED7D31"/>
            </a:solidFill>
          </p:grpSpPr>
          <p:sp>
            <p:nvSpPr>
              <p:cNvPr id="58" name="Oval 190"/>
              <p:cNvSpPr>
                <a:spLocks noChangeArrowheads="1"/>
              </p:cNvSpPr>
              <p:nvPr/>
            </p:nvSpPr>
            <p:spPr bwMode="auto">
              <a:xfrm>
                <a:off x="5661026" y="1912936"/>
                <a:ext cx="68263" cy="68263"/>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59" name="Freeform 191"/>
              <p:cNvSpPr>
                <a:spLocks noEditPoints="1"/>
              </p:cNvSpPr>
              <p:nvPr/>
            </p:nvSpPr>
            <p:spPr bwMode="auto">
              <a:xfrm>
                <a:off x="5530851" y="1866899"/>
                <a:ext cx="285750" cy="269875"/>
              </a:xfrm>
              <a:custGeom>
                <a:avLst/>
                <a:gdLst/>
                <a:ahLst/>
                <a:cxnLst>
                  <a:cxn ang="0">
                    <a:pos x="100" y="75"/>
                  </a:cxn>
                  <a:cxn ang="0">
                    <a:pos x="97" y="77"/>
                  </a:cxn>
                  <a:cxn ang="0">
                    <a:pos x="96" y="77"/>
                  </a:cxn>
                  <a:cxn ang="0">
                    <a:pos x="90" y="57"/>
                  </a:cxn>
                  <a:cxn ang="0">
                    <a:pos x="84" y="53"/>
                  </a:cxn>
                  <a:cxn ang="0">
                    <a:pos x="82" y="53"/>
                  </a:cxn>
                  <a:cxn ang="0">
                    <a:pos x="60" y="53"/>
                  </a:cxn>
                  <a:cxn ang="0">
                    <a:pos x="55" y="57"/>
                  </a:cxn>
                  <a:cxn ang="0">
                    <a:pos x="48" y="76"/>
                  </a:cxn>
                  <a:cxn ang="0">
                    <a:pos x="47" y="76"/>
                  </a:cxn>
                  <a:cxn ang="0">
                    <a:pos x="46" y="75"/>
                  </a:cxn>
                  <a:cxn ang="0">
                    <a:pos x="46" y="20"/>
                  </a:cxn>
                  <a:cxn ang="0">
                    <a:pos x="73" y="9"/>
                  </a:cxn>
                  <a:cxn ang="0">
                    <a:pos x="100" y="20"/>
                  </a:cxn>
                  <a:cxn ang="0">
                    <a:pos x="111" y="48"/>
                  </a:cxn>
                  <a:cxn ang="0">
                    <a:pos x="100" y="75"/>
                  </a:cxn>
                  <a:cxn ang="0">
                    <a:pos x="78" y="78"/>
                  </a:cxn>
                  <a:cxn ang="0">
                    <a:pos x="73" y="83"/>
                  </a:cxn>
                  <a:cxn ang="0">
                    <a:pos x="71" y="83"/>
                  </a:cxn>
                  <a:cxn ang="0">
                    <a:pos x="66" y="78"/>
                  </a:cxn>
                  <a:cxn ang="0">
                    <a:pos x="66" y="76"/>
                  </a:cxn>
                  <a:cxn ang="0">
                    <a:pos x="68" y="63"/>
                  </a:cxn>
                  <a:cxn ang="0">
                    <a:pos x="68" y="60"/>
                  </a:cxn>
                  <a:cxn ang="0">
                    <a:pos x="69" y="59"/>
                  </a:cxn>
                  <a:cxn ang="0">
                    <a:pos x="75" y="59"/>
                  </a:cxn>
                  <a:cxn ang="0">
                    <a:pos x="76" y="60"/>
                  </a:cxn>
                  <a:cxn ang="0">
                    <a:pos x="76" y="63"/>
                  </a:cxn>
                  <a:cxn ang="0">
                    <a:pos x="79" y="76"/>
                  </a:cxn>
                  <a:cxn ang="0">
                    <a:pos x="78" y="78"/>
                  </a:cxn>
                  <a:cxn ang="0">
                    <a:pos x="106" y="14"/>
                  </a:cxn>
                  <a:cxn ang="0">
                    <a:pos x="73" y="0"/>
                  </a:cxn>
                  <a:cxn ang="0">
                    <a:pos x="39" y="14"/>
                  </a:cxn>
                  <a:cxn ang="0">
                    <a:pos x="25" y="42"/>
                  </a:cxn>
                  <a:cxn ang="0">
                    <a:pos x="32" y="71"/>
                  </a:cxn>
                  <a:cxn ang="0">
                    <a:pos x="31" y="76"/>
                  </a:cxn>
                  <a:cxn ang="0">
                    <a:pos x="6" y="101"/>
                  </a:cxn>
                  <a:cxn ang="0">
                    <a:pos x="4" y="115"/>
                  </a:cxn>
                  <a:cxn ang="0">
                    <a:pos x="5" y="116"/>
                  </a:cxn>
                  <a:cxn ang="0">
                    <a:pos x="10" y="118"/>
                  </a:cxn>
                  <a:cxn ang="0">
                    <a:pos x="19" y="114"/>
                  </a:cxn>
                  <a:cxn ang="0">
                    <a:pos x="44" y="89"/>
                  </a:cxn>
                  <a:cxn ang="0">
                    <a:pos x="44" y="89"/>
                  </a:cxn>
                  <a:cxn ang="0">
                    <a:pos x="47" y="88"/>
                  </a:cxn>
                  <a:cxn ang="0">
                    <a:pos x="49" y="88"/>
                  </a:cxn>
                  <a:cxn ang="0">
                    <a:pos x="54" y="91"/>
                  </a:cxn>
                  <a:cxn ang="0">
                    <a:pos x="57" y="92"/>
                  </a:cxn>
                  <a:cxn ang="0">
                    <a:pos x="61" y="94"/>
                  </a:cxn>
                  <a:cxn ang="0">
                    <a:pos x="73" y="95"/>
                  </a:cxn>
                  <a:cxn ang="0">
                    <a:pos x="88" y="93"/>
                  </a:cxn>
                  <a:cxn ang="0">
                    <a:pos x="90" y="92"/>
                  </a:cxn>
                  <a:cxn ang="0">
                    <a:pos x="100" y="87"/>
                  </a:cxn>
                  <a:cxn ang="0">
                    <a:pos x="106" y="81"/>
                  </a:cxn>
                  <a:cxn ang="0">
                    <a:pos x="106" y="14"/>
                  </a:cxn>
                </a:cxnLst>
                <a:rect l="0" t="0" r="r" b="b"/>
                <a:pathLst>
                  <a:path w="125" h="118">
                    <a:moveTo>
                      <a:pt x="100" y="75"/>
                    </a:moveTo>
                    <a:cubicBezTo>
                      <a:pt x="99" y="75"/>
                      <a:pt x="98" y="76"/>
                      <a:pt x="97" y="77"/>
                    </a:cubicBezTo>
                    <a:cubicBezTo>
                      <a:pt x="97" y="77"/>
                      <a:pt x="97" y="77"/>
                      <a:pt x="96" y="77"/>
                    </a:cubicBezTo>
                    <a:cubicBezTo>
                      <a:pt x="90" y="57"/>
                      <a:pt x="90" y="57"/>
                      <a:pt x="90" y="57"/>
                    </a:cubicBezTo>
                    <a:cubicBezTo>
                      <a:pt x="89" y="55"/>
                      <a:pt x="86" y="53"/>
                      <a:pt x="84" y="53"/>
                    </a:cubicBezTo>
                    <a:cubicBezTo>
                      <a:pt x="83" y="53"/>
                      <a:pt x="83" y="53"/>
                      <a:pt x="82" y="53"/>
                    </a:cubicBezTo>
                    <a:cubicBezTo>
                      <a:pt x="60" y="53"/>
                      <a:pt x="60" y="53"/>
                      <a:pt x="60" y="53"/>
                    </a:cubicBezTo>
                    <a:cubicBezTo>
                      <a:pt x="58" y="53"/>
                      <a:pt x="55" y="55"/>
                      <a:pt x="55" y="57"/>
                    </a:cubicBezTo>
                    <a:cubicBezTo>
                      <a:pt x="48" y="76"/>
                      <a:pt x="48" y="76"/>
                      <a:pt x="48" y="76"/>
                    </a:cubicBezTo>
                    <a:cubicBezTo>
                      <a:pt x="48" y="77"/>
                      <a:pt x="48" y="77"/>
                      <a:pt x="47" y="76"/>
                    </a:cubicBezTo>
                    <a:cubicBezTo>
                      <a:pt x="47" y="76"/>
                      <a:pt x="46" y="75"/>
                      <a:pt x="46" y="75"/>
                    </a:cubicBezTo>
                    <a:cubicBezTo>
                      <a:pt x="31" y="60"/>
                      <a:pt x="31" y="35"/>
                      <a:pt x="46" y="20"/>
                    </a:cubicBezTo>
                    <a:cubicBezTo>
                      <a:pt x="53" y="13"/>
                      <a:pt x="62" y="9"/>
                      <a:pt x="73" y="9"/>
                    </a:cubicBezTo>
                    <a:cubicBezTo>
                      <a:pt x="83" y="9"/>
                      <a:pt x="93" y="13"/>
                      <a:pt x="100" y="20"/>
                    </a:cubicBezTo>
                    <a:cubicBezTo>
                      <a:pt x="107" y="28"/>
                      <a:pt x="111" y="37"/>
                      <a:pt x="111" y="48"/>
                    </a:cubicBezTo>
                    <a:cubicBezTo>
                      <a:pt x="111" y="58"/>
                      <a:pt x="107" y="67"/>
                      <a:pt x="100" y="75"/>
                    </a:cubicBezTo>
                    <a:moveTo>
                      <a:pt x="78" y="78"/>
                    </a:moveTo>
                    <a:cubicBezTo>
                      <a:pt x="73" y="83"/>
                      <a:pt x="73" y="83"/>
                      <a:pt x="73" y="83"/>
                    </a:cubicBezTo>
                    <a:cubicBezTo>
                      <a:pt x="73" y="83"/>
                      <a:pt x="72" y="83"/>
                      <a:pt x="71" y="83"/>
                    </a:cubicBezTo>
                    <a:cubicBezTo>
                      <a:pt x="66" y="78"/>
                      <a:pt x="66" y="78"/>
                      <a:pt x="66" y="78"/>
                    </a:cubicBezTo>
                    <a:cubicBezTo>
                      <a:pt x="66" y="78"/>
                      <a:pt x="65" y="77"/>
                      <a:pt x="66" y="76"/>
                    </a:cubicBezTo>
                    <a:cubicBezTo>
                      <a:pt x="66" y="76"/>
                      <a:pt x="68" y="66"/>
                      <a:pt x="68" y="63"/>
                    </a:cubicBezTo>
                    <a:cubicBezTo>
                      <a:pt x="68" y="63"/>
                      <a:pt x="68" y="60"/>
                      <a:pt x="68" y="60"/>
                    </a:cubicBezTo>
                    <a:cubicBezTo>
                      <a:pt x="68" y="60"/>
                      <a:pt x="69" y="59"/>
                      <a:pt x="69" y="59"/>
                    </a:cubicBezTo>
                    <a:cubicBezTo>
                      <a:pt x="75" y="59"/>
                      <a:pt x="75" y="59"/>
                      <a:pt x="75" y="59"/>
                    </a:cubicBezTo>
                    <a:cubicBezTo>
                      <a:pt x="76" y="59"/>
                      <a:pt x="76" y="60"/>
                      <a:pt x="76" y="60"/>
                    </a:cubicBezTo>
                    <a:cubicBezTo>
                      <a:pt x="76" y="60"/>
                      <a:pt x="76" y="63"/>
                      <a:pt x="76" y="63"/>
                    </a:cubicBezTo>
                    <a:cubicBezTo>
                      <a:pt x="77" y="66"/>
                      <a:pt x="79" y="76"/>
                      <a:pt x="79" y="76"/>
                    </a:cubicBezTo>
                    <a:cubicBezTo>
                      <a:pt x="79" y="77"/>
                      <a:pt x="79" y="78"/>
                      <a:pt x="78" y="78"/>
                    </a:cubicBezTo>
                    <a:moveTo>
                      <a:pt x="106" y="14"/>
                    </a:moveTo>
                    <a:cubicBezTo>
                      <a:pt x="97" y="5"/>
                      <a:pt x="85" y="0"/>
                      <a:pt x="73" y="0"/>
                    </a:cubicBezTo>
                    <a:cubicBezTo>
                      <a:pt x="60" y="0"/>
                      <a:pt x="48" y="5"/>
                      <a:pt x="39" y="14"/>
                    </a:cubicBezTo>
                    <a:cubicBezTo>
                      <a:pt x="31" y="21"/>
                      <a:pt x="26" y="31"/>
                      <a:pt x="25" y="42"/>
                    </a:cubicBezTo>
                    <a:cubicBezTo>
                      <a:pt x="24" y="52"/>
                      <a:pt x="26" y="62"/>
                      <a:pt x="32" y="71"/>
                    </a:cubicBezTo>
                    <a:cubicBezTo>
                      <a:pt x="32" y="73"/>
                      <a:pt x="33" y="75"/>
                      <a:pt x="31" y="76"/>
                    </a:cubicBezTo>
                    <a:cubicBezTo>
                      <a:pt x="6" y="101"/>
                      <a:pt x="6" y="101"/>
                      <a:pt x="6" y="101"/>
                    </a:cubicBezTo>
                    <a:cubicBezTo>
                      <a:pt x="2" y="105"/>
                      <a:pt x="0" y="111"/>
                      <a:pt x="4" y="115"/>
                    </a:cubicBezTo>
                    <a:cubicBezTo>
                      <a:pt x="5" y="116"/>
                      <a:pt x="5" y="116"/>
                      <a:pt x="5" y="116"/>
                    </a:cubicBezTo>
                    <a:cubicBezTo>
                      <a:pt x="6" y="117"/>
                      <a:pt x="8" y="118"/>
                      <a:pt x="10" y="118"/>
                    </a:cubicBezTo>
                    <a:cubicBezTo>
                      <a:pt x="13" y="118"/>
                      <a:pt x="16" y="117"/>
                      <a:pt x="19" y="114"/>
                    </a:cubicBezTo>
                    <a:cubicBezTo>
                      <a:pt x="44" y="89"/>
                      <a:pt x="44" y="89"/>
                      <a:pt x="44" y="89"/>
                    </a:cubicBezTo>
                    <a:cubicBezTo>
                      <a:pt x="44" y="89"/>
                      <a:pt x="44" y="89"/>
                      <a:pt x="44" y="89"/>
                    </a:cubicBezTo>
                    <a:cubicBezTo>
                      <a:pt x="45" y="88"/>
                      <a:pt x="46" y="88"/>
                      <a:pt x="47" y="88"/>
                    </a:cubicBezTo>
                    <a:cubicBezTo>
                      <a:pt x="48" y="88"/>
                      <a:pt x="49" y="88"/>
                      <a:pt x="49" y="88"/>
                    </a:cubicBezTo>
                    <a:cubicBezTo>
                      <a:pt x="51" y="90"/>
                      <a:pt x="52" y="90"/>
                      <a:pt x="54" y="91"/>
                    </a:cubicBezTo>
                    <a:cubicBezTo>
                      <a:pt x="55" y="92"/>
                      <a:pt x="56" y="92"/>
                      <a:pt x="57" y="92"/>
                    </a:cubicBezTo>
                    <a:cubicBezTo>
                      <a:pt x="58" y="93"/>
                      <a:pt x="59" y="93"/>
                      <a:pt x="61" y="94"/>
                    </a:cubicBezTo>
                    <a:cubicBezTo>
                      <a:pt x="65" y="95"/>
                      <a:pt x="69" y="95"/>
                      <a:pt x="73" y="95"/>
                    </a:cubicBezTo>
                    <a:cubicBezTo>
                      <a:pt x="78" y="95"/>
                      <a:pt x="83" y="94"/>
                      <a:pt x="88" y="93"/>
                    </a:cubicBezTo>
                    <a:cubicBezTo>
                      <a:pt x="89" y="93"/>
                      <a:pt x="89" y="92"/>
                      <a:pt x="90" y="92"/>
                    </a:cubicBezTo>
                    <a:cubicBezTo>
                      <a:pt x="94" y="91"/>
                      <a:pt x="97" y="89"/>
                      <a:pt x="100" y="87"/>
                    </a:cubicBezTo>
                    <a:cubicBezTo>
                      <a:pt x="102" y="85"/>
                      <a:pt x="104" y="83"/>
                      <a:pt x="106" y="81"/>
                    </a:cubicBezTo>
                    <a:cubicBezTo>
                      <a:pt x="125" y="63"/>
                      <a:pt x="125" y="32"/>
                      <a:pt x="106"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9" name="Group 8"/>
          <p:cNvGrpSpPr/>
          <p:nvPr/>
        </p:nvGrpSpPr>
        <p:grpSpPr>
          <a:xfrm>
            <a:off x="6678191" y="2136014"/>
            <a:ext cx="1612996" cy="1612996"/>
            <a:chOff x="6678191" y="2136014"/>
            <a:chExt cx="1612996" cy="1612996"/>
          </a:xfrm>
        </p:grpSpPr>
        <p:sp>
          <p:nvSpPr>
            <p:cNvPr id="38" name="Sev03"/>
            <p:cNvSpPr/>
            <p:nvPr/>
          </p:nvSpPr>
          <p:spPr>
            <a:xfrm rot="18900000">
              <a:off x="6678191" y="2136014"/>
              <a:ext cx="1612996" cy="1612996"/>
            </a:xfrm>
            <a:prstGeom prst="rect">
              <a:avLst/>
            </a:prstGeom>
            <a:solidFill>
              <a:schemeClr val="bg1">
                <a:lumMod val="95000"/>
              </a:schemeClr>
            </a:solidFill>
            <a:ln>
              <a:solidFill>
                <a:schemeClr val="accent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3">
                    <a:lumMod val="50000"/>
                  </a:schemeClr>
                </a:solidFill>
                <a:latin typeface="FontAwesome" pitchFamily="2" charset="0"/>
                <a:cs typeface="+mj-cs"/>
              </a:endParaRPr>
            </a:p>
          </p:txBody>
        </p:sp>
        <p:grpSp>
          <p:nvGrpSpPr>
            <p:cNvPr id="60" name="Group 67"/>
            <p:cNvGrpSpPr>
              <a:grpSpLocks noChangeAspect="1"/>
            </p:cNvGrpSpPr>
            <p:nvPr/>
          </p:nvGrpSpPr>
          <p:grpSpPr>
            <a:xfrm>
              <a:off x="7116755" y="2535263"/>
              <a:ext cx="740126" cy="731520"/>
              <a:chOff x="3959226" y="1355724"/>
              <a:chExt cx="273050" cy="269875"/>
            </a:xfrm>
            <a:solidFill>
              <a:srgbClr val="A5A5A5"/>
            </a:solidFill>
          </p:grpSpPr>
          <p:sp>
            <p:nvSpPr>
              <p:cNvPr id="61" name="Freeform 108"/>
              <p:cNvSpPr>
                <a:spLocks/>
              </p:cNvSpPr>
              <p:nvPr/>
            </p:nvSpPr>
            <p:spPr bwMode="auto">
              <a:xfrm>
                <a:off x="3983038" y="1376361"/>
                <a:ext cx="249238" cy="249238"/>
              </a:xfrm>
              <a:custGeom>
                <a:avLst/>
                <a:gdLst/>
                <a:ahLst/>
                <a:cxnLst>
                  <a:cxn ang="0">
                    <a:pos x="54" y="0"/>
                  </a:cxn>
                  <a:cxn ang="0">
                    <a:pos x="25" y="9"/>
                  </a:cxn>
                  <a:cxn ang="0">
                    <a:pos x="25" y="10"/>
                  </a:cxn>
                  <a:cxn ang="0">
                    <a:pos x="30" y="16"/>
                  </a:cxn>
                  <a:cxn ang="0">
                    <a:pos x="32" y="16"/>
                  </a:cxn>
                  <a:cxn ang="0">
                    <a:pos x="54" y="10"/>
                  </a:cxn>
                  <a:cxn ang="0">
                    <a:pos x="99" y="54"/>
                  </a:cxn>
                  <a:cxn ang="0">
                    <a:pos x="54" y="99"/>
                  </a:cxn>
                  <a:cxn ang="0">
                    <a:pos x="10" y="54"/>
                  </a:cxn>
                  <a:cxn ang="0">
                    <a:pos x="14" y="34"/>
                  </a:cxn>
                  <a:cxn ang="0">
                    <a:pos x="15" y="32"/>
                  </a:cxn>
                  <a:cxn ang="0">
                    <a:pos x="9" y="27"/>
                  </a:cxn>
                  <a:cxn ang="0">
                    <a:pos x="7" y="27"/>
                  </a:cxn>
                  <a:cxn ang="0">
                    <a:pos x="0" y="54"/>
                  </a:cxn>
                  <a:cxn ang="0">
                    <a:pos x="54" y="109"/>
                  </a:cxn>
                  <a:cxn ang="0">
                    <a:pos x="109" y="54"/>
                  </a:cxn>
                  <a:cxn ang="0">
                    <a:pos x="54" y="0"/>
                  </a:cxn>
                </a:cxnLst>
                <a:rect l="0" t="0" r="r" b="b"/>
                <a:pathLst>
                  <a:path w="109" h="109">
                    <a:moveTo>
                      <a:pt x="54" y="0"/>
                    </a:moveTo>
                    <a:cubicBezTo>
                      <a:pt x="44" y="0"/>
                      <a:pt x="33" y="3"/>
                      <a:pt x="25" y="9"/>
                    </a:cubicBezTo>
                    <a:cubicBezTo>
                      <a:pt x="25" y="9"/>
                      <a:pt x="24" y="9"/>
                      <a:pt x="25" y="10"/>
                    </a:cubicBezTo>
                    <a:cubicBezTo>
                      <a:pt x="30" y="16"/>
                      <a:pt x="30" y="16"/>
                      <a:pt x="30" y="16"/>
                    </a:cubicBezTo>
                    <a:cubicBezTo>
                      <a:pt x="31" y="16"/>
                      <a:pt x="32" y="16"/>
                      <a:pt x="32" y="16"/>
                    </a:cubicBezTo>
                    <a:cubicBezTo>
                      <a:pt x="39" y="12"/>
                      <a:pt x="46" y="10"/>
                      <a:pt x="54" y="10"/>
                    </a:cubicBezTo>
                    <a:cubicBezTo>
                      <a:pt x="79" y="10"/>
                      <a:pt x="99" y="30"/>
                      <a:pt x="99" y="54"/>
                    </a:cubicBezTo>
                    <a:cubicBezTo>
                      <a:pt x="99" y="79"/>
                      <a:pt x="79" y="99"/>
                      <a:pt x="54" y="99"/>
                    </a:cubicBezTo>
                    <a:cubicBezTo>
                      <a:pt x="30" y="99"/>
                      <a:pt x="10" y="79"/>
                      <a:pt x="10" y="54"/>
                    </a:cubicBezTo>
                    <a:cubicBezTo>
                      <a:pt x="10" y="47"/>
                      <a:pt x="11" y="40"/>
                      <a:pt x="14" y="34"/>
                    </a:cubicBezTo>
                    <a:cubicBezTo>
                      <a:pt x="15" y="33"/>
                      <a:pt x="15" y="32"/>
                      <a:pt x="15" y="32"/>
                    </a:cubicBezTo>
                    <a:cubicBezTo>
                      <a:pt x="9" y="27"/>
                      <a:pt x="9" y="27"/>
                      <a:pt x="9" y="27"/>
                    </a:cubicBezTo>
                    <a:cubicBezTo>
                      <a:pt x="8" y="26"/>
                      <a:pt x="8" y="27"/>
                      <a:pt x="7" y="27"/>
                    </a:cubicBezTo>
                    <a:cubicBezTo>
                      <a:pt x="3" y="35"/>
                      <a:pt x="0" y="45"/>
                      <a:pt x="0" y="54"/>
                    </a:cubicBezTo>
                    <a:cubicBezTo>
                      <a:pt x="0" y="84"/>
                      <a:pt x="24" y="109"/>
                      <a:pt x="54" y="109"/>
                    </a:cubicBezTo>
                    <a:cubicBezTo>
                      <a:pt x="84" y="109"/>
                      <a:pt x="109" y="84"/>
                      <a:pt x="109" y="54"/>
                    </a:cubicBezTo>
                    <a:cubicBezTo>
                      <a:pt x="109" y="24"/>
                      <a:pt x="84" y="0"/>
                      <a:pt x="54"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2" name="Freeform 109"/>
              <p:cNvSpPr>
                <a:spLocks/>
              </p:cNvSpPr>
              <p:nvPr/>
            </p:nvSpPr>
            <p:spPr bwMode="auto">
              <a:xfrm>
                <a:off x="3959226" y="1355724"/>
                <a:ext cx="153988" cy="153988"/>
              </a:xfrm>
              <a:custGeom>
                <a:avLst/>
                <a:gdLst/>
                <a:ahLst/>
                <a:cxnLst>
                  <a:cxn ang="0">
                    <a:pos x="63" y="67"/>
                  </a:cxn>
                  <a:cxn ang="0">
                    <a:pos x="58" y="65"/>
                  </a:cxn>
                  <a:cxn ang="0">
                    <a:pos x="17" y="24"/>
                  </a:cxn>
                  <a:cxn ang="0">
                    <a:pos x="13" y="22"/>
                  </a:cxn>
                  <a:cxn ang="0">
                    <a:pos x="8" y="21"/>
                  </a:cxn>
                  <a:cxn ang="0">
                    <a:pos x="1" y="13"/>
                  </a:cxn>
                  <a:cxn ang="0">
                    <a:pos x="2" y="10"/>
                  </a:cxn>
                  <a:cxn ang="0">
                    <a:pos x="5" y="9"/>
                  </a:cxn>
                  <a:cxn ang="0">
                    <a:pos x="9" y="5"/>
                  </a:cxn>
                  <a:cxn ang="0">
                    <a:pos x="10" y="2"/>
                  </a:cxn>
                  <a:cxn ang="0">
                    <a:pos x="13" y="2"/>
                  </a:cxn>
                  <a:cxn ang="0">
                    <a:pos x="20" y="9"/>
                  </a:cxn>
                  <a:cxn ang="0">
                    <a:pos x="22" y="13"/>
                  </a:cxn>
                  <a:cxn ang="0">
                    <a:pos x="23" y="17"/>
                  </a:cxn>
                  <a:cxn ang="0">
                    <a:pos x="64" y="58"/>
                  </a:cxn>
                  <a:cxn ang="0">
                    <a:pos x="67" y="64"/>
                  </a:cxn>
                  <a:cxn ang="0">
                    <a:pos x="67" y="64"/>
                  </a:cxn>
                  <a:cxn ang="0">
                    <a:pos x="64" y="67"/>
                  </a:cxn>
                  <a:cxn ang="0">
                    <a:pos x="63" y="67"/>
                  </a:cxn>
                </a:cxnLst>
                <a:rect l="0" t="0" r="r" b="b"/>
                <a:pathLst>
                  <a:path w="67" h="67">
                    <a:moveTo>
                      <a:pt x="63" y="67"/>
                    </a:moveTo>
                    <a:cubicBezTo>
                      <a:pt x="62" y="67"/>
                      <a:pt x="59" y="66"/>
                      <a:pt x="58" y="65"/>
                    </a:cubicBezTo>
                    <a:cubicBezTo>
                      <a:pt x="17" y="24"/>
                      <a:pt x="17" y="24"/>
                      <a:pt x="17" y="24"/>
                    </a:cubicBezTo>
                    <a:cubicBezTo>
                      <a:pt x="16" y="22"/>
                      <a:pt x="14" y="22"/>
                      <a:pt x="13" y="22"/>
                    </a:cubicBezTo>
                    <a:cubicBezTo>
                      <a:pt x="12" y="23"/>
                      <a:pt x="10" y="22"/>
                      <a:pt x="8" y="21"/>
                    </a:cubicBezTo>
                    <a:cubicBezTo>
                      <a:pt x="1" y="13"/>
                      <a:pt x="1" y="13"/>
                      <a:pt x="1" y="13"/>
                    </a:cubicBezTo>
                    <a:cubicBezTo>
                      <a:pt x="0" y="12"/>
                      <a:pt x="0" y="11"/>
                      <a:pt x="2" y="10"/>
                    </a:cubicBezTo>
                    <a:cubicBezTo>
                      <a:pt x="5" y="9"/>
                      <a:pt x="5" y="9"/>
                      <a:pt x="5" y="9"/>
                    </a:cubicBezTo>
                    <a:cubicBezTo>
                      <a:pt x="7" y="9"/>
                      <a:pt x="8" y="7"/>
                      <a:pt x="9" y="5"/>
                    </a:cubicBezTo>
                    <a:cubicBezTo>
                      <a:pt x="10" y="2"/>
                      <a:pt x="10" y="2"/>
                      <a:pt x="10" y="2"/>
                    </a:cubicBezTo>
                    <a:cubicBezTo>
                      <a:pt x="10" y="1"/>
                      <a:pt x="12" y="0"/>
                      <a:pt x="13" y="2"/>
                    </a:cubicBezTo>
                    <a:cubicBezTo>
                      <a:pt x="20" y="9"/>
                      <a:pt x="20" y="9"/>
                      <a:pt x="20" y="9"/>
                    </a:cubicBezTo>
                    <a:cubicBezTo>
                      <a:pt x="22" y="10"/>
                      <a:pt x="22" y="12"/>
                      <a:pt x="22" y="13"/>
                    </a:cubicBezTo>
                    <a:cubicBezTo>
                      <a:pt x="21" y="14"/>
                      <a:pt x="22" y="16"/>
                      <a:pt x="23" y="17"/>
                    </a:cubicBezTo>
                    <a:cubicBezTo>
                      <a:pt x="64" y="58"/>
                      <a:pt x="64" y="58"/>
                      <a:pt x="64" y="58"/>
                    </a:cubicBezTo>
                    <a:cubicBezTo>
                      <a:pt x="66" y="59"/>
                      <a:pt x="67" y="62"/>
                      <a:pt x="67" y="64"/>
                    </a:cubicBezTo>
                    <a:cubicBezTo>
                      <a:pt x="67" y="64"/>
                      <a:pt x="67" y="64"/>
                      <a:pt x="67" y="64"/>
                    </a:cubicBezTo>
                    <a:cubicBezTo>
                      <a:pt x="67" y="66"/>
                      <a:pt x="66" y="67"/>
                      <a:pt x="64" y="67"/>
                    </a:cubicBezTo>
                    <a:lnTo>
                      <a:pt x="63" y="67"/>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3" name="Freeform 110"/>
              <p:cNvSpPr>
                <a:spLocks/>
              </p:cNvSpPr>
              <p:nvPr/>
            </p:nvSpPr>
            <p:spPr bwMode="auto">
              <a:xfrm>
                <a:off x="4071938" y="1465261"/>
                <a:ext cx="71438" cy="71438"/>
              </a:xfrm>
              <a:custGeom>
                <a:avLst/>
                <a:gdLst/>
                <a:ahLst/>
                <a:cxnLst>
                  <a:cxn ang="0">
                    <a:pos x="16" y="1"/>
                  </a:cxn>
                  <a:cxn ang="0">
                    <a:pos x="20" y="6"/>
                  </a:cxn>
                  <a:cxn ang="0">
                    <a:pos x="24" y="15"/>
                  </a:cxn>
                  <a:cxn ang="0">
                    <a:pos x="24" y="16"/>
                  </a:cxn>
                  <a:cxn ang="0">
                    <a:pos x="22" y="23"/>
                  </a:cxn>
                  <a:cxn ang="0">
                    <a:pos x="15" y="26"/>
                  </a:cxn>
                  <a:cxn ang="0">
                    <a:pos x="14" y="26"/>
                  </a:cxn>
                  <a:cxn ang="0">
                    <a:pos x="14" y="26"/>
                  </a:cxn>
                  <a:cxn ang="0">
                    <a:pos x="4" y="21"/>
                  </a:cxn>
                  <a:cxn ang="0">
                    <a:pos x="2" y="19"/>
                  </a:cxn>
                  <a:cxn ang="0">
                    <a:pos x="1" y="20"/>
                  </a:cxn>
                  <a:cxn ang="0">
                    <a:pos x="15" y="31"/>
                  </a:cxn>
                  <a:cxn ang="0">
                    <a:pos x="31" y="15"/>
                  </a:cxn>
                  <a:cxn ang="0">
                    <a:pos x="17" y="0"/>
                  </a:cxn>
                  <a:cxn ang="0">
                    <a:pos x="16" y="1"/>
                  </a:cxn>
                </a:cxnLst>
                <a:rect l="0" t="0" r="r" b="b"/>
                <a:pathLst>
                  <a:path w="31" h="31">
                    <a:moveTo>
                      <a:pt x="16" y="1"/>
                    </a:moveTo>
                    <a:cubicBezTo>
                      <a:pt x="20" y="6"/>
                      <a:pt x="20" y="6"/>
                      <a:pt x="20" y="6"/>
                    </a:cubicBezTo>
                    <a:cubicBezTo>
                      <a:pt x="22" y="8"/>
                      <a:pt x="24" y="12"/>
                      <a:pt x="24" y="15"/>
                    </a:cubicBezTo>
                    <a:cubicBezTo>
                      <a:pt x="24" y="16"/>
                      <a:pt x="24" y="16"/>
                      <a:pt x="24" y="16"/>
                    </a:cubicBezTo>
                    <a:cubicBezTo>
                      <a:pt x="25" y="19"/>
                      <a:pt x="24" y="21"/>
                      <a:pt x="22" y="23"/>
                    </a:cubicBezTo>
                    <a:cubicBezTo>
                      <a:pt x="20" y="25"/>
                      <a:pt x="18" y="26"/>
                      <a:pt x="15" y="26"/>
                    </a:cubicBezTo>
                    <a:cubicBezTo>
                      <a:pt x="15" y="26"/>
                      <a:pt x="14" y="26"/>
                      <a:pt x="14" y="26"/>
                    </a:cubicBezTo>
                    <a:cubicBezTo>
                      <a:pt x="14" y="26"/>
                      <a:pt x="14" y="26"/>
                      <a:pt x="14" y="26"/>
                    </a:cubicBezTo>
                    <a:cubicBezTo>
                      <a:pt x="10" y="26"/>
                      <a:pt x="6" y="24"/>
                      <a:pt x="4" y="21"/>
                    </a:cubicBezTo>
                    <a:cubicBezTo>
                      <a:pt x="2" y="19"/>
                      <a:pt x="2" y="19"/>
                      <a:pt x="2" y="19"/>
                    </a:cubicBezTo>
                    <a:cubicBezTo>
                      <a:pt x="0" y="17"/>
                      <a:pt x="0" y="19"/>
                      <a:pt x="1" y="20"/>
                    </a:cubicBezTo>
                    <a:cubicBezTo>
                      <a:pt x="2" y="26"/>
                      <a:pt x="8" y="31"/>
                      <a:pt x="15" y="31"/>
                    </a:cubicBezTo>
                    <a:cubicBezTo>
                      <a:pt x="24" y="31"/>
                      <a:pt x="31" y="24"/>
                      <a:pt x="31" y="15"/>
                    </a:cubicBezTo>
                    <a:cubicBezTo>
                      <a:pt x="31" y="8"/>
                      <a:pt x="25" y="1"/>
                      <a:pt x="17" y="0"/>
                    </a:cubicBezTo>
                    <a:cubicBezTo>
                      <a:pt x="17" y="0"/>
                      <a:pt x="14" y="0"/>
                      <a:pt x="16" y="1"/>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4" name="Freeform 111"/>
              <p:cNvSpPr>
                <a:spLocks/>
              </p:cNvSpPr>
              <p:nvPr/>
            </p:nvSpPr>
            <p:spPr bwMode="auto">
              <a:xfrm>
                <a:off x="4025901" y="1419224"/>
                <a:ext cx="160338" cy="161925"/>
              </a:xfrm>
              <a:custGeom>
                <a:avLst/>
                <a:gdLst/>
                <a:ahLst/>
                <a:cxnLst>
                  <a:cxn ang="0">
                    <a:pos x="35" y="0"/>
                  </a:cxn>
                  <a:cxn ang="0">
                    <a:pos x="20" y="4"/>
                  </a:cxn>
                  <a:cxn ang="0">
                    <a:pos x="20" y="6"/>
                  </a:cxn>
                  <a:cxn ang="0">
                    <a:pos x="25" y="11"/>
                  </a:cxn>
                  <a:cxn ang="0">
                    <a:pos x="28" y="11"/>
                  </a:cxn>
                  <a:cxn ang="0">
                    <a:pos x="35" y="10"/>
                  </a:cxn>
                  <a:cxn ang="0">
                    <a:pos x="61" y="35"/>
                  </a:cxn>
                  <a:cxn ang="0">
                    <a:pos x="35" y="61"/>
                  </a:cxn>
                  <a:cxn ang="0">
                    <a:pos x="10" y="35"/>
                  </a:cxn>
                  <a:cxn ang="0">
                    <a:pos x="11" y="30"/>
                  </a:cxn>
                  <a:cxn ang="0">
                    <a:pos x="10" y="28"/>
                  </a:cxn>
                  <a:cxn ang="0">
                    <a:pos x="5" y="22"/>
                  </a:cxn>
                  <a:cxn ang="0">
                    <a:pos x="3" y="22"/>
                  </a:cxn>
                  <a:cxn ang="0">
                    <a:pos x="0" y="35"/>
                  </a:cxn>
                  <a:cxn ang="0">
                    <a:pos x="35" y="70"/>
                  </a:cxn>
                  <a:cxn ang="0">
                    <a:pos x="70" y="35"/>
                  </a:cxn>
                  <a:cxn ang="0">
                    <a:pos x="35" y="0"/>
                  </a:cxn>
                </a:cxnLst>
                <a:rect l="0" t="0" r="r" b="b"/>
                <a:pathLst>
                  <a:path w="70" h="70">
                    <a:moveTo>
                      <a:pt x="35" y="0"/>
                    </a:moveTo>
                    <a:cubicBezTo>
                      <a:pt x="30" y="0"/>
                      <a:pt x="25" y="2"/>
                      <a:pt x="20" y="4"/>
                    </a:cubicBezTo>
                    <a:cubicBezTo>
                      <a:pt x="20" y="4"/>
                      <a:pt x="19" y="4"/>
                      <a:pt x="20" y="6"/>
                    </a:cubicBezTo>
                    <a:cubicBezTo>
                      <a:pt x="25" y="11"/>
                      <a:pt x="25" y="11"/>
                      <a:pt x="25" y="11"/>
                    </a:cubicBezTo>
                    <a:cubicBezTo>
                      <a:pt x="26" y="12"/>
                      <a:pt x="27" y="12"/>
                      <a:pt x="28" y="11"/>
                    </a:cubicBezTo>
                    <a:cubicBezTo>
                      <a:pt x="30" y="11"/>
                      <a:pt x="33" y="10"/>
                      <a:pt x="35" y="10"/>
                    </a:cubicBezTo>
                    <a:cubicBezTo>
                      <a:pt x="49" y="10"/>
                      <a:pt x="61" y="22"/>
                      <a:pt x="61" y="35"/>
                    </a:cubicBezTo>
                    <a:cubicBezTo>
                      <a:pt x="61" y="49"/>
                      <a:pt x="49" y="61"/>
                      <a:pt x="35" y="61"/>
                    </a:cubicBezTo>
                    <a:cubicBezTo>
                      <a:pt x="21" y="61"/>
                      <a:pt x="10" y="49"/>
                      <a:pt x="10" y="35"/>
                    </a:cubicBezTo>
                    <a:cubicBezTo>
                      <a:pt x="10" y="33"/>
                      <a:pt x="10" y="32"/>
                      <a:pt x="11" y="30"/>
                    </a:cubicBezTo>
                    <a:cubicBezTo>
                      <a:pt x="11" y="29"/>
                      <a:pt x="11" y="29"/>
                      <a:pt x="10" y="28"/>
                    </a:cubicBezTo>
                    <a:cubicBezTo>
                      <a:pt x="5" y="22"/>
                      <a:pt x="5" y="22"/>
                      <a:pt x="5" y="22"/>
                    </a:cubicBezTo>
                    <a:cubicBezTo>
                      <a:pt x="4" y="21"/>
                      <a:pt x="3" y="22"/>
                      <a:pt x="3" y="22"/>
                    </a:cubicBezTo>
                    <a:cubicBezTo>
                      <a:pt x="1" y="26"/>
                      <a:pt x="0" y="31"/>
                      <a:pt x="0" y="35"/>
                    </a:cubicBezTo>
                    <a:cubicBezTo>
                      <a:pt x="0" y="55"/>
                      <a:pt x="16" y="70"/>
                      <a:pt x="35" y="70"/>
                    </a:cubicBezTo>
                    <a:cubicBezTo>
                      <a:pt x="55" y="70"/>
                      <a:pt x="70" y="55"/>
                      <a:pt x="70" y="35"/>
                    </a:cubicBezTo>
                    <a:cubicBezTo>
                      <a:pt x="70" y="16"/>
                      <a:pt x="55" y="0"/>
                      <a:pt x="35"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 name="Group 7"/>
          <p:cNvGrpSpPr/>
          <p:nvPr/>
        </p:nvGrpSpPr>
        <p:grpSpPr>
          <a:xfrm>
            <a:off x="9327958" y="2136014"/>
            <a:ext cx="1612996" cy="1612996"/>
            <a:chOff x="9327958" y="2136014"/>
            <a:chExt cx="1612996" cy="1612996"/>
          </a:xfrm>
        </p:grpSpPr>
        <p:sp>
          <p:nvSpPr>
            <p:cNvPr id="40" name="Sev04"/>
            <p:cNvSpPr/>
            <p:nvPr/>
          </p:nvSpPr>
          <p:spPr>
            <a:xfrm rot="18900000">
              <a:off x="9327958" y="2136014"/>
              <a:ext cx="1612996" cy="1612996"/>
            </a:xfrm>
            <a:prstGeom prst="rect">
              <a:avLst/>
            </a:prstGeom>
            <a:solidFill>
              <a:schemeClr val="bg1">
                <a:lumMod val="95000"/>
              </a:schemeClr>
            </a:solidFill>
            <a:ln>
              <a:solidFill>
                <a:schemeClr val="accent4"/>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4">
                    <a:lumMod val="50000"/>
                  </a:schemeClr>
                </a:solidFill>
                <a:latin typeface="FontAwesome" pitchFamily="2" charset="0"/>
              </a:endParaRPr>
            </a:p>
          </p:txBody>
        </p:sp>
        <p:grpSp>
          <p:nvGrpSpPr>
            <p:cNvPr id="65" name="Group 61"/>
            <p:cNvGrpSpPr>
              <a:grpSpLocks noChangeAspect="1"/>
            </p:cNvGrpSpPr>
            <p:nvPr/>
          </p:nvGrpSpPr>
          <p:grpSpPr>
            <a:xfrm>
              <a:off x="9779087" y="2501519"/>
              <a:ext cx="710737" cy="731520"/>
              <a:chOff x="2700338" y="1350961"/>
              <a:chExt cx="271463" cy="279401"/>
            </a:xfrm>
            <a:solidFill>
              <a:srgbClr val="FFC000"/>
            </a:solidFill>
          </p:grpSpPr>
          <p:grpSp>
            <p:nvGrpSpPr>
              <p:cNvPr id="66" name="Group 405"/>
              <p:cNvGrpSpPr/>
              <p:nvPr/>
            </p:nvGrpSpPr>
            <p:grpSpPr>
              <a:xfrm>
                <a:off x="2808288" y="1350961"/>
                <a:ext cx="163513" cy="171450"/>
                <a:chOff x="2808288" y="1350961"/>
                <a:chExt cx="163513" cy="171450"/>
              </a:xfrm>
              <a:grpFill/>
            </p:grpSpPr>
            <p:sp>
              <p:nvSpPr>
                <p:cNvPr id="68" name="Freeform 73"/>
                <p:cNvSpPr>
                  <a:spLocks/>
                </p:cNvSpPr>
                <p:nvPr/>
              </p:nvSpPr>
              <p:spPr bwMode="auto">
                <a:xfrm>
                  <a:off x="2808288" y="1468436"/>
                  <a:ext cx="55563" cy="53975"/>
                </a:xfrm>
                <a:custGeom>
                  <a:avLst/>
                  <a:gdLst/>
                  <a:ahLst/>
                  <a:cxnLst>
                    <a:cxn ang="0">
                      <a:pos x="6" y="18"/>
                    </a:cxn>
                    <a:cxn ang="0">
                      <a:pos x="5" y="17"/>
                    </a:cxn>
                    <a:cxn ang="0">
                      <a:pos x="5" y="1"/>
                    </a:cxn>
                    <a:cxn ang="0">
                      <a:pos x="4" y="0"/>
                    </a:cxn>
                    <a:cxn ang="0">
                      <a:pos x="1" y="0"/>
                    </a:cxn>
                    <a:cxn ang="0">
                      <a:pos x="0" y="1"/>
                    </a:cxn>
                    <a:cxn ang="0">
                      <a:pos x="0" y="23"/>
                    </a:cxn>
                    <a:cxn ang="0">
                      <a:pos x="1" y="24"/>
                    </a:cxn>
                    <a:cxn ang="0">
                      <a:pos x="23" y="24"/>
                    </a:cxn>
                    <a:cxn ang="0">
                      <a:pos x="24" y="23"/>
                    </a:cxn>
                    <a:cxn ang="0">
                      <a:pos x="24" y="19"/>
                    </a:cxn>
                    <a:cxn ang="0">
                      <a:pos x="23" y="18"/>
                    </a:cxn>
                    <a:cxn ang="0">
                      <a:pos x="6" y="18"/>
                    </a:cxn>
                  </a:cxnLst>
                  <a:rect l="0" t="0" r="r" b="b"/>
                  <a:pathLst>
                    <a:path w="24" h="24">
                      <a:moveTo>
                        <a:pt x="6" y="18"/>
                      </a:moveTo>
                      <a:cubicBezTo>
                        <a:pt x="6" y="18"/>
                        <a:pt x="5" y="18"/>
                        <a:pt x="5" y="17"/>
                      </a:cubicBezTo>
                      <a:cubicBezTo>
                        <a:pt x="5" y="1"/>
                        <a:pt x="5" y="1"/>
                        <a:pt x="5" y="1"/>
                      </a:cubicBezTo>
                      <a:cubicBezTo>
                        <a:pt x="5" y="0"/>
                        <a:pt x="5" y="0"/>
                        <a:pt x="4" y="0"/>
                      </a:cubicBezTo>
                      <a:cubicBezTo>
                        <a:pt x="1" y="0"/>
                        <a:pt x="1" y="0"/>
                        <a:pt x="1" y="0"/>
                      </a:cubicBezTo>
                      <a:cubicBezTo>
                        <a:pt x="0" y="0"/>
                        <a:pt x="0" y="0"/>
                        <a:pt x="0" y="1"/>
                      </a:cubicBezTo>
                      <a:cubicBezTo>
                        <a:pt x="0" y="23"/>
                        <a:pt x="0" y="23"/>
                        <a:pt x="0" y="23"/>
                      </a:cubicBezTo>
                      <a:cubicBezTo>
                        <a:pt x="0" y="24"/>
                        <a:pt x="0" y="24"/>
                        <a:pt x="1" y="24"/>
                      </a:cubicBezTo>
                      <a:cubicBezTo>
                        <a:pt x="23" y="24"/>
                        <a:pt x="23" y="24"/>
                        <a:pt x="23" y="24"/>
                      </a:cubicBezTo>
                      <a:cubicBezTo>
                        <a:pt x="24" y="24"/>
                        <a:pt x="24" y="24"/>
                        <a:pt x="24" y="23"/>
                      </a:cubicBezTo>
                      <a:cubicBezTo>
                        <a:pt x="24" y="19"/>
                        <a:pt x="24" y="19"/>
                        <a:pt x="24" y="19"/>
                      </a:cubicBezTo>
                      <a:cubicBezTo>
                        <a:pt x="24" y="19"/>
                        <a:pt x="24" y="18"/>
                        <a:pt x="23" y="18"/>
                      </a:cubicBezTo>
                      <a:lnTo>
                        <a:pt x="6" y="18"/>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69" name="Freeform 74"/>
                <p:cNvSpPr>
                  <a:spLocks/>
                </p:cNvSpPr>
                <p:nvPr/>
              </p:nvSpPr>
              <p:spPr bwMode="auto">
                <a:xfrm>
                  <a:off x="2881313" y="1385886"/>
                  <a:ext cx="38100" cy="74613"/>
                </a:xfrm>
                <a:custGeom>
                  <a:avLst/>
                  <a:gdLst/>
                  <a:ahLst/>
                  <a:cxnLst>
                    <a:cxn ang="0">
                      <a:pos x="10" y="14"/>
                    </a:cxn>
                    <a:cxn ang="0">
                      <a:pos x="5" y="10"/>
                    </a:cxn>
                    <a:cxn ang="0">
                      <a:pos x="9" y="8"/>
                    </a:cxn>
                    <a:cxn ang="0">
                      <a:pos x="13" y="8"/>
                    </a:cxn>
                    <a:cxn ang="0">
                      <a:pos x="13" y="9"/>
                    </a:cxn>
                    <a:cxn ang="0">
                      <a:pos x="15" y="8"/>
                    </a:cxn>
                    <a:cxn ang="0">
                      <a:pos x="15" y="6"/>
                    </a:cxn>
                    <a:cxn ang="0">
                      <a:pos x="15" y="5"/>
                    </a:cxn>
                    <a:cxn ang="0">
                      <a:pos x="10" y="4"/>
                    </a:cxn>
                    <a:cxn ang="0">
                      <a:pos x="10" y="4"/>
                    </a:cxn>
                    <a:cxn ang="0">
                      <a:pos x="10" y="1"/>
                    </a:cxn>
                    <a:cxn ang="0">
                      <a:pos x="9" y="0"/>
                    </a:cxn>
                    <a:cxn ang="0">
                      <a:pos x="8" y="0"/>
                    </a:cxn>
                    <a:cxn ang="0">
                      <a:pos x="6" y="1"/>
                    </a:cxn>
                    <a:cxn ang="0">
                      <a:pos x="6" y="4"/>
                    </a:cxn>
                    <a:cxn ang="0">
                      <a:pos x="6" y="4"/>
                    </a:cxn>
                    <a:cxn ang="0">
                      <a:pos x="0" y="11"/>
                    </a:cxn>
                    <a:cxn ang="0">
                      <a:pos x="7" y="18"/>
                    </a:cxn>
                    <a:cxn ang="0">
                      <a:pos x="11" y="22"/>
                    </a:cxn>
                    <a:cxn ang="0">
                      <a:pos x="7" y="25"/>
                    </a:cxn>
                    <a:cxn ang="0">
                      <a:pos x="2" y="24"/>
                    </a:cxn>
                    <a:cxn ang="0">
                      <a:pos x="2" y="24"/>
                    </a:cxn>
                    <a:cxn ang="0">
                      <a:pos x="1" y="24"/>
                    </a:cxn>
                    <a:cxn ang="0">
                      <a:pos x="0" y="26"/>
                    </a:cxn>
                    <a:cxn ang="0">
                      <a:pos x="1" y="27"/>
                    </a:cxn>
                    <a:cxn ang="0">
                      <a:pos x="6" y="29"/>
                    </a:cxn>
                    <a:cxn ang="0">
                      <a:pos x="6" y="29"/>
                    </a:cxn>
                    <a:cxn ang="0">
                      <a:pos x="6" y="32"/>
                    </a:cxn>
                    <a:cxn ang="0">
                      <a:pos x="7" y="33"/>
                    </a:cxn>
                    <a:cxn ang="0">
                      <a:pos x="9" y="33"/>
                    </a:cxn>
                    <a:cxn ang="0">
                      <a:pos x="10" y="32"/>
                    </a:cxn>
                    <a:cxn ang="0">
                      <a:pos x="10" y="29"/>
                    </a:cxn>
                    <a:cxn ang="0">
                      <a:pos x="10" y="29"/>
                    </a:cxn>
                    <a:cxn ang="0">
                      <a:pos x="16" y="22"/>
                    </a:cxn>
                    <a:cxn ang="0">
                      <a:pos x="10" y="14"/>
                    </a:cxn>
                  </a:cxnLst>
                  <a:rect l="0" t="0" r="r" b="b"/>
                  <a:pathLst>
                    <a:path w="16" h="33">
                      <a:moveTo>
                        <a:pt x="10" y="14"/>
                      </a:moveTo>
                      <a:cubicBezTo>
                        <a:pt x="6" y="13"/>
                        <a:pt x="5" y="12"/>
                        <a:pt x="5" y="10"/>
                      </a:cubicBezTo>
                      <a:cubicBezTo>
                        <a:pt x="5" y="9"/>
                        <a:pt x="6" y="8"/>
                        <a:pt x="9" y="8"/>
                      </a:cubicBezTo>
                      <a:cubicBezTo>
                        <a:pt x="11" y="8"/>
                        <a:pt x="13" y="8"/>
                        <a:pt x="13" y="8"/>
                      </a:cubicBezTo>
                      <a:cubicBezTo>
                        <a:pt x="13" y="9"/>
                        <a:pt x="13" y="9"/>
                        <a:pt x="13" y="9"/>
                      </a:cubicBezTo>
                      <a:cubicBezTo>
                        <a:pt x="14" y="9"/>
                        <a:pt x="14" y="8"/>
                        <a:pt x="15" y="8"/>
                      </a:cubicBezTo>
                      <a:cubicBezTo>
                        <a:pt x="15" y="6"/>
                        <a:pt x="15" y="6"/>
                        <a:pt x="15" y="6"/>
                      </a:cubicBezTo>
                      <a:cubicBezTo>
                        <a:pt x="15" y="6"/>
                        <a:pt x="15" y="5"/>
                        <a:pt x="15" y="5"/>
                      </a:cubicBezTo>
                      <a:cubicBezTo>
                        <a:pt x="13" y="4"/>
                        <a:pt x="10" y="4"/>
                        <a:pt x="10" y="4"/>
                      </a:cubicBezTo>
                      <a:cubicBezTo>
                        <a:pt x="10" y="4"/>
                        <a:pt x="10" y="4"/>
                        <a:pt x="10" y="4"/>
                      </a:cubicBezTo>
                      <a:cubicBezTo>
                        <a:pt x="10" y="1"/>
                        <a:pt x="10" y="1"/>
                        <a:pt x="10" y="1"/>
                      </a:cubicBezTo>
                      <a:cubicBezTo>
                        <a:pt x="10" y="0"/>
                        <a:pt x="10" y="0"/>
                        <a:pt x="9" y="0"/>
                      </a:cubicBezTo>
                      <a:cubicBezTo>
                        <a:pt x="8" y="0"/>
                        <a:pt x="8" y="0"/>
                        <a:pt x="8" y="0"/>
                      </a:cubicBezTo>
                      <a:cubicBezTo>
                        <a:pt x="7" y="0"/>
                        <a:pt x="6" y="0"/>
                        <a:pt x="6" y="1"/>
                      </a:cubicBezTo>
                      <a:cubicBezTo>
                        <a:pt x="6" y="4"/>
                        <a:pt x="6" y="4"/>
                        <a:pt x="6" y="4"/>
                      </a:cubicBezTo>
                      <a:cubicBezTo>
                        <a:pt x="6" y="4"/>
                        <a:pt x="6" y="4"/>
                        <a:pt x="6" y="4"/>
                      </a:cubicBezTo>
                      <a:cubicBezTo>
                        <a:pt x="3" y="5"/>
                        <a:pt x="0" y="7"/>
                        <a:pt x="0" y="11"/>
                      </a:cubicBezTo>
                      <a:cubicBezTo>
                        <a:pt x="0" y="15"/>
                        <a:pt x="4" y="17"/>
                        <a:pt x="7" y="18"/>
                      </a:cubicBezTo>
                      <a:cubicBezTo>
                        <a:pt x="10" y="19"/>
                        <a:pt x="11" y="20"/>
                        <a:pt x="11" y="22"/>
                      </a:cubicBezTo>
                      <a:cubicBezTo>
                        <a:pt x="11" y="24"/>
                        <a:pt x="10" y="25"/>
                        <a:pt x="7" y="25"/>
                      </a:cubicBezTo>
                      <a:cubicBezTo>
                        <a:pt x="5" y="25"/>
                        <a:pt x="2" y="24"/>
                        <a:pt x="2" y="24"/>
                      </a:cubicBezTo>
                      <a:cubicBezTo>
                        <a:pt x="2" y="24"/>
                        <a:pt x="2" y="24"/>
                        <a:pt x="2" y="24"/>
                      </a:cubicBezTo>
                      <a:cubicBezTo>
                        <a:pt x="1" y="24"/>
                        <a:pt x="1" y="24"/>
                        <a:pt x="1" y="24"/>
                      </a:cubicBezTo>
                      <a:cubicBezTo>
                        <a:pt x="0" y="26"/>
                        <a:pt x="0" y="26"/>
                        <a:pt x="0" y="26"/>
                      </a:cubicBezTo>
                      <a:cubicBezTo>
                        <a:pt x="0" y="27"/>
                        <a:pt x="0" y="27"/>
                        <a:pt x="1" y="27"/>
                      </a:cubicBezTo>
                      <a:cubicBezTo>
                        <a:pt x="2" y="28"/>
                        <a:pt x="6" y="29"/>
                        <a:pt x="6" y="29"/>
                      </a:cubicBezTo>
                      <a:cubicBezTo>
                        <a:pt x="6" y="29"/>
                        <a:pt x="6" y="29"/>
                        <a:pt x="6" y="29"/>
                      </a:cubicBezTo>
                      <a:cubicBezTo>
                        <a:pt x="6" y="32"/>
                        <a:pt x="6" y="32"/>
                        <a:pt x="6" y="32"/>
                      </a:cubicBezTo>
                      <a:cubicBezTo>
                        <a:pt x="6" y="32"/>
                        <a:pt x="7" y="33"/>
                        <a:pt x="7" y="33"/>
                      </a:cubicBezTo>
                      <a:cubicBezTo>
                        <a:pt x="9" y="33"/>
                        <a:pt x="9" y="33"/>
                        <a:pt x="9" y="33"/>
                      </a:cubicBezTo>
                      <a:cubicBezTo>
                        <a:pt x="9" y="33"/>
                        <a:pt x="10" y="32"/>
                        <a:pt x="10" y="32"/>
                      </a:cubicBezTo>
                      <a:cubicBezTo>
                        <a:pt x="10" y="29"/>
                        <a:pt x="10" y="29"/>
                        <a:pt x="10" y="29"/>
                      </a:cubicBezTo>
                      <a:cubicBezTo>
                        <a:pt x="10" y="29"/>
                        <a:pt x="10" y="29"/>
                        <a:pt x="10" y="29"/>
                      </a:cubicBezTo>
                      <a:cubicBezTo>
                        <a:pt x="14" y="28"/>
                        <a:pt x="16" y="25"/>
                        <a:pt x="16" y="22"/>
                      </a:cubicBezTo>
                      <a:cubicBezTo>
                        <a:pt x="16" y="18"/>
                        <a:pt x="14" y="16"/>
                        <a:pt x="10" y="14"/>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0" name="Freeform 75"/>
                <p:cNvSpPr>
                  <a:spLocks noEditPoints="1"/>
                </p:cNvSpPr>
                <p:nvPr/>
              </p:nvSpPr>
              <p:spPr bwMode="auto">
                <a:xfrm>
                  <a:off x="2828926" y="1350961"/>
                  <a:ext cx="142875" cy="144463"/>
                </a:xfrm>
                <a:custGeom>
                  <a:avLst/>
                  <a:gdLst/>
                  <a:ahLst/>
                  <a:cxnLst>
                    <a:cxn ang="0">
                      <a:pos x="31" y="55"/>
                    </a:cxn>
                    <a:cxn ang="0">
                      <a:pos x="7" y="31"/>
                    </a:cxn>
                    <a:cxn ang="0">
                      <a:pos x="31" y="7"/>
                    </a:cxn>
                    <a:cxn ang="0">
                      <a:pos x="55" y="31"/>
                    </a:cxn>
                    <a:cxn ang="0">
                      <a:pos x="31" y="55"/>
                    </a:cxn>
                    <a:cxn ang="0">
                      <a:pos x="31" y="0"/>
                    </a:cxn>
                    <a:cxn ang="0">
                      <a:pos x="0" y="31"/>
                    </a:cxn>
                    <a:cxn ang="0">
                      <a:pos x="31" y="63"/>
                    </a:cxn>
                    <a:cxn ang="0">
                      <a:pos x="62" y="31"/>
                    </a:cxn>
                    <a:cxn ang="0">
                      <a:pos x="31" y="0"/>
                    </a:cxn>
                  </a:cxnLst>
                  <a:rect l="0" t="0" r="r" b="b"/>
                  <a:pathLst>
                    <a:path w="62" h="63">
                      <a:moveTo>
                        <a:pt x="31" y="55"/>
                      </a:moveTo>
                      <a:cubicBezTo>
                        <a:pt x="18" y="55"/>
                        <a:pt x="7" y="45"/>
                        <a:pt x="7" y="31"/>
                      </a:cubicBezTo>
                      <a:cubicBezTo>
                        <a:pt x="7" y="18"/>
                        <a:pt x="18" y="7"/>
                        <a:pt x="31" y="7"/>
                      </a:cubicBezTo>
                      <a:cubicBezTo>
                        <a:pt x="44" y="7"/>
                        <a:pt x="55" y="18"/>
                        <a:pt x="55" y="31"/>
                      </a:cubicBezTo>
                      <a:cubicBezTo>
                        <a:pt x="55" y="45"/>
                        <a:pt x="44" y="55"/>
                        <a:pt x="31" y="55"/>
                      </a:cubicBezTo>
                      <a:moveTo>
                        <a:pt x="31" y="0"/>
                      </a:moveTo>
                      <a:cubicBezTo>
                        <a:pt x="14" y="0"/>
                        <a:pt x="0" y="14"/>
                        <a:pt x="0" y="31"/>
                      </a:cubicBezTo>
                      <a:cubicBezTo>
                        <a:pt x="0" y="49"/>
                        <a:pt x="14" y="63"/>
                        <a:pt x="31" y="63"/>
                      </a:cubicBezTo>
                      <a:cubicBezTo>
                        <a:pt x="48" y="63"/>
                        <a:pt x="62" y="49"/>
                        <a:pt x="62" y="31"/>
                      </a:cubicBezTo>
                      <a:cubicBezTo>
                        <a:pt x="62" y="14"/>
                        <a:pt x="48" y="0"/>
                        <a:pt x="31"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67" name="Freeform 76"/>
              <p:cNvSpPr>
                <a:spLocks/>
              </p:cNvSpPr>
              <p:nvPr/>
            </p:nvSpPr>
            <p:spPr bwMode="auto">
              <a:xfrm>
                <a:off x="2700338" y="1406524"/>
                <a:ext cx="225425" cy="223838"/>
              </a:xfrm>
              <a:custGeom>
                <a:avLst/>
                <a:gdLst/>
                <a:ahLst/>
                <a:cxnLst>
                  <a:cxn ang="0">
                    <a:pos x="90" y="47"/>
                  </a:cxn>
                  <a:cxn ang="0">
                    <a:pos x="88" y="49"/>
                  </a:cxn>
                  <a:cxn ang="0">
                    <a:pos x="88" y="53"/>
                  </a:cxn>
                  <a:cxn ang="0">
                    <a:pos x="49" y="89"/>
                  </a:cxn>
                  <a:cxn ang="0">
                    <a:pos x="9" y="49"/>
                  </a:cxn>
                  <a:cxn ang="0">
                    <a:pos x="19" y="23"/>
                  </a:cxn>
                  <a:cxn ang="0">
                    <a:pos x="47" y="9"/>
                  </a:cxn>
                  <a:cxn ang="0">
                    <a:pos x="48" y="9"/>
                  </a:cxn>
                  <a:cxn ang="0">
                    <a:pos x="49" y="1"/>
                  </a:cxn>
                  <a:cxn ang="0">
                    <a:pos x="48" y="0"/>
                  </a:cxn>
                  <a:cxn ang="0">
                    <a:pos x="12" y="16"/>
                  </a:cxn>
                  <a:cxn ang="0">
                    <a:pos x="0" y="49"/>
                  </a:cxn>
                  <a:cxn ang="0">
                    <a:pos x="49" y="98"/>
                  </a:cxn>
                  <a:cxn ang="0">
                    <a:pos x="98" y="53"/>
                  </a:cxn>
                  <a:cxn ang="0">
                    <a:pos x="98" y="49"/>
                  </a:cxn>
                  <a:cxn ang="0">
                    <a:pos x="98" y="47"/>
                  </a:cxn>
                  <a:cxn ang="0">
                    <a:pos x="97" y="45"/>
                  </a:cxn>
                  <a:cxn ang="0">
                    <a:pos x="90" y="47"/>
                  </a:cxn>
                </a:cxnLst>
                <a:rect l="0" t="0" r="r" b="b"/>
                <a:pathLst>
                  <a:path w="98" h="98">
                    <a:moveTo>
                      <a:pt x="90" y="47"/>
                    </a:moveTo>
                    <a:cubicBezTo>
                      <a:pt x="88" y="47"/>
                      <a:pt x="88" y="48"/>
                      <a:pt x="88" y="49"/>
                    </a:cubicBezTo>
                    <a:cubicBezTo>
                      <a:pt x="88" y="51"/>
                      <a:pt x="88" y="52"/>
                      <a:pt x="88" y="53"/>
                    </a:cubicBezTo>
                    <a:cubicBezTo>
                      <a:pt x="86" y="73"/>
                      <a:pt x="69" y="89"/>
                      <a:pt x="49" y="89"/>
                    </a:cubicBezTo>
                    <a:cubicBezTo>
                      <a:pt x="27" y="89"/>
                      <a:pt x="9" y="71"/>
                      <a:pt x="9" y="49"/>
                    </a:cubicBezTo>
                    <a:cubicBezTo>
                      <a:pt x="9" y="39"/>
                      <a:pt x="13" y="30"/>
                      <a:pt x="19" y="23"/>
                    </a:cubicBezTo>
                    <a:cubicBezTo>
                      <a:pt x="26" y="15"/>
                      <a:pt x="36" y="10"/>
                      <a:pt x="47" y="9"/>
                    </a:cubicBezTo>
                    <a:cubicBezTo>
                      <a:pt x="48" y="9"/>
                      <a:pt x="48" y="9"/>
                      <a:pt x="48" y="9"/>
                    </a:cubicBezTo>
                    <a:cubicBezTo>
                      <a:pt x="48" y="6"/>
                      <a:pt x="48" y="4"/>
                      <a:pt x="49" y="1"/>
                    </a:cubicBezTo>
                    <a:cubicBezTo>
                      <a:pt x="49" y="0"/>
                      <a:pt x="48" y="0"/>
                      <a:pt x="48" y="0"/>
                    </a:cubicBezTo>
                    <a:cubicBezTo>
                      <a:pt x="34" y="0"/>
                      <a:pt x="21" y="6"/>
                      <a:pt x="12" y="16"/>
                    </a:cubicBezTo>
                    <a:cubicBezTo>
                      <a:pt x="4" y="25"/>
                      <a:pt x="0" y="37"/>
                      <a:pt x="0" y="49"/>
                    </a:cubicBezTo>
                    <a:cubicBezTo>
                      <a:pt x="0" y="76"/>
                      <a:pt x="22" y="98"/>
                      <a:pt x="49" y="98"/>
                    </a:cubicBezTo>
                    <a:cubicBezTo>
                      <a:pt x="74" y="98"/>
                      <a:pt x="96" y="78"/>
                      <a:pt x="98" y="53"/>
                    </a:cubicBezTo>
                    <a:cubicBezTo>
                      <a:pt x="98" y="52"/>
                      <a:pt x="98" y="51"/>
                      <a:pt x="98" y="49"/>
                    </a:cubicBezTo>
                    <a:cubicBezTo>
                      <a:pt x="98" y="48"/>
                      <a:pt x="98" y="47"/>
                      <a:pt x="98" y="47"/>
                    </a:cubicBezTo>
                    <a:cubicBezTo>
                      <a:pt x="98" y="46"/>
                      <a:pt x="98" y="45"/>
                      <a:pt x="97" y="45"/>
                    </a:cubicBezTo>
                    <a:cubicBezTo>
                      <a:pt x="94" y="46"/>
                      <a:pt x="93" y="46"/>
                      <a:pt x="90" y="47"/>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6" name="Group 5"/>
          <p:cNvGrpSpPr/>
          <p:nvPr/>
        </p:nvGrpSpPr>
        <p:grpSpPr>
          <a:xfrm>
            <a:off x="1263443" y="2136014"/>
            <a:ext cx="1612996" cy="1612996"/>
            <a:chOff x="1263443" y="2136014"/>
            <a:chExt cx="1612996" cy="1612996"/>
          </a:xfrm>
        </p:grpSpPr>
        <p:sp>
          <p:nvSpPr>
            <p:cNvPr id="29" name="Sev01"/>
            <p:cNvSpPr/>
            <p:nvPr/>
          </p:nvSpPr>
          <p:spPr>
            <a:xfrm rot="18900000">
              <a:off x="1263443" y="2136014"/>
              <a:ext cx="1612996" cy="1612996"/>
            </a:xfrm>
            <a:prstGeom prst="rect">
              <a:avLst/>
            </a:prstGeom>
            <a:solidFill>
              <a:schemeClr val="bg1">
                <a:lumMod val="95000"/>
              </a:schemeClr>
            </a:solidFill>
            <a:ln>
              <a:solidFill>
                <a:schemeClr val="accent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5333" dirty="0">
                <a:solidFill>
                  <a:schemeClr val="accent1">
                    <a:lumMod val="50000"/>
                  </a:schemeClr>
                </a:solidFill>
                <a:latin typeface="FontAwesome" pitchFamily="2" charset="0"/>
              </a:endParaRPr>
            </a:p>
          </p:txBody>
        </p:sp>
        <p:grpSp>
          <p:nvGrpSpPr>
            <p:cNvPr id="71" name="Group 75"/>
            <p:cNvGrpSpPr>
              <a:grpSpLocks noChangeAspect="1"/>
            </p:cNvGrpSpPr>
            <p:nvPr/>
          </p:nvGrpSpPr>
          <p:grpSpPr>
            <a:xfrm>
              <a:off x="1778688" y="2591201"/>
              <a:ext cx="582506" cy="731520"/>
              <a:chOff x="6743700" y="2347912"/>
              <a:chExt cx="273050" cy="342900"/>
            </a:xfrm>
            <a:solidFill>
              <a:srgbClr val="00B0F0"/>
            </a:solidFill>
            <a:effectLst/>
          </p:grpSpPr>
          <p:sp>
            <p:nvSpPr>
              <p:cNvPr id="72" name="Freeform 268"/>
              <p:cNvSpPr>
                <a:spLocks noEditPoints="1"/>
              </p:cNvSpPr>
              <p:nvPr/>
            </p:nvSpPr>
            <p:spPr bwMode="auto">
              <a:xfrm>
                <a:off x="6743700" y="2347912"/>
                <a:ext cx="273050" cy="342900"/>
              </a:xfrm>
              <a:custGeom>
                <a:avLst/>
                <a:gdLst/>
                <a:ahLst/>
                <a:cxnLst>
                  <a:cxn ang="0">
                    <a:pos x="17" y="57"/>
                  </a:cxn>
                  <a:cxn ang="0">
                    <a:pos x="59" y="15"/>
                  </a:cxn>
                  <a:cxn ang="0">
                    <a:pos x="102" y="57"/>
                  </a:cxn>
                  <a:cxn ang="0">
                    <a:pos x="89" y="89"/>
                  </a:cxn>
                  <a:cxn ang="0">
                    <a:pos x="87" y="89"/>
                  </a:cxn>
                  <a:cxn ang="0">
                    <a:pos x="80" y="66"/>
                  </a:cxn>
                  <a:cxn ang="0">
                    <a:pos x="73" y="62"/>
                  </a:cxn>
                  <a:cxn ang="0">
                    <a:pos x="71" y="62"/>
                  </a:cxn>
                  <a:cxn ang="0">
                    <a:pos x="45" y="62"/>
                  </a:cxn>
                  <a:cxn ang="0">
                    <a:pos x="39" y="66"/>
                  </a:cxn>
                  <a:cxn ang="0">
                    <a:pos x="32" y="88"/>
                  </a:cxn>
                  <a:cxn ang="0">
                    <a:pos x="30" y="89"/>
                  </a:cxn>
                  <a:cxn ang="0">
                    <a:pos x="17" y="57"/>
                  </a:cxn>
                  <a:cxn ang="0">
                    <a:pos x="55" y="70"/>
                  </a:cxn>
                  <a:cxn ang="0">
                    <a:pos x="56" y="69"/>
                  </a:cxn>
                  <a:cxn ang="0">
                    <a:pos x="63" y="69"/>
                  </a:cxn>
                  <a:cxn ang="0">
                    <a:pos x="64" y="70"/>
                  </a:cxn>
                  <a:cxn ang="0">
                    <a:pos x="64" y="74"/>
                  </a:cxn>
                  <a:cxn ang="0">
                    <a:pos x="68" y="89"/>
                  </a:cxn>
                  <a:cxn ang="0">
                    <a:pos x="67" y="91"/>
                  </a:cxn>
                  <a:cxn ang="0">
                    <a:pos x="61" y="97"/>
                  </a:cxn>
                  <a:cxn ang="0">
                    <a:pos x="59" y="97"/>
                  </a:cxn>
                  <a:cxn ang="0">
                    <a:pos x="53" y="91"/>
                  </a:cxn>
                  <a:cxn ang="0">
                    <a:pos x="52" y="89"/>
                  </a:cxn>
                  <a:cxn ang="0">
                    <a:pos x="55" y="74"/>
                  </a:cxn>
                  <a:cxn ang="0">
                    <a:pos x="55" y="70"/>
                  </a:cxn>
                  <a:cxn ang="0">
                    <a:pos x="59" y="0"/>
                  </a:cxn>
                  <a:cxn ang="0">
                    <a:pos x="0" y="59"/>
                  </a:cxn>
                  <a:cxn ang="0">
                    <a:pos x="59" y="149"/>
                  </a:cxn>
                  <a:cxn ang="0">
                    <a:pos x="119" y="59"/>
                  </a:cxn>
                  <a:cxn ang="0">
                    <a:pos x="59" y="0"/>
                  </a:cxn>
                </a:cxnLst>
                <a:rect l="0" t="0" r="r" b="b"/>
                <a:pathLst>
                  <a:path w="119" h="149">
                    <a:moveTo>
                      <a:pt x="17" y="57"/>
                    </a:moveTo>
                    <a:cubicBezTo>
                      <a:pt x="17" y="34"/>
                      <a:pt x="36" y="15"/>
                      <a:pt x="59" y="15"/>
                    </a:cubicBezTo>
                    <a:cubicBezTo>
                      <a:pt x="83" y="15"/>
                      <a:pt x="102" y="34"/>
                      <a:pt x="102" y="57"/>
                    </a:cubicBezTo>
                    <a:cubicBezTo>
                      <a:pt x="102" y="70"/>
                      <a:pt x="97" y="81"/>
                      <a:pt x="89" y="89"/>
                    </a:cubicBezTo>
                    <a:cubicBezTo>
                      <a:pt x="89" y="89"/>
                      <a:pt x="88" y="89"/>
                      <a:pt x="87" y="89"/>
                    </a:cubicBezTo>
                    <a:cubicBezTo>
                      <a:pt x="80" y="66"/>
                      <a:pt x="80" y="66"/>
                      <a:pt x="80" y="66"/>
                    </a:cubicBezTo>
                    <a:cubicBezTo>
                      <a:pt x="79" y="64"/>
                      <a:pt x="76" y="62"/>
                      <a:pt x="73" y="62"/>
                    </a:cubicBezTo>
                    <a:cubicBezTo>
                      <a:pt x="72" y="62"/>
                      <a:pt x="72" y="62"/>
                      <a:pt x="71" y="62"/>
                    </a:cubicBezTo>
                    <a:cubicBezTo>
                      <a:pt x="45" y="62"/>
                      <a:pt x="45" y="62"/>
                      <a:pt x="45" y="62"/>
                    </a:cubicBezTo>
                    <a:cubicBezTo>
                      <a:pt x="42" y="62"/>
                      <a:pt x="40" y="64"/>
                      <a:pt x="39" y="66"/>
                    </a:cubicBezTo>
                    <a:cubicBezTo>
                      <a:pt x="32" y="88"/>
                      <a:pt x="32" y="88"/>
                      <a:pt x="32" y="88"/>
                    </a:cubicBezTo>
                    <a:cubicBezTo>
                      <a:pt x="31" y="89"/>
                      <a:pt x="30" y="89"/>
                      <a:pt x="30" y="89"/>
                    </a:cubicBezTo>
                    <a:cubicBezTo>
                      <a:pt x="22" y="81"/>
                      <a:pt x="17" y="70"/>
                      <a:pt x="17" y="57"/>
                    </a:cubicBezTo>
                    <a:moveTo>
                      <a:pt x="55" y="70"/>
                    </a:moveTo>
                    <a:cubicBezTo>
                      <a:pt x="55" y="69"/>
                      <a:pt x="55" y="69"/>
                      <a:pt x="56" y="69"/>
                    </a:cubicBezTo>
                    <a:cubicBezTo>
                      <a:pt x="63" y="69"/>
                      <a:pt x="63" y="69"/>
                      <a:pt x="63" y="69"/>
                    </a:cubicBezTo>
                    <a:cubicBezTo>
                      <a:pt x="64" y="69"/>
                      <a:pt x="65" y="69"/>
                      <a:pt x="64" y="70"/>
                    </a:cubicBezTo>
                    <a:cubicBezTo>
                      <a:pt x="64" y="70"/>
                      <a:pt x="64" y="73"/>
                      <a:pt x="64" y="74"/>
                    </a:cubicBezTo>
                    <a:cubicBezTo>
                      <a:pt x="65" y="77"/>
                      <a:pt x="68" y="89"/>
                      <a:pt x="68" y="89"/>
                    </a:cubicBezTo>
                    <a:cubicBezTo>
                      <a:pt x="68" y="90"/>
                      <a:pt x="67" y="91"/>
                      <a:pt x="67" y="91"/>
                    </a:cubicBezTo>
                    <a:cubicBezTo>
                      <a:pt x="61" y="97"/>
                      <a:pt x="61" y="97"/>
                      <a:pt x="61" y="97"/>
                    </a:cubicBezTo>
                    <a:cubicBezTo>
                      <a:pt x="60" y="97"/>
                      <a:pt x="59" y="97"/>
                      <a:pt x="59" y="97"/>
                    </a:cubicBezTo>
                    <a:cubicBezTo>
                      <a:pt x="53" y="91"/>
                      <a:pt x="53" y="91"/>
                      <a:pt x="53" y="91"/>
                    </a:cubicBezTo>
                    <a:cubicBezTo>
                      <a:pt x="52" y="91"/>
                      <a:pt x="52" y="90"/>
                      <a:pt x="52" y="89"/>
                    </a:cubicBezTo>
                    <a:cubicBezTo>
                      <a:pt x="52" y="89"/>
                      <a:pt x="54" y="77"/>
                      <a:pt x="55" y="74"/>
                    </a:cubicBezTo>
                    <a:cubicBezTo>
                      <a:pt x="55" y="73"/>
                      <a:pt x="55" y="70"/>
                      <a:pt x="55" y="70"/>
                    </a:cubicBezTo>
                    <a:moveTo>
                      <a:pt x="59" y="0"/>
                    </a:moveTo>
                    <a:cubicBezTo>
                      <a:pt x="27" y="0"/>
                      <a:pt x="0" y="26"/>
                      <a:pt x="0" y="59"/>
                    </a:cubicBezTo>
                    <a:cubicBezTo>
                      <a:pt x="0" y="92"/>
                      <a:pt x="53" y="149"/>
                      <a:pt x="59" y="149"/>
                    </a:cubicBezTo>
                    <a:cubicBezTo>
                      <a:pt x="66" y="149"/>
                      <a:pt x="119" y="92"/>
                      <a:pt x="119" y="59"/>
                    </a:cubicBezTo>
                    <a:cubicBezTo>
                      <a:pt x="119" y="26"/>
                      <a:pt x="92" y="0"/>
                      <a:pt x="59" y="0"/>
                    </a:cubicBezTo>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3" name="Oval 269"/>
              <p:cNvSpPr>
                <a:spLocks noChangeArrowheads="1"/>
              </p:cNvSpPr>
              <p:nvPr/>
            </p:nvSpPr>
            <p:spPr bwMode="auto">
              <a:xfrm>
                <a:off x="6838950" y="2401887"/>
                <a:ext cx="80962" cy="7937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spTree>
    <p:extLst>
      <p:ext uri="{BB962C8B-B14F-4D97-AF65-F5344CB8AC3E}">
        <p14:creationId xmlns:p14="http://schemas.microsoft.com/office/powerpoint/2010/main" val="298669847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barn(inVertical)">
                                      <p:cBhvr>
                                        <p:cTn id="7" dur="1000"/>
                                        <p:tgtEl>
                                          <p:spTgt spid="32"/>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17"/>
                                        </p:tgtEl>
                                        <p:attrNameLst>
                                          <p:attrName>style.visibility</p:attrName>
                                        </p:attrNameLst>
                                      </p:cBhvr>
                                      <p:to>
                                        <p:strVal val="visible"/>
                                      </p:to>
                                    </p:set>
                                    <p:anim calcmode="lin" valueType="num">
                                      <p:cBhvr additive="base">
                                        <p:cTn id="11" dur="500" fill="hold"/>
                                        <p:tgtEl>
                                          <p:spTgt spid="17"/>
                                        </p:tgtEl>
                                        <p:attrNameLst>
                                          <p:attrName>ppt_x</p:attrName>
                                        </p:attrNameLst>
                                      </p:cBhvr>
                                      <p:tavLst>
                                        <p:tav tm="0">
                                          <p:val>
                                            <p:strVal val="#ppt_x"/>
                                          </p:val>
                                        </p:tav>
                                        <p:tav tm="100000">
                                          <p:val>
                                            <p:strVal val="#ppt_x"/>
                                          </p:val>
                                        </p:tav>
                                      </p:tavLst>
                                    </p:anim>
                                    <p:anim calcmode="lin" valueType="num">
                                      <p:cBhvr additive="base">
                                        <p:cTn id="12" dur="500" fill="hold"/>
                                        <p:tgtEl>
                                          <p:spTgt spid="17"/>
                                        </p:tgtEl>
                                        <p:attrNameLst>
                                          <p:attrName>ppt_y</p:attrName>
                                        </p:attrNameLst>
                                      </p:cBhvr>
                                      <p:tavLst>
                                        <p:tav tm="0">
                                          <p:val>
                                            <p:strVal val="1+#ppt_h/2"/>
                                          </p:val>
                                        </p:tav>
                                        <p:tav tm="100000">
                                          <p:val>
                                            <p:strVal val="#ppt_y"/>
                                          </p:val>
                                        </p:tav>
                                      </p:tavLst>
                                    </p:anim>
                                  </p:childTnLst>
                                </p:cTn>
                              </p:par>
                            </p:childTnLst>
                          </p:cTn>
                        </p:par>
                        <p:par>
                          <p:cTn id="13" fill="hold">
                            <p:stCondLst>
                              <p:cond delay="1500"/>
                            </p:stCondLst>
                            <p:childTnLst>
                              <p:par>
                                <p:cTn id="14" presetID="2" presetClass="entr" presetSubtype="1" fill="hold" nodeType="afterEffect">
                                  <p:stCondLst>
                                    <p:cond delay="0"/>
                                  </p:stCondLst>
                                  <p:childTnLst>
                                    <p:set>
                                      <p:cBhvr>
                                        <p:cTn id="15" dur="1" fill="hold">
                                          <p:stCondLst>
                                            <p:cond delay="0"/>
                                          </p:stCondLst>
                                        </p:cTn>
                                        <p:tgtEl>
                                          <p:spTgt spid="6"/>
                                        </p:tgtEl>
                                        <p:attrNameLst>
                                          <p:attrName>style.visibility</p:attrName>
                                        </p:attrNameLst>
                                      </p:cBhvr>
                                      <p:to>
                                        <p:strVal val="visible"/>
                                      </p:to>
                                    </p:set>
                                    <p:anim calcmode="lin" valueType="num">
                                      <p:cBhvr additive="base">
                                        <p:cTn id="16" dur="500" fill="hold"/>
                                        <p:tgtEl>
                                          <p:spTgt spid="6"/>
                                        </p:tgtEl>
                                        <p:attrNameLst>
                                          <p:attrName>ppt_x</p:attrName>
                                        </p:attrNameLst>
                                      </p:cBhvr>
                                      <p:tavLst>
                                        <p:tav tm="0">
                                          <p:val>
                                            <p:strVal val="#ppt_x"/>
                                          </p:val>
                                        </p:tav>
                                        <p:tav tm="100000">
                                          <p:val>
                                            <p:strVal val="#ppt_x"/>
                                          </p:val>
                                        </p:tav>
                                      </p:tavLst>
                                    </p:anim>
                                    <p:anim calcmode="lin" valueType="num">
                                      <p:cBhvr additive="base">
                                        <p:cTn id="17" dur="500" fill="hold"/>
                                        <p:tgtEl>
                                          <p:spTgt spid="6"/>
                                        </p:tgtEl>
                                        <p:attrNameLst>
                                          <p:attrName>ppt_y</p:attrName>
                                        </p:attrNameLst>
                                      </p:cBhvr>
                                      <p:tavLst>
                                        <p:tav tm="0">
                                          <p:val>
                                            <p:strVal val="0-#ppt_h/2"/>
                                          </p:val>
                                        </p:tav>
                                        <p:tav tm="100000">
                                          <p:val>
                                            <p:strVal val="#ppt_y"/>
                                          </p:val>
                                        </p:tav>
                                      </p:tavLst>
                                    </p:anim>
                                  </p:childTnLst>
                                </p:cTn>
                              </p:par>
                            </p:childTnLst>
                          </p:cTn>
                        </p:par>
                        <p:par>
                          <p:cTn id="18" fill="hold">
                            <p:stCondLst>
                              <p:cond delay="2000"/>
                            </p:stCondLst>
                            <p:childTnLst>
                              <p:par>
                                <p:cTn id="19" presetID="22" presetClass="entr" presetSubtype="1" fill="hold" grpId="0" nodeType="afterEffect">
                                  <p:stCondLst>
                                    <p:cond delay="0"/>
                                  </p:stCondLst>
                                  <p:childTnLst>
                                    <p:set>
                                      <p:cBhvr>
                                        <p:cTn id="20" dur="1" fill="hold">
                                          <p:stCondLst>
                                            <p:cond delay="0"/>
                                          </p:stCondLst>
                                        </p:cTn>
                                        <p:tgtEl>
                                          <p:spTgt spid="46"/>
                                        </p:tgtEl>
                                        <p:attrNameLst>
                                          <p:attrName>style.visibility</p:attrName>
                                        </p:attrNameLst>
                                      </p:cBhvr>
                                      <p:to>
                                        <p:strVal val="visible"/>
                                      </p:to>
                                    </p:set>
                                    <p:animEffect transition="in" filter="wipe(up)">
                                      <p:cBhvr>
                                        <p:cTn id="21" dur="500"/>
                                        <p:tgtEl>
                                          <p:spTgt spid="46"/>
                                        </p:tgtEl>
                                      </p:cBhvr>
                                    </p:animEffect>
                                  </p:childTnLst>
                                </p:cTn>
                              </p:par>
                            </p:childTnLst>
                          </p:cTn>
                        </p:par>
                        <p:par>
                          <p:cTn id="22" fill="hold">
                            <p:stCondLst>
                              <p:cond delay="2500"/>
                            </p:stCondLst>
                            <p:childTnLst>
                              <p:par>
                                <p:cTn id="23" presetID="2" presetClass="entr" presetSubtype="1" fill="hold" grpId="0" nodeType="afterEffect">
                                  <p:stCondLst>
                                    <p:cond delay="0"/>
                                  </p:stCondLst>
                                  <p:childTnLst>
                                    <p:set>
                                      <p:cBhvr>
                                        <p:cTn id="24" dur="1" fill="hold">
                                          <p:stCondLst>
                                            <p:cond delay="0"/>
                                          </p:stCondLst>
                                        </p:cTn>
                                        <p:tgtEl>
                                          <p:spTgt spid="19"/>
                                        </p:tgtEl>
                                        <p:attrNameLst>
                                          <p:attrName>style.visibility</p:attrName>
                                        </p:attrNameLst>
                                      </p:cBhvr>
                                      <p:to>
                                        <p:strVal val="visible"/>
                                      </p:to>
                                    </p:set>
                                    <p:anim calcmode="lin" valueType="num">
                                      <p:cBhvr additive="base">
                                        <p:cTn id="25" dur="500" fill="hold"/>
                                        <p:tgtEl>
                                          <p:spTgt spid="19"/>
                                        </p:tgtEl>
                                        <p:attrNameLst>
                                          <p:attrName>ppt_x</p:attrName>
                                        </p:attrNameLst>
                                      </p:cBhvr>
                                      <p:tavLst>
                                        <p:tav tm="0">
                                          <p:val>
                                            <p:strVal val="#ppt_x"/>
                                          </p:val>
                                        </p:tav>
                                        <p:tav tm="100000">
                                          <p:val>
                                            <p:strVal val="#ppt_x"/>
                                          </p:val>
                                        </p:tav>
                                      </p:tavLst>
                                    </p:anim>
                                    <p:anim calcmode="lin" valueType="num">
                                      <p:cBhvr additive="base">
                                        <p:cTn id="26" dur="500" fill="hold"/>
                                        <p:tgtEl>
                                          <p:spTgt spid="19"/>
                                        </p:tgtEl>
                                        <p:attrNameLst>
                                          <p:attrName>ppt_y</p:attrName>
                                        </p:attrNameLst>
                                      </p:cBhvr>
                                      <p:tavLst>
                                        <p:tav tm="0">
                                          <p:val>
                                            <p:strVal val="0-#ppt_h/2"/>
                                          </p:val>
                                        </p:tav>
                                        <p:tav tm="100000">
                                          <p:val>
                                            <p:strVal val="#ppt_y"/>
                                          </p:val>
                                        </p:tav>
                                      </p:tavLst>
                                    </p:anim>
                                  </p:childTnLst>
                                </p:cTn>
                              </p:par>
                            </p:childTnLst>
                          </p:cTn>
                        </p:par>
                        <p:par>
                          <p:cTn id="27" fill="hold">
                            <p:stCondLst>
                              <p:cond delay="3000"/>
                            </p:stCondLst>
                            <p:childTnLst>
                              <p:par>
                                <p:cTn id="28" presetID="2" presetClass="entr" presetSubtype="4" fill="hold" nodeType="afterEffect">
                                  <p:stCondLst>
                                    <p:cond delay="0"/>
                                  </p:stCondLst>
                                  <p:childTnLst>
                                    <p:set>
                                      <p:cBhvr>
                                        <p:cTn id="29" dur="1" fill="hold">
                                          <p:stCondLst>
                                            <p:cond delay="0"/>
                                          </p:stCondLst>
                                        </p:cTn>
                                        <p:tgtEl>
                                          <p:spTgt spid="7"/>
                                        </p:tgtEl>
                                        <p:attrNameLst>
                                          <p:attrName>style.visibility</p:attrName>
                                        </p:attrNameLst>
                                      </p:cBhvr>
                                      <p:to>
                                        <p:strVal val="visible"/>
                                      </p:to>
                                    </p:set>
                                    <p:anim calcmode="lin" valueType="num">
                                      <p:cBhvr additive="base">
                                        <p:cTn id="30" dur="500" fill="hold"/>
                                        <p:tgtEl>
                                          <p:spTgt spid="7"/>
                                        </p:tgtEl>
                                        <p:attrNameLst>
                                          <p:attrName>ppt_x</p:attrName>
                                        </p:attrNameLst>
                                      </p:cBhvr>
                                      <p:tavLst>
                                        <p:tav tm="0">
                                          <p:val>
                                            <p:strVal val="#ppt_x"/>
                                          </p:val>
                                        </p:tav>
                                        <p:tav tm="100000">
                                          <p:val>
                                            <p:strVal val="#ppt_x"/>
                                          </p:val>
                                        </p:tav>
                                      </p:tavLst>
                                    </p:anim>
                                    <p:anim calcmode="lin" valueType="num">
                                      <p:cBhvr additive="base">
                                        <p:cTn id="31" dur="500" fill="hold"/>
                                        <p:tgtEl>
                                          <p:spTgt spid="7"/>
                                        </p:tgtEl>
                                        <p:attrNameLst>
                                          <p:attrName>ppt_y</p:attrName>
                                        </p:attrNameLst>
                                      </p:cBhvr>
                                      <p:tavLst>
                                        <p:tav tm="0">
                                          <p:val>
                                            <p:strVal val="1+#ppt_h/2"/>
                                          </p:val>
                                        </p:tav>
                                        <p:tav tm="100000">
                                          <p:val>
                                            <p:strVal val="#ppt_y"/>
                                          </p:val>
                                        </p:tav>
                                      </p:tavLst>
                                    </p:anim>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48"/>
                                        </p:tgtEl>
                                        <p:attrNameLst>
                                          <p:attrName>style.visibility</p:attrName>
                                        </p:attrNameLst>
                                      </p:cBhvr>
                                      <p:to>
                                        <p:strVal val="visible"/>
                                      </p:to>
                                    </p:set>
                                    <p:animEffect transition="in" filter="wipe(up)">
                                      <p:cBhvr>
                                        <p:cTn id="35" dur="500"/>
                                        <p:tgtEl>
                                          <p:spTgt spid="48"/>
                                        </p:tgtEl>
                                      </p:cBhvr>
                                    </p:animEffect>
                                  </p:childTnLst>
                                </p:cTn>
                              </p:par>
                            </p:childTnLst>
                          </p:cTn>
                        </p:par>
                        <p:par>
                          <p:cTn id="36" fill="hold">
                            <p:stCondLst>
                              <p:cond delay="4000"/>
                            </p:stCondLst>
                            <p:childTnLst>
                              <p:par>
                                <p:cTn id="37" presetID="2" presetClass="entr" presetSubtype="4" fill="hold" grpId="0" nodeType="afterEffect">
                                  <p:stCondLst>
                                    <p:cond delay="0"/>
                                  </p:stCondLst>
                                  <p:childTnLst>
                                    <p:set>
                                      <p:cBhvr>
                                        <p:cTn id="38" dur="1" fill="hold">
                                          <p:stCondLst>
                                            <p:cond delay="0"/>
                                          </p:stCondLst>
                                        </p:cTn>
                                        <p:tgtEl>
                                          <p:spTgt spid="20"/>
                                        </p:tgtEl>
                                        <p:attrNameLst>
                                          <p:attrName>style.visibility</p:attrName>
                                        </p:attrNameLst>
                                      </p:cBhvr>
                                      <p:to>
                                        <p:strVal val="visible"/>
                                      </p:to>
                                    </p:set>
                                    <p:anim calcmode="lin" valueType="num">
                                      <p:cBhvr additive="base">
                                        <p:cTn id="39" dur="500" fill="hold"/>
                                        <p:tgtEl>
                                          <p:spTgt spid="20"/>
                                        </p:tgtEl>
                                        <p:attrNameLst>
                                          <p:attrName>ppt_x</p:attrName>
                                        </p:attrNameLst>
                                      </p:cBhvr>
                                      <p:tavLst>
                                        <p:tav tm="0">
                                          <p:val>
                                            <p:strVal val="#ppt_x"/>
                                          </p:val>
                                        </p:tav>
                                        <p:tav tm="100000">
                                          <p:val>
                                            <p:strVal val="#ppt_x"/>
                                          </p:val>
                                        </p:tav>
                                      </p:tavLst>
                                    </p:anim>
                                    <p:anim calcmode="lin" valueType="num">
                                      <p:cBhvr additive="base">
                                        <p:cTn id="40" dur="500" fill="hold"/>
                                        <p:tgtEl>
                                          <p:spTgt spid="20"/>
                                        </p:tgtEl>
                                        <p:attrNameLst>
                                          <p:attrName>ppt_y</p:attrName>
                                        </p:attrNameLst>
                                      </p:cBhvr>
                                      <p:tavLst>
                                        <p:tav tm="0">
                                          <p:val>
                                            <p:strVal val="1+#ppt_h/2"/>
                                          </p:val>
                                        </p:tav>
                                        <p:tav tm="100000">
                                          <p:val>
                                            <p:strVal val="#ppt_y"/>
                                          </p:val>
                                        </p:tav>
                                      </p:tavLst>
                                    </p:anim>
                                  </p:childTnLst>
                                </p:cTn>
                              </p:par>
                            </p:childTnLst>
                          </p:cTn>
                        </p:par>
                        <p:par>
                          <p:cTn id="41" fill="hold">
                            <p:stCondLst>
                              <p:cond delay="4500"/>
                            </p:stCondLst>
                            <p:childTnLst>
                              <p:par>
                                <p:cTn id="42" presetID="2" presetClass="entr" presetSubtype="1" fill="hold" nodeType="afterEffect">
                                  <p:stCondLst>
                                    <p:cond delay="0"/>
                                  </p:stCondLst>
                                  <p:childTnLst>
                                    <p:set>
                                      <p:cBhvr>
                                        <p:cTn id="43" dur="1" fill="hold">
                                          <p:stCondLst>
                                            <p:cond delay="0"/>
                                          </p:stCondLst>
                                        </p:cTn>
                                        <p:tgtEl>
                                          <p:spTgt spid="9"/>
                                        </p:tgtEl>
                                        <p:attrNameLst>
                                          <p:attrName>style.visibility</p:attrName>
                                        </p:attrNameLst>
                                      </p:cBhvr>
                                      <p:to>
                                        <p:strVal val="visible"/>
                                      </p:to>
                                    </p:set>
                                    <p:anim calcmode="lin" valueType="num">
                                      <p:cBhvr additive="base">
                                        <p:cTn id="44" dur="500" fill="hold"/>
                                        <p:tgtEl>
                                          <p:spTgt spid="9"/>
                                        </p:tgtEl>
                                        <p:attrNameLst>
                                          <p:attrName>ppt_x</p:attrName>
                                        </p:attrNameLst>
                                      </p:cBhvr>
                                      <p:tavLst>
                                        <p:tav tm="0">
                                          <p:val>
                                            <p:strVal val="#ppt_x"/>
                                          </p:val>
                                        </p:tav>
                                        <p:tav tm="100000">
                                          <p:val>
                                            <p:strVal val="#ppt_x"/>
                                          </p:val>
                                        </p:tav>
                                      </p:tavLst>
                                    </p:anim>
                                    <p:anim calcmode="lin" valueType="num">
                                      <p:cBhvr additive="base">
                                        <p:cTn id="45" dur="500" fill="hold"/>
                                        <p:tgtEl>
                                          <p:spTgt spid="9"/>
                                        </p:tgtEl>
                                        <p:attrNameLst>
                                          <p:attrName>ppt_y</p:attrName>
                                        </p:attrNameLst>
                                      </p:cBhvr>
                                      <p:tavLst>
                                        <p:tav tm="0">
                                          <p:val>
                                            <p:strVal val="0-#ppt_h/2"/>
                                          </p:val>
                                        </p:tav>
                                        <p:tav tm="100000">
                                          <p:val>
                                            <p:strVal val="#ppt_y"/>
                                          </p:val>
                                        </p:tav>
                                      </p:tavLst>
                                    </p:anim>
                                  </p:childTnLst>
                                </p:cTn>
                              </p:par>
                            </p:childTnLst>
                          </p:cTn>
                        </p:par>
                        <p:par>
                          <p:cTn id="46" fill="hold">
                            <p:stCondLst>
                              <p:cond delay="5000"/>
                            </p:stCondLst>
                            <p:childTnLst>
                              <p:par>
                                <p:cTn id="47" presetID="22" presetClass="entr" presetSubtype="1" fill="hold" grpId="0" nodeType="afterEffect">
                                  <p:stCondLst>
                                    <p:cond delay="0"/>
                                  </p:stCondLst>
                                  <p:childTnLst>
                                    <p:set>
                                      <p:cBhvr>
                                        <p:cTn id="48" dur="1" fill="hold">
                                          <p:stCondLst>
                                            <p:cond delay="0"/>
                                          </p:stCondLst>
                                        </p:cTn>
                                        <p:tgtEl>
                                          <p:spTgt spid="49"/>
                                        </p:tgtEl>
                                        <p:attrNameLst>
                                          <p:attrName>style.visibility</p:attrName>
                                        </p:attrNameLst>
                                      </p:cBhvr>
                                      <p:to>
                                        <p:strVal val="visible"/>
                                      </p:to>
                                    </p:set>
                                    <p:animEffect transition="in" filter="wipe(up)">
                                      <p:cBhvr>
                                        <p:cTn id="49" dur="500"/>
                                        <p:tgtEl>
                                          <p:spTgt spid="49"/>
                                        </p:tgtEl>
                                      </p:cBhvr>
                                    </p:animEffect>
                                  </p:childTnLst>
                                </p:cTn>
                              </p:par>
                            </p:childTnLst>
                          </p:cTn>
                        </p:par>
                        <p:par>
                          <p:cTn id="50" fill="hold">
                            <p:stCondLst>
                              <p:cond delay="5500"/>
                            </p:stCondLst>
                            <p:childTnLst>
                              <p:par>
                                <p:cTn id="51" presetID="2" presetClass="entr" presetSubtype="1" fill="hold" grpId="0" nodeType="afterEffect">
                                  <p:stCondLst>
                                    <p:cond delay="0"/>
                                  </p:stCondLst>
                                  <p:childTnLst>
                                    <p:set>
                                      <p:cBhvr>
                                        <p:cTn id="52" dur="1" fill="hold">
                                          <p:stCondLst>
                                            <p:cond delay="0"/>
                                          </p:stCondLst>
                                        </p:cTn>
                                        <p:tgtEl>
                                          <p:spTgt spid="21"/>
                                        </p:tgtEl>
                                        <p:attrNameLst>
                                          <p:attrName>style.visibility</p:attrName>
                                        </p:attrNameLst>
                                      </p:cBhvr>
                                      <p:to>
                                        <p:strVal val="visible"/>
                                      </p:to>
                                    </p:set>
                                    <p:anim calcmode="lin" valueType="num">
                                      <p:cBhvr additive="base">
                                        <p:cTn id="53" dur="500" fill="hold"/>
                                        <p:tgtEl>
                                          <p:spTgt spid="21"/>
                                        </p:tgtEl>
                                        <p:attrNameLst>
                                          <p:attrName>ppt_x</p:attrName>
                                        </p:attrNameLst>
                                      </p:cBhvr>
                                      <p:tavLst>
                                        <p:tav tm="0">
                                          <p:val>
                                            <p:strVal val="#ppt_x"/>
                                          </p:val>
                                        </p:tav>
                                        <p:tav tm="100000">
                                          <p:val>
                                            <p:strVal val="#ppt_x"/>
                                          </p:val>
                                        </p:tav>
                                      </p:tavLst>
                                    </p:anim>
                                    <p:anim calcmode="lin" valueType="num">
                                      <p:cBhvr additive="base">
                                        <p:cTn id="54" dur="500" fill="hold"/>
                                        <p:tgtEl>
                                          <p:spTgt spid="21"/>
                                        </p:tgtEl>
                                        <p:attrNameLst>
                                          <p:attrName>ppt_y</p:attrName>
                                        </p:attrNameLst>
                                      </p:cBhvr>
                                      <p:tavLst>
                                        <p:tav tm="0">
                                          <p:val>
                                            <p:strVal val="0-#ppt_h/2"/>
                                          </p:val>
                                        </p:tav>
                                        <p:tav tm="100000">
                                          <p:val>
                                            <p:strVal val="#ppt_y"/>
                                          </p:val>
                                        </p:tav>
                                      </p:tavLst>
                                    </p:anim>
                                  </p:childTnLst>
                                </p:cTn>
                              </p:par>
                            </p:childTnLst>
                          </p:cTn>
                        </p:par>
                        <p:par>
                          <p:cTn id="55" fill="hold">
                            <p:stCondLst>
                              <p:cond delay="6000"/>
                            </p:stCondLst>
                            <p:childTnLst>
                              <p:par>
                                <p:cTn id="56" presetID="2" presetClass="entr" presetSubtype="4" fill="hold" nodeType="afterEffect">
                                  <p:stCondLst>
                                    <p:cond delay="0"/>
                                  </p:stCondLst>
                                  <p:childTnLst>
                                    <p:set>
                                      <p:cBhvr>
                                        <p:cTn id="57" dur="1" fill="hold">
                                          <p:stCondLst>
                                            <p:cond delay="0"/>
                                          </p:stCondLst>
                                        </p:cTn>
                                        <p:tgtEl>
                                          <p:spTgt spid="8"/>
                                        </p:tgtEl>
                                        <p:attrNameLst>
                                          <p:attrName>style.visibility</p:attrName>
                                        </p:attrNameLst>
                                      </p:cBhvr>
                                      <p:to>
                                        <p:strVal val="visible"/>
                                      </p:to>
                                    </p:set>
                                    <p:anim calcmode="lin" valueType="num">
                                      <p:cBhvr additive="base">
                                        <p:cTn id="58" dur="500" fill="hold"/>
                                        <p:tgtEl>
                                          <p:spTgt spid="8"/>
                                        </p:tgtEl>
                                        <p:attrNameLst>
                                          <p:attrName>ppt_x</p:attrName>
                                        </p:attrNameLst>
                                      </p:cBhvr>
                                      <p:tavLst>
                                        <p:tav tm="0">
                                          <p:val>
                                            <p:strVal val="#ppt_x"/>
                                          </p:val>
                                        </p:tav>
                                        <p:tav tm="100000">
                                          <p:val>
                                            <p:strVal val="#ppt_x"/>
                                          </p:val>
                                        </p:tav>
                                      </p:tavLst>
                                    </p:anim>
                                    <p:anim calcmode="lin" valueType="num">
                                      <p:cBhvr additive="base">
                                        <p:cTn id="59" dur="500" fill="hold"/>
                                        <p:tgtEl>
                                          <p:spTgt spid="8"/>
                                        </p:tgtEl>
                                        <p:attrNameLst>
                                          <p:attrName>ppt_y</p:attrName>
                                        </p:attrNameLst>
                                      </p:cBhvr>
                                      <p:tavLst>
                                        <p:tav tm="0">
                                          <p:val>
                                            <p:strVal val="1+#ppt_h/2"/>
                                          </p:val>
                                        </p:tav>
                                        <p:tav tm="100000">
                                          <p:val>
                                            <p:strVal val="#ppt_y"/>
                                          </p:val>
                                        </p:tav>
                                      </p:tavLst>
                                    </p:anim>
                                  </p:childTnLst>
                                </p:cTn>
                              </p:par>
                            </p:childTnLst>
                          </p:cTn>
                        </p:par>
                        <p:par>
                          <p:cTn id="60" fill="hold">
                            <p:stCondLst>
                              <p:cond delay="6500"/>
                            </p:stCondLst>
                            <p:childTnLst>
                              <p:par>
                                <p:cTn id="61" presetID="22" presetClass="entr" presetSubtype="1" fill="hold" grpId="0" nodeType="afterEffect">
                                  <p:stCondLst>
                                    <p:cond delay="0"/>
                                  </p:stCondLst>
                                  <p:childTnLst>
                                    <p:set>
                                      <p:cBhvr>
                                        <p:cTn id="62" dur="1" fill="hold">
                                          <p:stCondLst>
                                            <p:cond delay="0"/>
                                          </p:stCondLst>
                                        </p:cTn>
                                        <p:tgtEl>
                                          <p:spTgt spid="50"/>
                                        </p:tgtEl>
                                        <p:attrNameLst>
                                          <p:attrName>style.visibility</p:attrName>
                                        </p:attrNameLst>
                                      </p:cBhvr>
                                      <p:to>
                                        <p:strVal val="visible"/>
                                      </p:to>
                                    </p:set>
                                    <p:animEffect transition="in" filter="wipe(up)">
                                      <p:cBhvr>
                                        <p:cTn id="63" dur="500"/>
                                        <p:tgtEl>
                                          <p:spTgt spid="5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animBg="1"/>
      <p:bldP spid="21" grpId="0" animBg="1"/>
      <p:bldP spid="20" grpId="0" animBg="1"/>
      <p:bldP spid="19" grpId="0" animBg="1"/>
      <p:bldP spid="17" grpId="0" animBg="1"/>
      <p:bldP spid="46" grpId="0"/>
      <p:bldP spid="48" grpId="0"/>
      <p:bldP spid="49" grpId="0"/>
      <p:bldP spid="50" grpId="0"/>
    </p:bld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39000" b="-39000"/>
          </a:stretch>
        </a:blipFill>
        <a:effectLst/>
      </p:bgPr>
    </p:bg>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4">
            <a:extLst>
              <a:ext uri="{28A0092B-C50C-407E-A947-70E740481C1C}">
                <a14:useLocalDpi xmlns:a14="http://schemas.microsoft.com/office/drawing/2010/main" val="0"/>
              </a:ext>
            </a:extLst>
          </a:blip>
          <a:srcRect t="6163" b="6163"/>
          <a:stretch>
            <a:fillRect/>
          </a:stretch>
        </p:blipFill>
        <p:spPr/>
      </p:pic>
      <p:sp>
        <p:nvSpPr>
          <p:cNvPr id="48" name="TextBox 47"/>
          <p:cNvSpPr txBox="1"/>
          <p:nvPr/>
        </p:nvSpPr>
        <p:spPr>
          <a:xfrm>
            <a:off x="6196518" y="2281331"/>
            <a:ext cx="5122517" cy="861774"/>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exercitation. Lorem ipsum dolor sit amet, consectetur adipiscing elit, sed do eiusmod tempor incididunt utdse ut labore et dolore exercitation </a:t>
            </a:r>
          </a:p>
        </p:txBody>
      </p:sp>
      <p:sp>
        <p:nvSpPr>
          <p:cNvPr id="49" name="Rectangle 48"/>
          <p:cNvSpPr/>
          <p:nvPr/>
        </p:nvSpPr>
        <p:spPr>
          <a:xfrm>
            <a:off x="6196517" y="1892783"/>
            <a:ext cx="2121218" cy="287323"/>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50" name="Rectangle 49"/>
          <p:cNvSpPr/>
          <p:nvPr/>
        </p:nvSpPr>
        <p:spPr>
          <a:xfrm>
            <a:off x="6196517" y="3307112"/>
            <a:ext cx="2121218" cy="276999"/>
          </a:xfrm>
          <a:prstGeom prst="rect">
            <a:avLst/>
          </a:prstGeom>
        </p:spPr>
        <p:txBody>
          <a:bodyPr wrap="square" lIns="0" tIns="0" rIns="0" bIns="0" anchor="ctr">
            <a:spAutoFit/>
          </a:bodyPr>
          <a:lstStyle/>
          <a:p>
            <a:r>
              <a:rPr lang="en-US" b="1" dirty="0">
                <a:solidFill>
                  <a:schemeClr val="bg1">
                    <a:lumMod val="95000"/>
                  </a:schemeClr>
                </a:solidFill>
              </a:rPr>
              <a:t>LOREM IPSUM</a:t>
            </a:r>
          </a:p>
        </p:txBody>
      </p:sp>
      <p:sp>
        <p:nvSpPr>
          <p:cNvPr id="73" name="Rectangle 72"/>
          <p:cNvSpPr/>
          <p:nvPr/>
        </p:nvSpPr>
        <p:spPr>
          <a:xfrm>
            <a:off x="6118603" y="4025119"/>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5" name="Rectangle 74"/>
          <p:cNvSpPr/>
          <p:nvPr/>
        </p:nvSpPr>
        <p:spPr>
          <a:xfrm>
            <a:off x="6118602" y="4029598"/>
            <a:ext cx="4138101" cy="137160"/>
          </a:xfrm>
          <a:prstGeom prst="rect">
            <a:avLst/>
          </a:prstGeom>
          <a:solidFill>
            <a:srgbClr val="00B0F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6" name="Group 75"/>
          <p:cNvGrpSpPr/>
          <p:nvPr/>
        </p:nvGrpSpPr>
        <p:grpSpPr>
          <a:xfrm>
            <a:off x="10026053" y="3563465"/>
            <a:ext cx="806284" cy="425202"/>
            <a:chOff x="2791098" y="4153810"/>
            <a:chExt cx="806284" cy="425202"/>
          </a:xfrm>
          <a:effectLst>
            <a:outerShdw blurRad="50800" dist="38100" dir="2700000" algn="tl" rotWithShape="0">
              <a:prstClr val="black">
                <a:alpha val="40000"/>
              </a:prstClr>
            </a:outerShdw>
          </a:effectLst>
        </p:grpSpPr>
        <p:sp>
          <p:nvSpPr>
            <p:cNvPr id="79" name="Freeform 78"/>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0" name="TextBox 79"/>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76%</a:t>
              </a:r>
            </a:p>
          </p:txBody>
        </p:sp>
      </p:grpSp>
      <p:sp>
        <p:nvSpPr>
          <p:cNvPr id="81" name="TextBox 80"/>
          <p:cNvSpPr txBox="1"/>
          <p:nvPr/>
        </p:nvSpPr>
        <p:spPr>
          <a:xfrm>
            <a:off x="6036102" y="3703051"/>
            <a:ext cx="1257065" cy="338554"/>
          </a:xfrm>
          <a:prstGeom prst="rect">
            <a:avLst/>
          </a:prstGeom>
          <a:noFill/>
        </p:spPr>
        <p:txBody>
          <a:bodyPr wrap="square" rtlCol="0">
            <a:spAutoFit/>
          </a:bodyPr>
          <a:lstStyle/>
          <a:p>
            <a:r>
              <a:rPr lang="en-US" sz="1600" dirty="0">
                <a:solidFill>
                  <a:schemeClr val="bg1"/>
                </a:solidFill>
              </a:rPr>
              <a:t>Option 01</a:t>
            </a:r>
          </a:p>
        </p:txBody>
      </p:sp>
      <p:sp>
        <p:nvSpPr>
          <p:cNvPr id="82" name="Rectangle 81"/>
          <p:cNvSpPr/>
          <p:nvPr/>
        </p:nvSpPr>
        <p:spPr>
          <a:xfrm>
            <a:off x="6118603" y="4660385"/>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3" name="Rectangle 82"/>
          <p:cNvSpPr/>
          <p:nvPr/>
        </p:nvSpPr>
        <p:spPr>
          <a:xfrm>
            <a:off x="6118602" y="4661812"/>
            <a:ext cx="2650825" cy="137160"/>
          </a:xfrm>
          <a:prstGeom prst="rect">
            <a:avLst/>
          </a:prstGeom>
          <a:solidFill>
            <a:srgbClr val="ED7D31"/>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4" name="Group 83"/>
          <p:cNvGrpSpPr/>
          <p:nvPr/>
        </p:nvGrpSpPr>
        <p:grpSpPr>
          <a:xfrm>
            <a:off x="8549792" y="4198731"/>
            <a:ext cx="806284" cy="425202"/>
            <a:chOff x="2791098" y="4153810"/>
            <a:chExt cx="806284" cy="425202"/>
          </a:xfrm>
          <a:effectLst>
            <a:outerShdw blurRad="50800" dist="38100" dir="2700000" algn="tl" rotWithShape="0">
              <a:prstClr val="black">
                <a:alpha val="40000"/>
              </a:prstClr>
            </a:outerShdw>
          </a:effectLst>
        </p:grpSpPr>
        <p:sp>
          <p:nvSpPr>
            <p:cNvPr id="85" name="Freeform 84"/>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6" name="TextBox 85"/>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52%</a:t>
              </a:r>
            </a:p>
          </p:txBody>
        </p:sp>
      </p:grpSp>
      <p:sp>
        <p:nvSpPr>
          <p:cNvPr id="87" name="TextBox 86"/>
          <p:cNvSpPr txBox="1"/>
          <p:nvPr/>
        </p:nvSpPr>
        <p:spPr>
          <a:xfrm>
            <a:off x="6036102" y="4338317"/>
            <a:ext cx="1257065" cy="338554"/>
          </a:xfrm>
          <a:prstGeom prst="rect">
            <a:avLst/>
          </a:prstGeom>
          <a:noFill/>
        </p:spPr>
        <p:txBody>
          <a:bodyPr wrap="square" rtlCol="0">
            <a:spAutoFit/>
          </a:bodyPr>
          <a:lstStyle/>
          <a:p>
            <a:r>
              <a:rPr lang="en-US" sz="1600" dirty="0">
                <a:solidFill>
                  <a:schemeClr val="bg1"/>
                </a:solidFill>
              </a:rPr>
              <a:t>Option 02</a:t>
            </a:r>
          </a:p>
        </p:txBody>
      </p:sp>
      <p:sp>
        <p:nvSpPr>
          <p:cNvPr id="88" name="Rectangle 87"/>
          <p:cNvSpPr/>
          <p:nvPr/>
        </p:nvSpPr>
        <p:spPr>
          <a:xfrm>
            <a:off x="6118603" y="5303566"/>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9" name="Rectangle 88"/>
          <p:cNvSpPr/>
          <p:nvPr/>
        </p:nvSpPr>
        <p:spPr>
          <a:xfrm>
            <a:off x="6118601" y="5308045"/>
            <a:ext cx="4572000" cy="137160"/>
          </a:xfrm>
          <a:prstGeom prst="rect">
            <a:avLst/>
          </a:prstGeom>
          <a:solidFill>
            <a:srgbClr val="FFC00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0" name="Group 89"/>
          <p:cNvGrpSpPr/>
          <p:nvPr/>
        </p:nvGrpSpPr>
        <p:grpSpPr>
          <a:xfrm>
            <a:off x="10466731" y="4841912"/>
            <a:ext cx="806284" cy="425202"/>
            <a:chOff x="2791098" y="4153810"/>
            <a:chExt cx="806284" cy="425202"/>
          </a:xfrm>
          <a:effectLst>
            <a:outerShdw blurRad="50800" dist="38100" dir="2700000" algn="tl" rotWithShape="0">
              <a:prstClr val="black">
                <a:alpha val="40000"/>
              </a:prstClr>
            </a:outerShdw>
          </a:effectLst>
        </p:grpSpPr>
        <p:sp>
          <p:nvSpPr>
            <p:cNvPr id="91" name="Freeform 90"/>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2" name="TextBox 91"/>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84%</a:t>
              </a:r>
            </a:p>
          </p:txBody>
        </p:sp>
      </p:grpSp>
      <p:sp>
        <p:nvSpPr>
          <p:cNvPr id="93" name="TextBox 92"/>
          <p:cNvSpPr txBox="1"/>
          <p:nvPr/>
        </p:nvSpPr>
        <p:spPr>
          <a:xfrm>
            <a:off x="6036102" y="4981498"/>
            <a:ext cx="1257065" cy="338554"/>
          </a:xfrm>
          <a:prstGeom prst="rect">
            <a:avLst/>
          </a:prstGeom>
          <a:noFill/>
        </p:spPr>
        <p:txBody>
          <a:bodyPr wrap="square" rtlCol="0">
            <a:spAutoFit/>
          </a:bodyPr>
          <a:lstStyle/>
          <a:p>
            <a:r>
              <a:rPr lang="en-US" sz="1600" dirty="0">
                <a:solidFill>
                  <a:schemeClr val="bg1"/>
                </a:solidFill>
              </a:rPr>
              <a:t>Option 03</a:t>
            </a:r>
          </a:p>
        </p:txBody>
      </p:sp>
      <p:sp>
        <p:nvSpPr>
          <p:cNvPr id="94" name="Rectangle 93"/>
          <p:cNvSpPr/>
          <p:nvPr/>
        </p:nvSpPr>
        <p:spPr>
          <a:xfrm>
            <a:off x="6118603" y="5940250"/>
            <a:ext cx="5383007" cy="1371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Rectangle 94"/>
          <p:cNvSpPr/>
          <p:nvPr/>
        </p:nvSpPr>
        <p:spPr>
          <a:xfrm>
            <a:off x="6118602" y="5933712"/>
            <a:ext cx="3566160" cy="137160"/>
          </a:xfrm>
          <a:prstGeom prst="rect">
            <a:avLst/>
          </a:prstGeom>
          <a:solidFill>
            <a:schemeClr val="accent6">
              <a:lumMod val="75000"/>
            </a:schemeClr>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6" name="Group 95"/>
          <p:cNvGrpSpPr/>
          <p:nvPr/>
        </p:nvGrpSpPr>
        <p:grpSpPr>
          <a:xfrm>
            <a:off x="9464187" y="5478596"/>
            <a:ext cx="806284" cy="425202"/>
            <a:chOff x="2791098" y="4153810"/>
            <a:chExt cx="806284" cy="425202"/>
          </a:xfrm>
          <a:effectLst>
            <a:outerShdw blurRad="50800" dist="38100" dir="2700000" algn="tl" rotWithShape="0">
              <a:prstClr val="black">
                <a:alpha val="40000"/>
              </a:prstClr>
            </a:outerShdw>
          </a:effectLst>
        </p:grpSpPr>
        <p:sp>
          <p:nvSpPr>
            <p:cNvPr id="97" name="Freeform 96"/>
            <p:cNvSpPr>
              <a:spLocks noChangeAspect="1"/>
            </p:cNvSpPr>
            <p:nvPr/>
          </p:nvSpPr>
          <p:spPr>
            <a:xfrm>
              <a:off x="2791098" y="4213252"/>
              <a:ext cx="720196" cy="365760"/>
            </a:xfrm>
            <a:custGeom>
              <a:avLst/>
              <a:gdLst>
                <a:gd name="connsiteX0" fmla="*/ 39512 w 632178"/>
                <a:gd name="connsiteY0" fmla="*/ 0 h 321059"/>
                <a:gd name="connsiteX1" fmla="*/ 592666 w 632178"/>
                <a:gd name="connsiteY1" fmla="*/ 0 h 321059"/>
                <a:gd name="connsiteX2" fmla="*/ 632178 w 632178"/>
                <a:gd name="connsiteY2" fmla="*/ 39512 h 321059"/>
                <a:gd name="connsiteX3" fmla="*/ 632178 w 632178"/>
                <a:gd name="connsiteY3" fmla="*/ 197554 h 321059"/>
                <a:gd name="connsiteX4" fmla="*/ 592666 w 632178"/>
                <a:gd name="connsiteY4" fmla="*/ 237066 h 321059"/>
                <a:gd name="connsiteX5" fmla="*/ 222017 w 632178"/>
                <a:gd name="connsiteY5" fmla="*/ 237066 h 321059"/>
                <a:gd name="connsiteX6" fmla="*/ 222017 w 632178"/>
                <a:gd name="connsiteY6" fmla="*/ 260847 h 321059"/>
                <a:gd name="connsiteX7" fmla="*/ 252123 w 632178"/>
                <a:gd name="connsiteY7" fmla="*/ 260847 h 321059"/>
                <a:gd name="connsiteX8" fmla="*/ 191911 w 632178"/>
                <a:gd name="connsiteY8" fmla="*/ 321059 h 321059"/>
                <a:gd name="connsiteX9" fmla="*/ 131699 w 632178"/>
                <a:gd name="connsiteY9" fmla="*/ 260847 h 321059"/>
                <a:gd name="connsiteX10" fmla="*/ 161805 w 632178"/>
                <a:gd name="connsiteY10" fmla="*/ 260847 h 321059"/>
                <a:gd name="connsiteX11" fmla="*/ 161805 w 632178"/>
                <a:gd name="connsiteY11" fmla="*/ 237066 h 321059"/>
                <a:gd name="connsiteX12" fmla="*/ 39512 w 632178"/>
                <a:gd name="connsiteY12" fmla="*/ 237066 h 321059"/>
                <a:gd name="connsiteX13" fmla="*/ 38645 w 632178"/>
                <a:gd name="connsiteY13" fmla="*/ 236707 h 321059"/>
                <a:gd name="connsiteX14" fmla="*/ 33866 w 632178"/>
                <a:gd name="connsiteY14" fmla="*/ 236707 h 321059"/>
                <a:gd name="connsiteX15" fmla="*/ 33866 w 632178"/>
                <a:gd name="connsiteY15" fmla="*/ 234727 h 321059"/>
                <a:gd name="connsiteX16" fmla="*/ 11573 w 632178"/>
                <a:gd name="connsiteY16" fmla="*/ 225493 h 321059"/>
                <a:gd name="connsiteX17" fmla="*/ 0 w 632178"/>
                <a:gd name="connsiteY17" fmla="*/ 197554 h 321059"/>
                <a:gd name="connsiteX18" fmla="*/ 0 w 632178"/>
                <a:gd name="connsiteY18" fmla="*/ 39512 h 321059"/>
                <a:gd name="connsiteX19" fmla="*/ 39512 w 632178"/>
                <a:gd name="connsiteY19" fmla="*/ 0 h 3210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Lst>
              <a:rect l="l" t="t" r="r" b="b"/>
              <a:pathLst>
                <a:path w="632178" h="321059">
                  <a:moveTo>
                    <a:pt x="39512" y="0"/>
                  </a:moveTo>
                  <a:lnTo>
                    <a:pt x="592666" y="0"/>
                  </a:lnTo>
                  <a:cubicBezTo>
                    <a:pt x="614488" y="0"/>
                    <a:pt x="632178" y="17690"/>
                    <a:pt x="632178" y="39512"/>
                  </a:cubicBezTo>
                  <a:lnTo>
                    <a:pt x="632178" y="197554"/>
                  </a:lnTo>
                  <a:cubicBezTo>
                    <a:pt x="632178" y="219376"/>
                    <a:pt x="614488" y="237066"/>
                    <a:pt x="592666" y="237066"/>
                  </a:cubicBezTo>
                  <a:lnTo>
                    <a:pt x="222017" y="237066"/>
                  </a:lnTo>
                  <a:lnTo>
                    <a:pt x="222017" y="260847"/>
                  </a:lnTo>
                  <a:lnTo>
                    <a:pt x="252123" y="260847"/>
                  </a:lnTo>
                  <a:lnTo>
                    <a:pt x="191911" y="321059"/>
                  </a:lnTo>
                  <a:lnTo>
                    <a:pt x="131699" y="260847"/>
                  </a:lnTo>
                  <a:lnTo>
                    <a:pt x="161805" y="260847"/>
                  </a:lnTo>
                  <a:lnTo>
                    <a:pt x="161805" y="237066"/>
                  </a:lnTo>
                  <a:lnTo>
                    <a:pt x="39512" y="237066"/>
                  </a:lnTo>
                  <a:lnTo>
                    <a:pt x="38645" y="236707"/>
                  </a:lnTo>
                  <a:lnTo>
                    <a:pt x="33866" y="236707"/>
                  </a:lnTo>
                  <a:lnTo>
                    <a:pt x="33866" y="234727"/>
                  </a:lnTo>
                  <a:lnTo>
                    <a:pt x="11573" y="225493"/>
                  </a:lnTo>
                  <a:cubicBezTo>
                    <a:pt x="4422" y="218343"/>
                    <a:pt x="0" y="208465"/>
                    <a:pt x="0" y="197554"/>
                  </a:cubicBezTo>
                  <a:lnTo>
                    <a:pt x="0" y="39512"/>
                  </a:lnTo>
                  <a:cubicBezTo>
                    <a:pt x="0" y="17690"/>
                    <a:pt x="17690" y="0"/>
                    <a:pt x="39512" y="0"/>
                  </a:cubicBezTo>
                  <a:close/>
                </a:path>
              </a:pathLst>
            </a:custGeom>
            <a:solidFill>
              <a:schemeClr val="accent6">
                <a:lumMod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8" name="TextBox 97"/>
            <p:cNvSpPr txBox="1"/>
            <p:nvPr/>
          </p:nvSpPr>
          <p:spPr>
            <a:xfrm>
              <a:off x="2916498" y="4153810"/>
              <a:ext cx="680884" cy="369332"/>
            </a:xfrm>
            <a:prstGeom prst="rect">
              <a:avLst/>
            </a:prstGeom>
            <a:noFill/>
          </p:spPr>
          <p:txBody>
            <a:bodyPr wrap="square" rtlCol="0">
              <a:spAutoFit/>
            </a:bodyPr>
            <a:lstStyle/>
            <a:p>
              <a:r>
                <a:rPr lang="en-US" dirty="0">
                  <a:solidFill>
                    <a:schemeClr val="bg1"/>
                  </a:solidFill>
                </a:rPr>
                <a:t>67%</a:t>
              </a:r>
            </a:p>
          </p:txBody>
        </p:sp>
      </p:grpSp>
      <p:sp>
        <p:nvSpPr>
          <p:cNvPr id="99" name="TextBox 98"/>
          <p:cNvSpPr txBox="1"/>
          <p:nvPr/>
        </p:nvSpPr>
        <p:spPr>
          <a:xfrm>
            <a:off x="6036102" y="5618182"/>
            <a:ext cx="1257065" cy="338554"/>
          </a:xfrm>
          <a:prstGeom prst="rect">
            <a:avLst/>
          </a:prstGeom>
          <a:noFill/>
        </p:spPr>
        <p:txBody>
          <a:bodyPr wrap="square" rtlCol="0">
            <a:spAutoFit/>
          </a:bodyPr>
          <a:lstStyle/>
          <a:p>
            <a:r>
              <a:rPr lang="en-US" sz="1600" dirty="0">
                <a:solidFill>
                  <a:schemeClr val="bg1"/>
                </a:solidFill>
              </a:rPr>
              <a:t>Option 04</a:t>
            </a:r>
          </a:p>
        </p:txBody>
      </p:sp>
      <p:grpSp>
        <p:nvGrpSpPr>
          <p:cNvPr id="33" name="Group 32"/>
          <p:cNvGrpSpPr/>
          <p:nvPr/>
        </p:nvGrpSpPr>
        <p:grpSpPr>
          <a:xfrm>
            <a:off x="127357" y="-21594"/>
            <a:ext cx="2524868" cy="613385"/>
            <a:chOff x="127357" y="-6354"/>
            <a:chExt cx="2524868" cy="613385"/>
          </a:xfrm>
        </p:grpSpPr>
        <p:sp>
          <p:nvSpPr>
            <p:cNvPr id="34" name="Round Same Side Corner Rectangle 33"/>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35" name="TextBox 34"/>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93599896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2" presetClass="entr" presetSubtype="0"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fade">
                                      <p:cBhvr>
                                        <p:cTn id="7" dur="1000"/>
                                        <p:tgtEl>
                                          <p:spTgt spid="49"/>
                                        </p:tgtEl>
                                      </p:cBhvr>
                                    </p:animEffect>
                                    <p:anim calcmode="lin" valueType="num">
                                      <p:cBhvr>
                                        <p:cTn id="8" dur="1000" fill="hold"/>
                                        <p:tgtEl>
                                          <p:spTgt spid="49"/>
                                        </p:tgtEl>
                                        <p:attrNameLst>
                                          <p:attrName>ppt_x</p:attrName>
                                        </p:attrNameLst>
                                      </p:cBhvr>
                                      <p:tavLst>
                                        <p:tav tm="0">
                                          <p:val>
                                            <p:strVal val="#ppt_x"/>
                                          </p:val>
                                        </p:tav>
                                        <p:tav tm="100000">
                                          <p:val>
                                            <p:strVal val="#ppt_x"/>
                                          </p:val>
                                        </p:tav>
                                      </p:tavLst>
                                    </p:anim>
                                    <p:anim calcmode="lin" valueType="num">
                                      <p:cBhvr>
                                        <p:cTn id="9" dur="1000" fill="hold"/>
                                        <p:tgtEl>
                                          <p:spTgt spid="49"/>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2" presetClass="entr" presetSubtype="8" fill="hold" grpId="0" nodeType="afterEffect">
                                  <p:stCondLst>
                                    <p:cond delay="0"/>
                                  </p:stCondLst>
                                  <p:childTnLst>
                                    <p:set>
                                      <p:cBhvr>
                                        <p:cTn id="12" dur="1" fill="hold">
                                          <p:stCondLst>
                                            <p:cond delay="0"/>
                                          </p:stCondLst>
                                        </p:cTn>
                                        <p:tgtEl>
                                          <p:spTgt spid="48"/>
                                        </p:tgtEl>
                                        <p:attrNameLst>
                                          <p:attrName>style.visibility</p:attrName>
                                        </p:attrNameLst>
                                      </p:cBhvr>
                                      <p:to>
                                        <p:strVal val="visible"/>
                                      </p:to>
                                    </p:set>
                                    <p:animEffect transition="in" filter="wipe(left)">
                                      <p:cBhvr>
                                        <p:cTn id="13" dur="1000"/>
                                        <p:tgtEl>
                                          <p:spTgt spid="48"/>
                                        </p:tgtEl>
                                      </p:cBhvr>
                                    </p:animEffect>
                                  </p:childTnLst>
                                </p:cTn>
                              </p:par>
                            </p:childTnLst>
                          </p:cTn>
                        </p:par>
                        <p:par>
                          <p:cTn id="14" fill="hold">
                            <p:stCondLst>
                              <p:cond delay="2000"/>
                            </p:stCondLst>
                            <p:childTnLst>
                              <p:par>
                                <p:cTn id="15" presetID="42" presetClass="entr" presetSubtype="0" fill="hold" grpId="0" nodeType="afterEffect">
                                  <p:stCondLst>
                                    <p:cond delay="0"/>
                                  </p:stCondLst>
                                  <p:childTnLst>
                                    <p:set>
                                      <p:cBhvr>
                                        <p:cTn id="16" dur="1" fill="hold">
                                          <p:stCondLst>
                                            <p:cond delay="0"/>
                                          </p:stCondLst>
                                        </p:cTn>
                                        <p:tgtEl>
                                          <p:spTgt spid="50"/>
                                        </p:tgtEl>
                                        <p:attrNameLst>
                                          <p:attrName>style.visibility</p:attrName>
                                        </p:attrNameLst>
                                      </p:cBhvr>
                                      <p:to>
                                        <p:strVal val="visible"/>
                                      </p:to>
                                    </p:set>
                                    <p:animEffect transition="in" filter="fade">
                                      <p:cBhvr>
                                        <p:cTn id="17" dur="1000"/>
                                        <p:tgtEl>
                                          <p:spTgt spid="50"/>
                                        </p:tgtEl>
                                      </p:cBhvr>
                                    </p:animEffect>
                                    <p:anim calcmode="lin" valueType="num">
                                      <p:cBhvr>
                                        <p:cTn id="18" dur="1000" fill="hold"/>
                                        <p:tgtEl>
                                          <p:spTgt spid="50"/>
                                        </p:tgtEl>
                                        <p:attrNameLst>
                                          <p:attrName>ppt_x</p:attrName>
                                        </p:attrNameLst>
                                      </p:cBhvr>
                                      <p:tavLst>
                                        <p:tav tm="0">
                                          <p:val>
                                            <p:strVal val="#ppt_x"/>
                                          </p:val>
                                        </p:tav>
                                        <p:tav tm="100000">
                                          <p:val>
                                            <p:strVal val="#ppt_x"/>
                                          </p:val>
                                        </p:tav>
                                      </p:tavLst>
                                    </p:anim>
                                    <p:anim calcmode="lin" valueType="num">
                                      <p:cBhvr>
                                        <p:cTn id="19" dur="1000" fill="hold"/>
                                        <p:tgtEl>
                                          <p:spTgt spid="50"/>
                                        </p:tgtEl>
                                        <p:attrNameLst>
                                          <p:attrName>ppt_y</p:attrName>
                                        </p:attrNameLst>
                                      </p:cBhvr>
                                      <p:tavLst>
                                        <p:tav tm="0">
                                          <p:val>
                                            <p:strVal val="#ppt_y+.1"/>
                                          </p:val>
                                        </p:tav>
                                        <p:tav tm="100000">
                                          <p:val>
                                            <p:strVal val="#ppt_y"/>
                                          </p:val>
                                        </p:tav>
                                      </p:tavLst>
                                    </p:anim>
                                  </p:childTnLst>
                                </p:cTn>
                              </p:par>
                            </p:childTnLst>
                          </p:cTn>
                        </p:par>
                        <p:par>
                          <p:cTn id="20" fill="hold">
                            <p:stCondLst>
                              <p:cond delay="3000"/>
                            </p:stCondLst>
                            <p:childTnLst>
                              <p:par>
                                <p:cTn id="21" presetID="22" presetClass="entr" presetSubtype="8" fill="hold" grpId="0" nodeType="afterEffect">
                                  <p:stCondLst>
                                    <p:cond delay="0"/>
                                  </p:stCondLst>
                                  <p:childTnLst>
                                    <p:set>
                                      <p:cBhvr>
                                        <p:cTn id="22" dur="1" fill="hold">
                                          <p:stCondLst>
                                            <p:cond delay="0"/>
                                          </p:stCondLst>
                                        </p:cTn>
                                        <p:tgtEl>
                                          <p:spTgt spid="81"/>
                                        </p:tgtEl>
                                        <p:attrNameLst>
                                          <p:attrName>style.visibility</p:attrName>
                                        </p:attrNameLst>
                                      </p:cBhvr>
                                      <p:to>
                                        <p:strVal val="visible"/>
                                      </p:to>
                                    </p:set>
                                    <p:animEffect transition="in" filter="wipe(left)">
                                      <p:cBhvr>
                                        <p:cTn id="23" dur="500"/>
                                        <p:tgtEl>
                                          <p:spTgt spid="81"/>
                                        </p:tgtEl>
                                      </p:cBhvr>
                                    </p:animEffect>
                                  </p:childTnLst>
                                </p:cTn>
                              </p:par>
                            </p:childTnLst>
                          </p:cTn>
                        </p:par>
                        <p:par>
                          <p:cTn id="24" fill="hold">
                            <p:stCondLst>
                              <p:cond delay="3500"/>
                            </p:stCondLst>
                            <p:childTnLst>
                              <p:par>
                                <p:cTn id="25" presetID="22" presetClass="entr" presetSubtype="2" fill="hold" grpId="0" nodeType="afterEffect">
                                  <p:stCondLst>
                                    <p:cond delay="0"/>
                                  </p:stCondLst>
                                  <p:childTnLst>
                                    <p:set>
                                      <p:cBhvr>
                                        <p:cTn id="26" dur="1" fill="hold">
                                          <p:stCondLst>
                                            <p:cond delay="0"/>
                                          </p:stCondLst>
                                        </p:cTn>
                                        <p:tgtEl>
                                          <p:spTgt spid="73"/>
                                        </p:tgtEl>
                                        <p:attrNameLst>
                                          <p:attrName>style.visibility</p:attrName>
                                        </p:attrNameLst>
                                      </p:cBhvr>
                                      <p:to>
                                        <p:strVal val="visible"/>
                                      </p:to>
                                    </p:set>
                                    <p:animEffect transition="in" filter="wipe(right)">
                                      <p:cBhvr>
                                        <p:cTn id="27" dur="1000"/>
                                        <p:tgtEl>
                                          <p:spTgt spid="73"/>
                                        </p:tgtEl>
                                      </p:cBhvr>
                                    </p:animEffect>
                                  </p:childTnLst>
                                </p:cTn>
                              </p:par>
                            </p:childTnLst>
                          </p:cTn>
                        </p:par>
                        <p:par>
                          <p:cTn id="28" fill="hold">
                            <p:stCondLst>
                              <p:cond delay="4500"/>
                            </p:stCondLst>
                            <p:childTnLst>
                              <p:par>
                                <p:cTn id="29" presetID="22" presetClass="entr" presetSubtype="8" fill="hold" grpId="0" nodeType="afterEffect">
                                  <p:stCondLst>
                                    <p:cond delay="0"/>
                                  </p:stCondLst>
                                  <p:childTnLst>
                                    <p:set>
                                      <p:cBhvr>
                                        <p:cTn id="30" dur="1" fill="hold">
                                          <p:stCondLst>
                                            <p:cond delay="0"/>
                                          </p:stCondLst>
                                        </p:cTn>
                                        <p:tgtEl>
                                          <p:spTgt spid="75"/>
                                        </p:tgtEl>
                                        <p:attrNameLst>
                                          <p:attrName>style.visibility</p:attrName>
                                        </p:attrNameLst>
                                      </p:cBhvr>
                                      <p:to>
                                        <p:strVal val="visible"/>
                                      </p:to>
                                    </p:set>
                                    <p:animEffect transition="in" filter="wipe(left)">
                                      <p:cBhvr>
                                        <p:cTn id="31" dur="1000"/>
                                        <p:tgtEl>
                                          <p:spTgt spid="75"/>
                                        </p:tgtEl>
                                      </p:cBhvr>
                                    </p:animEffect>
                                  </p:childTnLst>
                                </p:cTn>
                              </p:par>
                              <p:par>
                                <p:cTn id="32" presetID="2" presetClass="entr" presetSubtype="8" fill="hold" nodeType="withEffect">
                                  <p:stCondLst>
                                    <p:cond delay="0"/>
                                  </p:stCondLst>
                                  <p:childTnLst>
                                    <p:set>
                                      <p:cBhvr>
                                        <p:cTn id="33" dur="1" fill="hold">
                                          <p:stCondLst>
                                            <p:cond delay="0"/>
                                          </p:stCondLst>
                                        </p:cTn>
                                        <p:tgtEl>
                                          <p:spTgt spid="76"/>
                                        </p:tgtEl>
                                        <p:attrNameLst>
                                          <p:attrName>style.visibility</p:attrName>
                                        </p:attrNameLst>
                                      </p:cBhvr>
                                      <p:to>
                                        <p:strVal val="visible"/>
                                      </p:to>
                                    </p:set>
                                    <p:anim calcmode="lin" valueType="num">
                                      <p:cBhvr additive="base">
                                        <p:cTn id="34" dur="1000" fill="hold"/>
                                        <p:tgtEl>
                                          <p:spTgt spid="76"/>
                                        </p:tgtEl>
                                        <p:attrNameLst>
                                          <p:attrName>ppt_x</p:attrName>
                                        </p:attrNameLst>
                                      </p:cBhvr>
                                      <p:tavLst>
                                        <p:tav tm="0">
                                          <p:val>
                                            <p:strVal val="0-#ppt_w/2"/>
                                          </p:val>
                                        </p:tav>
                                        <p:tav tm="100000">
                                          <p:val>
                                            <p:strVal val="#ppt_x"/>
                                          </p:val>
                                        </p:tav>
                                      </p:tavLst>
                                    </p:anim>
                                    <p:anim calcmode="lin" valueType="num">
                                      <p:cBhvr additive="base">
                                        <p:cTn id="35" dur="1000" fill="hold"/>
                                        <p:tgtEl>
                                          <p:spTgt spid="76"/>
                                        </p:tgtEl>
                                        <p:attrNameLst>
                                          <p:attrName>ppt_y</p:attrName>
                                        </p:attrNameLst>
                                      </p:cBhvr>
                                      <p:tavLst>
                                        <p:tav tm="0">
                                          <p:val>
                                            <p:strVal val="#ppt_y"/>
                                          </p:val>
                                        </p:tav>
                                        <p:tav tm="100000">
                                          <p:val>
                                            <p:strVal val="#ppt_y"/>
                                          </p:val>
                                        </p:tav>
                                      </p:tavLst>
                                    </p:anim>
                                  </p:childTnLst>
                                </p:cTn>
                              </p:par>
                            </p:childTnLst>
                          </p:cTn>
                        </p:par>
                        <p:par>
                          <p:cTn id="36" fill="hold">
                            <p:stCondLst>
                              <p:cond delay="5500"/>
                            </p:stCondLst>
                            <p:childTnLst>
                              <p:par>
                                <p:cTn id="37" presetID="22" presetClass="entr" presetSubtype="8" fill="hold" grpId="0" nodeType="afterEffect">
                                  <p:stCondLst>
                                    <p:cond delay="0"/>
                                  </p:stCondLst>
                                  <p:childTnLst>
                                    <p:set>
                                      <p:cBhvr>
                                        <p:cTn id="38" dur="1" fill="hold">
                                          <p:stCondLst>
                                            <p:cond delay="0"/>
                                          </p:stCondLst>
                                        </p:cTn>
                                        <p:tgtEl>
                                          <p:spTgt spid="87"/>
                                        </p:tgtEl>
                                        <p:attrNameLst>
                                          <p:attrName>style.visibility</p:attrName>
                                        </p:attrNameLst>
                                      </p:cBhvr>
                                      <p:to>
                                        <p:strVal val="visible"/>
                                      </p:to>
                                    </p:set>
                                    <p:animEffect transition="in" filter="wipe(left)">
                                      <p:cBhvr>
                                        <p:cTn id="39" dur="500"/>
                                        <p:tgtEl>
                                          <p:spTgt spid="87"/>
                                        </p:tgtEl>
                                      </p:cBhvr>
                                    </p:animEffect>
                                  </p:childTnLst>
                                </p:cTn>
                              </p:par>
                            </p:childTnLst>
                          </p:cTn>
                        </p:par>
                        <p:par>
                          <p:cTn id="40" fill="hold">
                            <p:stCondLst>
                              <p:cond delay="6000"/>
                            </p:stCondLst>
                            <p:childTnLst>
                              <p:par>
                                <p:cTn id="41" presetID="22" presetClass="entr" presetSubtype="2" fill="hold" grpId="0" nodeType="afterEffect">
                                  <p:stCondLst>
                                    <p:cond delay="0"/>
                                  </p:stCondLst>
                                  <p:childTnLst>
                                    <p:set>
                                      <p:cBhvr>
                                        <p:cTn id="42" dur="1" fill="hold">
                                          <p:stCondLst>
                                            <p:cond delay="0"/>
                                          </p:stCondLst>
                                        </p:cTn>
                                        <p:tgtEl>
                                          <p:spTgt spid="82"/>
                                        </p:tgtEl>
                                        <p:attrNameLst>
                                          <p:attrName>style.visibility</p:attrName>
                                        </p:attrNameLst>
                                      </p:cBhvr>
                                      <p:to>
                                        <p:strVal val="visible"/>
                                      </p:to>
                                    </p:set>
                                    <p:animEffect transition="in" filter="wipe(right)">
                                      <p:cBhvr>
                                        <p:cTn id="43" dur="1000"/>
                                        <p:tgtEl>
                                          <p:spTgt spid="82"/>
                                        </p:tgtEl>
                                      </p:cBhvr>
                                    </p:animEffect>
                                  </p:childTnLst>
                                </p:cTn>
                              </p:par>
                            </p:childTnLst>
                          </p:cTn>
                        </p:par>
                        <p:par>
                          <p:cTn id="44" fill="hold">
                            <p:stCondLst>
                              <p:cond delay="7000"/>
                            </p:stCondLst>
                            <p:childTnLst>
                              <p:par>
                                <p:cTn id="45" presetID="22" presetClass="entr" presetSubtype="8" fill="hold" grpId="0" nodeType="afterEffect">
                                  <p:stCondLst>
                                    <p:cond delay="0"/>
                                  </p:stCondLst>
                                  <p:childTnLst>
                                    <p:set>
                                      <p:cBhvr>
                                        <p:cTn id="46" dur="1" fill="hold">
                                          <p:stCondLst>
                                            <p:cond delay="0"/>
                                          </p:stCondLst>
                                        </p:cTn>
                                        <p:tgtEl>
                                          <p:spTgt spid="83"/>
                                        </p:tgtEl>
                                        <p:attrNameLst>
                                          <p:attrName>style.visibility</p:attrName>
                                        </p:attrNameLst>
                                      </p:cBhvr>
                                      <p:to>
                                        <p:strVal val="visible"/>
                                      </p:to>
                                    </p:set>
                                    <p:animEffect transition="in" filter="wipe(left)">
                                      <p:cBhvr>
                                        <p:cTn id="47" dur="1000"/>
                                        <p:tgtEl>
                                          <p:spTgt spid="83"/>
                                        </p:tgtEl>
                                      </p:cBhvr>
                                    </p:animEffect>
                                  </p:childTnLst>
                                </p:cTn>
                              </p:par>
                              <p:par>
                                <p:cTn id="48" presetID="2" presetClass="entr" presetSubtype="8" fill="hold" nodeType="withEffect">
                                  <p:stCondLst>
                                    <p:cond delay="0"/>
                                  </p:stCondLst>
                                  <p:childTnLst>
                                    <p:set>
                                      <p:cBhvr>
                                        <p:cTn id="49" dur="1" fill="hold">
                                          <p:stCondLst>
                                            <p:cond delay="0"/>
                                          </p:stCondLst>
                                        </p:cTn>
                                        <p:tgtEl>
                                          <p:spTgt spid="84"/>
                                        </p:tgtEl>
                                        <p:attrNameLst>
                                          <p:attrName>style.visibility</p:attrName>
                                        </p:attrNameLst>
                                      </p:cBhvr>
                                      <p:to>
                                        <p:strVal val="visible"/>
                                      </p:to>
                                    </p:set>
                                    <p:anim calcmode="lin" valueType="num">
                                      <p:cBhvr additive="base">
                                        <p:cTn id="50" dur="1000" fill="hold"/>
                                        <p:tgtEl>
                                          <p:spTgt spid="84"/>
                                        </p:tgtEl>
                                        <p:attrNameLst>
                                          <p:attrName>ppt_x</p:attrName>
                                        </p:attrNameLst>
                                      </p:cBhvr>
                                      <p:tavLst>
                                        <p:tav tm="0">
                                          <p:val>
                                            <p:strVal val="0-#ppt_w/2"/>
                                          </p:val>
                                        </p:tav>
                                        <p:tav tm="100000">
                                          <p:val>
                                            <p:strVal val="#ppt_x"/>
                                          </p:val>
                                        </p:tav>
                                      </p:tavLst>
                                    </p:anim>
                                    <p:anim calcmode="lin" valueType="num">
                                      <p:cBhvr additive="base">
                                        <p:cTn id="51" dur="1000" fill="hold"/>
                                        <p:tgtEl>
                                          <p:spTgt spid="84"/>
                                        </p:tgtEl>
                                        <p:attrNameLst>
                                          <p:attrName>ppt_y</p:attrName>
                                        </p:attrNameLst>
                                      </p:cBhvr>
                                      <p:tavLst>
                                        <p:tav tm="0">
                                          <p:val>
                                            <p:strVal val="#ppt_y"/>
                                          </p:val>
                                        </p:tav>
                                        <p:tav tm="100000">
                                          <p:val>
                                            <p:strVal val="#ppt_y"/>
                                          </p:val>
                                        </p:tav>
                                      </p:tavLst>
                                    </p:anim>
                                  </p:childTnLst>
                                </p:cTn>
                              </p:par>
                            </p:childTnLst>
                          </p:cTn>
                        </p:par>
                        <p:par>
                          <p:cTn id="52" fill="hold">
                            <p:stCondLst>
                              <p:cond delay="8000"/>
                            </p:stCondLst>
                            <p:childTnLst>
                              <p:par>
                                <p:cTn id="53" presetID="22" presetClass="entr" presetSubtype="8" fill="hold" grpId="0" nodeType="afterEffect">
                                  <p:stCondLst>
                                    <p:cond delay="0"/>
                                  </p:stCondLst>
                                  <p:childTnLst>
                                    <p:set>
                                      <p:cBhvr>
                                        <p:cTn id="54" dur="1" fill="hold">
                                          <p:stCondLst>
                                            <p:cond delay="0"/>
                                          </p:stCondLst>
                                        </p:cTn>
                                        <p:tgtEl>
                                          <p:spTgt spid="93"/>
                                        </p:tgtEl>
                                        <p:attrNameLst>
                                          <p:attrName>style.visibility</p:attrName>
                                        </p:attrNameLst>
                                      </p:cBhvr>
                                      <p:to>
                                        <p:strVal val="visible"/>
                                      </p:to>
                                    </p:set>
                                    <p:animEffect transition="in" filter="wipe(left)">
                                      <p:cBhvr>
                                        <p:cTn id="55" dur="500"/>
                                        <p:tgtEl>
                                          <p:spTgt spid="93"/>
                                        </p:tgtEl>
                                      </p:cBhvr>
                                    </p:animEffect>
                                  </p:childTnLst>
                                </p:cTn>
                              </p:par>
                            </p:childTnLst>
                          </p:cTn>
                        </p:par>
                        <p:par>
                          <p:cTn id="56" fill="hold">
                            <p:stCondLst>
                              <p:cond delay="8500"/>
                            </p:stCondLst>
                            <p:childTnLst>
                              <p:par>
                                <p:cTn id="57" presetID="22" presetClass="entr" presetSubtype="2" fill="hold" grpId="0" nodeType="afterEffect">
                                  <p:stCondLst>
                                    <p:cond delay="0"/>
                                  </p:stCondLst>
                                  <p:childTnLst>
                                    <p:set>
                                      <p:cBhvr>
                                        <p:cTn id="58" dur="1" fill="hold">
                                          <p:stCondLst>
                                            <p:cond delay="0"/>
                                          </p:stCondLst>
                                        </p:cTn>
                                        <p:tgtEl>
                                          <p:spTgt spid="88"/>
                                        </p:tgtEl>
                                        <p:attrNameLst>
                                          <p:attrName>style.visibility</p:attrName>
                                        </p:attrNameLst>
                                      </p:cBhvr>
                                      <p:to>
                                        <p:strVal val="visible"/>
                                      </p:to>
                                    </p:set>
                                    <p:animEffect transition="in" filter="wipe(right)">
                                      <p:cBhvr>
                                        <p:cTn id="59" dur="1000"/>
                                        <p:tgtEl>
                                          <p:spTgt spid="88"/>
                                        </p:tgtEl>
                                      </p:cBhvr>
                                    </p:animEffect>
                                  </p:childTnLst>
                                </p:cTn>
                              </p:par>
                            </p:childTnLst>
                          </p:cTn>
                        </p:par>
                        <p:par>
                          <p:cTn id="60" fill="hold">
                            <p:stCondLst>
                              <p:cond delay="9500"/>
                            </p:stCondLst>
                            <p:childTnLst>
                              <p:par>
                                <p:cTn id="61" presetID="22" presetClass="entr" presetSubtype="8" fill="hold" grpId="0" nodeType="afterEffect">
                                  <p:stCondLst>
                                    <p:cond delay="0"/>
                                  </p:stCondLst>
                                  <p:childTnLst>
                                    <p:set>
                                      <p:cBhvr>
                                        <p:cTn id="62" dur="1" fill="hold">
                                          <p:stCondLst>
                                            <p:cond delay="0"/>
                                          </p:stCondLst>
                                        </p:cTn>
                                        <p:tgtEl>
                                          <p:spTgt spid="89"/>
                                        </p:tgtEl>
                                        <p:attrNameLst>
                                          <p:attrName>style.visibility</p:attrName>
                                        </p:attrNameLst>
                                      </p:cBhvr>
                                      <p:to>
                                        <p:strVal val="visible"/>
                                      </p:to>
                                    </p:set>
                                    <p:animEffect transition="in" filter="wipe(left)">
                                      <p:cBhvr>
                                        <p:cTn id="63" dur="1000"/>
                                        <p:tgtEl>
                                          <p:spTgt spid="89"/>
                                        </p:tgtEl>
                                      </p:cBhvr>
                                    </p:animEffect>
                                  </p:childTnLst>
                                </p:cTn>
                              </p:par>
                              <p:par>
                                <p:cTn id="64" presetID="2" presetClass="entr" presetSubtype="8" fill="hold" nodeType="withEffect">
                                  <p:stCondLst>
                                    <p:cond delay="0"/>
                                  </p:stCondLst>
                                  <p:childTnLst>
                                    <p:set>
                                      <p:cBhvr>
                                        <p:cTn id="65" dur="1" fill="hold">
                                          <p:stCondLst>
                                            <p:cond delay="0"/>
                                          </p:stCondLst>
                                        </p:cTn>
                                        <p:tgtEl>
                                          <p:spTgt spid="90"/>
                                        </p:tgtEl>
                                        <p:attrNameLst>
                                          <p:attrName>style.visibility</p:attrName>
                                        </p:attrNameLst>
                                      </p:cBhvr>
                                      <p:to>
                                        <p:strVal val="visible"/>
                                      </p:to>
                                    </p:set>
                                    <p:anim calcmode="lin" valueType="num">
                                      <p:cBhvr additive="base">
                                        <p:cTn id="66" dur="1000" fill="hold"/>
                                        <p:tgtEl>
                                          <p:spTgt spid="90"/>
                                        </p:tgtEl>
                                        <p:attrNameLst>
                                          <p:attrName>ppt_x</p:attrName>
                                        </p:attrNameLst>
                                      </p:cBhvr>
                                      <p:tavLst>
                                        <p:tav tm="0">
                                          <p:val>
                                            <p:strVal val="0-#ppt_w/2"/>
                                          </p:val>
                                        </p:tav>
                                        <p:tav tm="100000">
                                          <p:val>
                                            <p:strVal val="#ppt_x"/>
                                          </p:val>
                                        </p:tav>
                                      </p:tavLst>
                                    </p:anim>
                                    <p:anim calcmode="lin" valueType="num">
                                      <p:cBhvr additive="base">
                                        <p:cTn id="67" dur="1000" fill="hold"/>
                                        <p:tgtEl>
                                          <p:spTgt spid="90"/>
                                        </p:tgtEl>
                                        <p:attrNameLst>
                                          <p:attrName>ppt_y</p:attrName>
                                        </p:attrNameLst>
                                      </p:cBhvr>
                                      <p:tavLst>
                                        <p:tav tm="0">
                                          <p:val>
                                            <p:strVal val="#ppt_y"/>
                                          </p:val>
                                        </p:tav>
                                        <p:tav tm="100000">
                                          <p:val>
                                            <p:strVal val="#ppt_y"/>
                                          </p:val>
                                        </p:tav>
                                      </p:tavLst>
                                    </p:anim>
                                  </p:childTnLst>
                                </p:cTn>
                              </p:par>
                            </p:childTnLst>
                          </p:cTn>
                        </p:par>
                        <p:par>
                          <p:cTn id="68" fill="hold">
                            <p:stCondLst>
                              <p:cond delay="10500"/>
                            </p:stCondLst>
                            <p:childTnLst>
                              <p:par>
                                <p:cTn id="69" presetID="22" presetClass="entr" presetSubtype="8" fill="hold" grpId="0" nodeType="afterEffect">
                                  <p:stCondLst>
                                    <p:cond delay="0"/>
                                  </p:stCondLst>
                                  <p:childTnLst>
                                    <p:set>
                                      <p:cBhvr>
                                        <p:cTn id="70" dur="1" fill="hold">
                                          <p:stCondLst>
                                            <p:cond delay="0"/>
                                          </p:stCondLst>
                                        </p:cTn>
                                        <p:tgtEl>
                                          <p:spTgt spid="99"/>
                                        </p:tgtEl>
                                        <p:attrNameLst>
                                          <p:attrName>style.visibility</p:attrName>
                                        </p:attrNameLst>
                                      </p:cBhvr>
                                      <p:to>
                                        <p:strVal val="visible"/>
                                      </p:to>
                                    </p:set>
                                    <p:animEffect transition="in" filter="wipe(left)">
                                      <p:cBhvr>
                                        <p:cTn id="71" dur="500"/>
                                        <p:tgtEl>
                                          <p:spTgt spid="99"/>
                                        </p:tgtEl>
                                      </p:cBhvr>
                                    </p:animEffect>
                                  </p:childTnLst>
                                </p:cTn>
                              </p:par>
                            </p:childTnLst>
                          </p:cTn>
                        </p:par>
                        <p:par>
                          <p:cTn id="72" fill="hold">
                            <p:stCondLst>
                              <p:cond delay="11000"/>
                            </p:stCondLst>
                            <p:childTnLst>
                              <p:par>
                                <p:cTn id="73" presetID="22" presetClass="entr" presetSubtype="2" fill="hold" grpId="0" nodeType="afterEffect">
                                  <p:stCondLst>
                                    <p:cond delay="0"/>
                                  </p:stCondLst>
                                  <p:childTnLst>
                                    <p:set>
                                      <p:cBhvr>
                                        <p:cTn id="74" dur="1" fill="hold">
                                          <p:stCondLst>
                                            <p:cond delay="0"/>
                                          </p:stCondLst>
                                        </p:cTn>
                                        <p:tgtEl>
                                          <p:spTgt spid="94"/>
                                        </p:tgtEl>
                                        <p:attrNameLst>
                                          <p:attrName>style.visibility</p:attrName>
                                        </p:attrNameLst>
                                      </p:cBhvr>
                                      <p:to>
                                        <p:strVal val="visible"/>
                                      </p:to>
                                    </p:set>
                                    <p:animEffect transition="in" filter="wipe(right)">
                                      <p:cBhvr>
                                        <p:cTn id="75" dur="1000"/>
                                        <p:tgtEl>
                                          <p:spTgt spid="94"/>
                                        </p:tgtEl>
                                      </p:cBhvr>
                                    </p:animEffect>
                                  </p:childTnLst>
                                </p:cTn>
                              </p:par>
                            </p:childTnLst>
                          </p:cTn>
                        </p:par>
                        <p:par>
                          <p:cTn id="76" fill="hold">
                            <p:stCondLst>
                              <p:cond delay="12000"/>
                            </p:stCondLst>
                            <p:childTnLst>
                              <p:par>
                                <p:cTn id="77" presetID="22" presetClass="entr" presetSubtype="8" fill="hold" grpId="0" nodeType="afterEffect">
                                  <p:stCondLst>
                                    <p:cond delay="0"/>
                                  </p:stCondLst>
                                  <p:childTnLst>
                                    <p:set>
                                      <p:cBhvr>
                                        <p:cTn id="78" dur="1" fill="hold">
                                          <p:stCondLst>
                                            <p:cond delay="0"/>
                                          </p:stCondLst>
                                        </p:cTn>
                                        <p:tgtEl>
                                          <p:spTgt spid="95"/>
                                        </p:tgtEl>
                                        <p:attrNameLst>
                                          <p:attrName>style.visibility</p:attrName>
                                        </p:attrNameLst>
                                      </p:cBhvr>
                                      <p:to>
                                        <p:strVal val="visible"/>
                                      </p:to>
                                    </p:set>
                                    <p:animEffect transition="in" filter="wipe(left)">
                                      <p:cBhvr>
                                        <p:cTn id="79" dur="1000"/>
                                        <p:tgtEl>
                                          <p:spTgt spid="95"/>
                                        </p:tgtEl>
                                      </p:cBhvr>
                                    </p:animEffect>
                                  </p:childTnLst>
                                </p:cTn>
                              </p:par>
                              <p:par>
                                <p:cTn id="80" presetID="2" presetClass="entr" presetSubtype="8" fill="hold" nodeType="withEffect">
                                  <p:stCondLst>
                                    <p:cond delay="0"/>
                                  </p:stCondLst>
                                  <p:childTnLst>
                                    <p:set>
                                      <p:cBhvr>
                                        <p:cTn id="81" dur="1" fill="hold">
                                          <p:stCondLst>
                                            <p:cond delay="0"/>
                                          </p:stCondLst>
                                        </p:cTn>
                                        <p:tgtEl>
                                          <p:spTgt spid="96"/>
                                        </p:tgtEl>
                                        <p:attrNameLst>
                                          <p:attrName>style.visibility</p:attrName>
                                        </p:attrNameLst>
                                      </p:cBhvr>
                                      <p:to>
                                        <p:strVal val="visible"/>
                                      </p:to>
                                    </p:set>
                                    <p:anim calcmode="lin" valueType="num">
                                      <p:cBhvr additive="base">
                                        <p:cTn id="82" dur="1000" fill="hold"/>
                                        <p:tgtEl>
                                          <p:spTgt spid="96"/>
                                        </p:tgtEl>
                                        <p:attrNameLst>
                                          <p:attrName>ppt_x</p:attrName>
                                        </p:attrNameLst>
                                      </p:cBhvr>
                                      <p:tavLst>
                                        <p:tav tm="0">
                                          <p:val>
                                            <p:strVal val="0-#ppt_w/2"/>
                                          </p:val>
                                        </p:tav>
                                        <p:tav tm="100000">
                                          <p:val>
                                            <p:strVal val="#ppt_x"/>
                                          </p:val>
                                        </p:tav>
                                      </p:tavLst>
                                    </p:anim>
                                    <p:anim calcmode="lin" valueType="num">
                                      <p:cBhvr additive="base">
                                        <p:cTn id="83" dur="1000" fill="hold"/>
                                        <p:tgtEl>
                                          <p:spTgt spid="9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p:bldP spid="49" grpId="0"/>
      <p:bldP spid="50" grpId="0"/>
      <p:bldP spid="73" grpId="0" animBg="1"/>
      <p:bldP spid="75" grpId="0" animBg="1"/>
      <p:bldP spid="81" grpId="0"/>
      <p:bldP spid="82" grpId="0" animBg="1"/>
      <p:bldP spid="83" grpId="0" animBg="1"/>
      <p:bldP spid="87" grpId="0"/>
      <p:bldP spid="88" grpId="0" animBg="1"/>
      <p:bldP spid="89" grpId="0" animBg="1"/>
      <p:bldP spid="93" grpId="0"/>
      <p:bldP spid="94" grpId="0" animBg="1"/>
      <p:bldP spid="95" grpId="0" animBg="1"/>
      <p:bldP spid="99" grpId="0"/>
    </p:bldLst>
  </p:timing>
</p:sld>
</file>

<file path=ppt/slides/slide41.xml><?xml version="1.0" encoding="utf-8"?>
<p:sld xmlns:a="http://schemas.openxmlformats.org/drawingml/2006/main" xmlns:r="http://schemas.openxmlformats.org/officeDocument/2006/relationships" xmlns:p="http://schemas.openxmlformats.org/presentationml/2006/main" showMasterPhAnim="0">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22" name="Rectangle 21"/>
          <p:cNvSpPr/>
          <p:nvPr/>
        </p:nvSpPr>
        <p:spPr bwMode="auto">
          <a:xfrm>
            <a:off x="0" y="1678898"/>
            <a:ext cx="12192000" cy="4833113"/>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4" name="Text Placeholder 3"/>
          <p:cNvSpPr>
            <a:spLocks noGrp="1"/>
          </p:cNvSpPr>
          <p:nvPr>
            <p:ph type="body" sz="half" idx="37"/>
          </p:nvPr>
        </p:nvSpPr>
        <p:spPr/>
        <p:txBody>
          <a:bodyPr/>
          <a:lstStyle/>
          <a:p>
            <a:r>
              <a:rPr lang="en-US" sz="1800" dirty="0">
                <a:solidFill>
                  <a:schemeClr val="bg1">
                    <a:lumMod val="75000"/>
                  </a:schemeClr>
                </a:solidFill>
              </a:rPr>
              <a:t>DEVELOPER</a:t>
            </a:r>
          </a:p>
        </p:txBody>
      </p:sp>
      <p:sp>
        <p:nvSpPr>
          <p:cNvPr id="5" name="Text Placeholder 4"/>
          <p:cNvSpPr>
            <a:spLocks noGrp="1"/>
          </p:cNvSpPr>
          <p:nvPr>
            <p:ph type="body" sz="half" idx="50"/>
          </p:nvPr>
        </p:nvSpPr>
        <p:spPr/>
        <p:txBody>
          <a:bodyPr/>
          <a:lstStyle/>
          <a:p>
            <a:r>
              <a:rPr lang="en-US" sz="1600" dirty="0">
                <a:solidFill>
                  <a:schemeClr val="bg1">
                    <a:lumMod val="75000"/>
                  </a:schemeClr>
                </a:solidFill>
              </a:rPr>
              <a:t>I do what Jimmy and Morgan tell me to do.</a:t>
            </a:r>
            <a:endParaRPr lang="en-US" dirty="0">
              <a:solidFill>
                <a:schemeClr val="bg1">
                  <a:lumMod val="75000"/>
                </a:schemeClr>
              </a:solidFill>
            </a:endParaRPr>
          </a:p>
        </p:txBody>
      </p:sp>
      <p:sp>
        <p:nvSpPr>
          <p:cNvPr id="6" name="Text Placeholder 5"/>
          <p:cNvSpPr>
            <a:spLocks noGrp="1"/>
          </p:cNvSpPr>
          <p:nvPr>
            <p:ph type="body" sz="half" idx="51"/>
          </p:nvPr>
        </p:nvSpPr>
        <p:spPr/>
        <p:txBody>
          <a:bodyPr/>
          <a:lstStyle/>
          <a:p>
            <a:pPr lvl="0"/>
            <a:r>
              <a:rPr lang="en-US" sz="2000" dirty="0"/>
              <a:t>James Sager</a:t>
            </a:r>
          </a:p>
        </p:txBody>
      </p:sp>
      <p:sp>
        <p:nvSpPr>
          <p:cNvPr id="9" name="Text Placeholder 8"/>
          <p:cNvSpPr>
            <a:spLocks noGrp="1"/>
          </p:cNvSpPr>
          <p:nvPr>
            <p:ph type="body" sz="half" idx="55"/>
          </p:nvPr>
        </p:nvSpPr>
        <p:spPr/>
        <p:txBody>
          <a:bodyPr/>
          <a:lstStyle/>
          <a:p>
            <a:r>
              <a:rPr lang="en-US" sz="1800" dirty="0">
                <a:solidFill>
                  <a:schemeClr val="bg1">
                    <a:lumMod val="75000"/>
                  </a:schemeClr>
                </a:solidFill>
              </a:rPr>
              <a:t>CEO</a:t>
            </a:r>
          </a:p>
        </p:txBody>
      </p:sp>
      <p:sp>
        <p:nvSpPr>
          <p:cNvPr id="10" name="Text Placeholder 9"/>
          <p:cNvSpPr>
            <a:spLocks noGrp="1"/>
          </p:cNvSpPr>
          <p:nvPr>
            <p:ph type="body" sz="half" idx="56"/>
          </p:nvPr>
        </p:nvSpPr>
        <p:spPr/>
        <p:txBody>
          <a:bodyPr/>
          <a:lstStyle/>
          <a:p>
            <a:r>
              <a:rPr lang="en-US" sz="1600" dirty="0">
                <a:solidFill>
                  <a:schemeClr val="bg1">
                    <a:lumMod val="75000"/>
                  </a:schemeClr>
                </a:solidFill>
              </a:rPr>
              <a:t>Management of overall operations, development  &amp; integration.</a:t>
            </a:r>
            <a:endParaRPr lang="en-US" sz="1600" dirty="0">
              <a:solidFill>
                <a:schemeClr val="bg1">
                  <a:lumMod val="75000"/>
                </a:schemeClr>
              </a:solidFill>
              <a:cs typeface="Estrangelo Edessa" panose="03080600000000000000" pitchFamily="66" charset="0"/>
            </a:endParaRPr>
          </a:p>
        </p:txBody>
      </p:sp>
      <p:sp>
        <p:nvSpPr>
          <p:cNvPr id="11" name="Text Placeholder 10"/>
          <p:cNvSpPr>
            <a:spLocks noGrp="1"/>
          </p:cNvSpPr>
          <p:nvPr>
            <p:ph type="body" sz="half" idx="57"/>
          </p:nvPr>
        </p:nvSpPr>
        <p:spPr/>
        <p:txBody>
          <a:bodyPr/>
          <a:lstStyle/>
          <a:p>
            <a:pPr lvl="0"/>
            <a:r>
              <a:rPr lang="en-US" sz="2000" dirty="0"/>
              <a:t>Jimmy Sager</a:t>
            </a:r>
          </a:p>
        </p:txBody>
      </p:sp>
      <p:sp>
        <p:nvSpPr>
          <p:cNvPr id="13" name="Text Placeholder 12"/>
          <p:cNvSpPr>
            <a:spLocks noGrp="1"/>
          </p:cNvSpPr>
          <p:nvPr>
            <p:ph type="body" sz="half" idx="59"/>
          </p:nvPr>
        </p:nvSpPr>
        <p:spPr/>
        <p:txBody>
          <a:bodyPr/>
          <a:lstStyle/>
          <a:p>
            <a:r>
              <a:rPr lang="en-US" sz="1800" dirty="0">
                <a:solidFill>
                  <a:schemeClr val="bg1">
                    <a:lumMod val="75000"/>
                  </a:schemeClr>
                </a:solidFill>
              </a:rPr>
              <a:t>CFO</a:t>
            </a:r>
          </a:p>
        </p:txBody>
      </p:sp>
      <p:sp>
        <p:nvSpPr>
          <p:cNvPr id="14" name="Text Placeholder 13"/>
          <p:cNvSpPr>
            <a:spLocks noGrp="1"/>
          </p:cNvSpPr>
          <p:nvPr>
            <p:ph type="body" sz="half" idx="60"/>
          </p:nvPr>
        </p:nvSpPr>
        <p:spPr/>
        <p:txBody>
          <a:bodyPr/>
          <a:lstStyle/>
          <a:p>
            <a:r>
              <a:rPr lang="en-US" sz="1600" dirty="0">
                <a:solidFill>
                  <a:schemeClr val="bg1">
                    <a:lumMod val="75000"/>
                  </a:schemeClr>
                </a:solidFill>
              </a:rPr>
              <a:t>Financial planning, risk management and cart integration.</a:t>
            </a:r>
            <a:endParaRPr lang="en-US" sz="1600" dirty="0">
              <a:solidFill>
                <a:schemeClr val="bg1">
                  <a:lumMod val="75000"/>
                </a:schemeClr>
              </a:solidFill>
              <a:cs typeface="Estrangelo Edessa" panose="03080600000000000000" pitchFamily="66" charset="0"/>
            </a:endParaRPr>
          </a:p>
        </p:txBody>
      </p:sp>
      <p:sp>
        <p:nvSpPr>
          <p:cNvPr id="15" name="Text Placeholder 14"/>
          <p:cNvSpPr>
            <a:spLocks noGrp="1"/>
          </p:cNvSpPr>
          <p:nvPr>
            <p:ph type="body" sz="half" idx="61"/>
          </p:nvPr>
        </p:nvSpPr>
        <p:spPr/>
        <p:txBody>
          <a:bodyPr/>
          <a:lstStyle/>
          <a:p>
            <a:pPr lvl="0"/>
            <a:r>
              <a:rPr lang="en-US" sz="2000" dirty="0">
                <a:solidFill>
                  <a:srgbClr val="E468C1"/>
                </a:solidFill>
              </a:rPr>
              <a:t>Morgan Sager</a:t>
            </a:r>
          </a:p>
        </p:txBody>
      </p:sp>
      <p:sp>
        <p:nvSpPr>
          <p:cNvPr id="17" name="Text Placeholder 16"/>
          <p:cNvSpPr>
            <a:spLocks noGrp="1"/>
          </p:cNvSpPr>
          <p:nvPr>
            <p:ph type="body" sz="half" idx="63"/>
          </p:nvPr>
        </p:nvSpPr>
        <p:spPr/>
        <p:txBody>
          <a:bodyPr/>
          <a:lstStyle/>
          <a:p>
            <a:r>
              <a:rPr lang="en-US" sz="1800" dirty="0">
                <a:solidFill>
                  <a:schemeClr val="bg1">
                    <a:lumMod val="75000"/>
                  </a:schemeClr>
                </a:solidFill>
              </a:rPr>
              <a:t>CUSTOMER SERVICE</a:t>
            </a:r>
          </a:p>
        </p:txBody>
      </p:sp>
      <p:sp>
        <p:nvSpPr>
          <p:cNvPr id="18" name="Text Placeholder 17"/>
          <p:cNvSpPr>
            <a:spLocks noGrp="1"/>
          </p:cNvSpPr>
          <p:nvPr>
            <p:ph type="body" sz="half" idx="64"/>
          </p:nvPr>
        </p:nvSpPr>
        <p:spPr/>
        <p:txBody>
          <a:bodyPr/>
          <a:lstStyle/>
          <a:p>
            <a:r>
              <a:rPr lang="en-US" sz="1600" dirty="0">
                <a:solidFill>
                  <a:schemeClr val="bg1">
                    <a:lumMod val="75000"/>
                  </a:schemeClr>
                </a:solidFill>
              </a:rPr>
              <a:t>Product &amp; service support, intellectual rights, social media management. </a:t>
            </a:r>
          </a:p>
        </p:txBody>
      </p:sp>
      <p:sp>
        <p:nvSpPr>
          <p:cNvPr id="19" name="Text Placeholder 18"/>
          <p:cNvSpPr>
            <a:spLocks noGrp="1"/>
          </p:cNvSpPr>
          <p:nvPr>
            <p:ph type="body" sz="half" idx="65"/>
          </p:nvPr>
        </p:nvSpPr>
        <p:spPr/>
        <p:txBody>
          <a:bodyPr/>
          <a:lstStyle/>
          <a:p>
            <a:pPr lvl="0"/>
            <a:r>
              <a:rPr lang="en-US" sz="2000" dirty="0"/>
              <a:t>Lori Sager</a:t>
            </a:r>
          </a:p>
        </p:txBody>
      </p:sp>
      <p:pic>
        <p:nvPicPr>
          <p:cNvPr id="12" name="Picture Placeholder 11"/>
          <p:cNvPicPr>
            <a:picLocks noGrp="1" noChangeAspect="1"/>
          </p:cNvPicPr>
          <p:nvPr>
            <p:ph type="pic" sz="quarter" idx="53"/>
          </p:nvPr>
        </p:nvPicPr>
        <p:blipFill rotWithShape="1">
          <a:blip r:embed="rId3">
            <a:extLst>
              <a:ext uri="{28A0092B-C50C-407E-A947-70E740481C1C}">
                <a14:useLocalDpi xmlns:a14="http://schemas.microsoft.com/office/drawing/2010/main" val="0"/>
              </a:ext>
            </a:extLst>
          </a:blip>
          <a:srcRect l="4406" t="4280" r="4406" b="4280"/>
          <a:stretch/>
        </p:blipFill>
        <p:spPr>
          <a:xfrm>
            <a:off x="943967" y="2026581"/>
            <a:ext cx="2251315" cy="2257552"/>
          </a:xfrm>
          <a:ln>
            <a:solidFill>
              <a:srgbClr val="5B9BD5"/>
            </a:solidFill>
          </a:ln>
        </p:spPr>
      </p:pic>
      <p:pic>
        <p:nvPicPr>
          <p:cNvPr id="16" name="Picture Placeholder 15"/>
          <p:cNvPicPr>
            <a:picLocks noGrp="1" noChangeAspect="1"/>
          </p:cNvPicPr>
          <p:nvPr>
            <p:ph type="pic" sz="quarter" idx="54"/>
          </p:nvPr>
        </p:nvPicPr>
        <p:blipFill rotWithShape="1">
          <a:blip r:embed="rId4">
            <a:extLst>
              <a:ext uri="{28A0092B-C50C-407E-A947-70E740481C1C}">
                <a14:useLocalDpi xmlns:a14="http://schemas.microsoft.com/office/drawing/2010/main" val="0"/>
              </a:ext>
            </a:extLst>
          </a:blip>
          <a:srcRect l="5913" t="4280" r="5913" b="4280"/>
          <a:stretch/>
        </p:blipFill>
        <p:spPr>
          <a:ln>
            <a:solidFill>
              <a:srgbClr val="ED7D31"/>
            </a:solidFill>
          </a:ln>
        </p:spPr>
      </p:pic>
      <p:pic>
        <p:nvPicPr>
          <p:cNvPr id="20" name="Picture Placeholder 19"/>
          <p:cNvPicPr>
            <a:picLocks noGrp="1" noChangeAspect="1"/>
          </p:cNvPicPr>
          <p:nvPr>
            <p:ph type="pic" sz="quarter" idx="58"/>
          </p:nvPr>
        </p:nvPicPr>
        <p:blipFill rotWithShape="1">
          <a:blip r:embed="rId5">
            <a:extLst>
              <a:ext uri="{28A0092B-C50C-407E-A947-70E740481C1C}">
                <a14:useLocalDpi xmlns:a14="http://schemas.microsoft.com/office/drawing/2010/main" val="0"/>
              </a:ext>
            </a:extLst>
          </a:blip>
          <a:srcRect l="5913" t="4280" r="5913" b="4280"/>
          <a:stretch/>
        </p:blipFill>
        <p:spPr>
          <a:ln>
            <a:solidFill>
              <a:srgbClr val="E468C1"/>
            </a:solidFill>
          </a:ln>
        </p:spPr>
      </p:pic>
      <p:pic>
        <p:nvPicPr>
          <p:cNvPr id="3" name="Picture Placeholder 2"/>
          <p:cNvPicPr>
            <a:picLocks noGrp="1" noChangeAspect="1"/>
          </p:cNvPicPr>
          <p:nvPr>
            <p:ph type="pic" sz="quarter" idx="62"/>
          </p:nvPr>
        </p:nvPicPr>
        <p:blipFill rotWithShape="1">
          <a:blip r:embed="rId6">
            <a:extLst>
              <a:ext uri="{28A0092B-C50C-407E-A947-70E740481C1C}">
                <a14:useLocalDpi xmlns:a14="http://schemas.microsoft.com/office/drawing/2010/main" val="0"/>
              </a:ext>
            </a:extLst>
          </a:blip>
          <a:srcRect l="1933" t="2522" r="1933" b="2522"/>
          <a:stretch/>
        </p:blipFill>
        <p:spPr>
          <a:xfrm>
            <a:off x="9013363" y="2026581"/>
            <a:ext cx="2197616" cy="2257552"/>
          </a:xfrm>
          <a:ln>
            <a:solidFill>
              <a:srgbClr val="FFC000"/>
            </a:solidFill>
          </a:ln>
        </p:spPr>
      </p:pic>
      <p:grpSp>
        <p:nvGrpSpPr>
          <p:cNvPr id="23" name="Group 22"/>
          <p:cNvGrpSpPr/>
          <p:nvPr/>
        </p:nvGrpSpPr>
        <p:grpSpPr>
          <a:xfrm>
            <a:off x="127357" y="-21594"/>
            <a:ext cx="2524868" cy="613385"/>
            <a:chOff x="127357" y="-6354"/>
            <a:chExt cx="2524868" cy="613385"/>
          </a:xfrm>
        </p:grpSpPr>
        <p:sp>
          <p:nvSpPr>
            <p:cNvPr id="26" name="Round Same Side Corner Rectangle 25"/>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27" name="TextBox 26"/>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8018980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barn(inVertical)">
                                      <p:cBhvr>
                                        <p:cTn id="7" dur="1000"/>
                                        <p:tgtEl>
                                          <p:spTgt spid="22"/>
                                        </p:tgtEl>
                                      </p:cBhvr>
                                    </p:animEffect>
                                  </p:childTnLst>
                                </p:cTn>
                              </p:par>
                            </p:childTnLst>
                          </p:cTn>
                        </p:par>
                        <p:par>
                          <p:cTn id="8" fill="hold">
                            <p:stCondLst>
                              <p:cond delay="1000"/>
                            </p:stCondLst>
                            <p:childTnLst>
                              <p:par>
                                <p:cTn id="9" presetID="23" presetClass="entr" presetSubtype="16" fill="hold" nodeType="afterEffect">
                                  <p:stCondLst>
                                    <p:cond delay="0"/>
                                  </p:stCondLst>
                                  <p:childTnLst>
                                    <p:set>
                                      <p:cBhvr>
                                        <p:cTn id="10" dur="1" fill="hold">
                                          <p:stCondLst>
                                            <p:cond delay="0"/>
                                          </p:stCondLst>
                                        </p:cTn>
                                        <p:tgtEl>
                                          <p:spTgt spid="12"/>
                                        </p:tgtEl>
                                        <p:attrNameLst>
                                          <p:attrName>style.visibility</p:attrName>
                                        </p:attrNameLst>
                                      </p:cBhvr>
                                      <p:to>
                                        <p:strVal val="visible"/>
                                      </p:to>
                                    </p:set>
                                    <p:anim calcmode="lin" valueType="num">
                                      <p:cBhvr>
                                        <p:cTn id="11" dur="500" fill="hold"/>
                                        <p:tgtEl>
                                          <p:spTgt spid="12"/>
                                        </p:tgtEl>
                                        <p:attrNameLst>
                                          <p:attrName>ppt_w</p:attrName>
                                        </p:attrNameLst>
                                      </p:cBhvr>
                                      <p:tavLst>
                                        <p:tav tm="0">
                                          <p:val>
                                            <p:fltVal val="0"/>
                                          </p:val>
                                        </p:tav>
                                        <p:tav tm="100000">
                                          <p:val>
                                            <p:strVal val="#ppt_w"/>
                                          </p:val>
                                        </p:tav>
                                      </p:tavLst>
                                    </p:anim>
                                    <p:anim calcmode="lin" valueType="num">
                                      <p:cBhvr>
                                        <p:cTn id="12" dur="500" fill="hold"/>
                                        <p:tgtEl>
                                          <p:spTgt spid="12"/>
                                        </p:tgtEl>
                                        <p:attrNameLst>
                                          <p:attrName>ppt_h</p:attrName>
                                        </p:attrNameLst>
                                      </p:cBhvr>
                                      <p:tavLst>
                                        <p:tav tm="0">
                                          <p:val>
                                            <p:fltVal val="0"/>
                                          </p:val>
                                        </p:tav>
                                        <p:tav tm="100000">
                                          <p:val>
                                            <p:strVal val="#ppt_h"/>
                                          </p:val>
                                        </p:tav>
                                      </p:tavLst>
                                    </p:anim>
                                  </p:childTnLst>
                                </p:cTn>
                              </p:par>
                            </p:childTnLst>
                          </p:cTn>
                        </p:par>
                        <p:par>
                          <p:cTn id="13" fill="hold">
                            <p:stCondLst>
                              <p:cond delay="1500"/>
                            </p:stCondLst>
                            <p:childTnLst>
                              <p:par>
                                <p:cTn id="14" presetID="10" presetClass="entr" presetSubtype="0" fill="hold" grpId="0" nodeType="afterEffect">
                                  <p:stCondLst>
                                    <p:cond delay="0"/>
                                  </p:stCondLst>
                                  <p:endCondLst>
                                    <p:cond evt="begin" delay="0"/>
                                  </p:endCondLst>
                                  <p:childTnLst>
                                    <p:set>
                                      <p:cBhvr>
                                        <p:cTn id="15" dur="1" fill="hold">
                                          <p:stCondLst>
                                            <p:cond delay="0"/>
                                          </p:stCondLst>
                                        </p:cTn>
                                        <p:tgtEl>
                                          <p:spTgt spid="6">
                                            <p:txEl>
                                              <p:pRg st="0" end="0"/>
                                            </p:txEl>
                                          </p:spTgt>
                                        </p:tgtEl>
                                        <p:attrNameLst>
                                          <p:attrName>style.visibility</p:attrName>
                                        </p:attrNameLst>
                                      </p:cBhvr>
                                      <p:to>
                                        <p:strVal val="visible"/>
                                      </p:to>
                                    </p:set>
                                    <p:animEffect transition="in" filter="fade">
                                      <p:cBhvr>
                                        <p:cTn id="16" dur="500"/>
                                        <p:tgtEl>
                                          <p:spTgt spid="6">
                                            <p:txEl>
                                              <p:pRg st="0" end="0"/>
                                            </p:txEl>
                                          </p:spTgt>
                                        </p:tgtEl>
                                      </p:cBhvr>
                                    </p:animEffect>
                                  </p:childTnLst>
                                </p:cTn>
                              </p:par>
                            </p:childTnLst>
                          </p:cTn>
                        </p:par>
                        <p:par>
                          <p:cTn id="17" fill="hold">
                            <p:stCondLst>
                              <p:cond delay="2000"/>
                            </p:stCondLst>
                            <p:childTnLst>
                              <p:par>
                                <p:cTn id="18" presetID="10" presetClass="entr" presetSubtype="0" fill="hold" grpId="0" nodeType="afterEffect">
                                  <p:stCondLst>
                                    <p:cond delay="0"/>
                                  </p:stCondLst>
                                  <p:endCondLst>
                                    <p:cond evt="begin" delay="0"/>
                                  </p:endCondLst>
                                  <p:childTnLst>
                                    <p:set>
                                      <p:cBhvr>
                                        <p:cTn id="19" dur="1" fill="hold">
                                          <p:stCondLst>
                                            <p:cond delay="0"/>
                                          </p:stCondLst>
                                        </p:cTn>
                                        <p:tgtEl>
                                          <p:spTgt spid="4">
                                            <p:txEl>
                                              <p:pRg st="0" end="0"/>
                                            </p:txEl>
                                          </p:spTgt>
                                        </p:tgtEl>
                                        <p:attrNameLst>
                                          <p:attrName>style.visibility</p:attrName>
                                        </p:attrNameLst>
                                      </p:cBhvr>
                                      <p:to>
                                        <p:strVal val="visible"/>
                                      </p:to>
                                    </p:set>
                                    <p:animEffect transition="in" filter="fade">
                                      <p:cBhvr>
                                        <p:cTn id="20" dur="500"/>
                                        <p:tgtEl>
                                          <p:spTgt spid="4">
                                            <p:txEl>
                                              <p:pRg st="0" end="0"/>
                                            </p:txEl>
                                          </p:spTgt>
                                        </p:tgtEl>
                                      </p:cBhvr>
                                    </p:animEffect>
                                  </p:childTnLst>
                                </p:cTn>
                              </p:par>
                            </p:childTnLst>
                          </p:cTn>
                        </p:par>
                        <p:par>
                          <p:cTn id="21" fill="hold">
                            <p:stCondLst>
                              <p:cond delay="2500"/>
                            </p:stCondLst>
                            <p:childTnLst>
                              <p:par>
                                <p:cTn id="22" presetID="2" presetClass="entr" presetSubtype="4" accel="50000" decel="50000" fill="hold" grpId="0" nodeType="afterEffect">
                                  <p:stCondLst>
                                    <p:cond delay="0"/>
                                  </p:stCondLst>
                                  <p:endCondLst>
                                    <p:cond evt="begin" delay="0"/>
                                  </p:endCondLst>
                                  <p:childTnLst>
                                    <p:set>
                                      <p:cBhvr>
                                        <p:cTn id="23" dur="1" fill="hold">
                                          <p:stCondLst>
                                            <p:cond delay="0"/>
                                          </p:stCondLst>
                                        </p:cTn>
                                        <p:tgtEl>
                                          <p:spTgt spid="5">
                                            <p:txEl>
                                              <p:pRg st="0" end="0"/>
                                            </p:txEl>
                                          </p:spTgt>
                                        </p:tgtEl>
                                        <p:attrNameLst>
                                          <p:attrName>style.visibility</p:attrName>
                                        </p:attrNameLst>
                                      </p:cBhvr>
                                      <p:to>
                                        <p:strVal val="visible"/>
                                      </p:to>
                                    </p:set>
                                    <p:anim calcmode="lin" valueType="num">
                                      <p:cBhvr additive="base">
                                        <p:cTn id="24" dur="500" fill="hold"/>
                                        <p:tgtEl>
                                          <p:spTgt spid="5">
                                            <p:txEl>
                                              <p:pRg st="0" end="0"/>
                                            </p:txEl>
                                          </p:spTgt>
                                        </p:tgtEl>
                                        <p:attrNameLst>
                                          <p:attrName>ppt_x</p:attrName>
                                        </p:attrNameLst>
                                      </p:cBhvr>
                                      <p:tavLst>
                                        <p:tav tm="0">
                                          <p:val>
                                            <p:strVal val="#ppt_x"/>
                                          </p:val>
                                        </p:tav>
                                        <p:tav tm="100000">
                                          <p:val>
                                            <p:strVal val="#ppt_x"/>
                                          </p:val>
                                        </p:tav>
                                      </p:tavLst>
                                    </p:anim>
                                    <p:anim calcmode="lin" valueType="num">
                                      <p:cBhvr additive="base">
                                        <p:cTn id="25" dur="500" fill="hold"/>
                                        <p:tgtEl>
                                          <p:spTgt spid="5">
                                            <p:txEl>
                                              <p:pRg st="0" end="0"/>
                                            </p:txEl>
                                          </p:spTgt>
                                        </p:tgtEl>
                                        <p:attrNameLst>
                                          <p:attrName>ppt_y</p:attrName>
                                        </p:attrNameLst>
                                      </p:cBhvr>
                                      <p:tavLst>
                                        <p:tav tm="0">
                                          <p:val>
                                            <p:strVal val="1+#ppt_h/2"/>
                                          </p:val>
                                        </p:tav>
                                        <p:tav tm="100000">
                                          <p:val>
                                            <p:strVal val="#ppt_y"/>
                                          </p:val>
                                        </p:tav>
                                      </p:tavLst>
                                    </p:anim>
                                  </p:childTnLst>
                                </p:cTn>
                              </p:par>
                            </p:childTnLst>
                          </p:cTn>
                        </p:par>
                        <p:par>
                          <p:cTn id="26" fill="hold">
                            <p:stCondLst>
                              <p:cond delay="3000"/>
                            </p:stCondLst>
                            <p:childTnLst>
                              <p:par>
                                <p:cTn id="27" presetID="23" presetClass="entr" presetSubtype="16" fill="hold" nodeType="afterEffect">
                                  <p:stCondLst>
                                    <p:cond delay="0"/>
                                  </p:stCondLst>
                                  <p:childTnLst>
                                    <p:set>
                                      <p:cBhvr>
                                        <p:cTn id="28" dur="1" fill="hold">
                                          <p:stCondLst>
                                            <p:cond delay="0"/>
                                          </p:stCondLst>
                                        </p:cTn>
                                        <p:tgtEl>
                                          <p:spTgt spid="16"/>
                                        </p:tgtEl>
                                        <p:attrNameLst>
                                          <p:attrName>style.visibility</p:attrName>
                                        </p:attrNameLst>
                                      </p:cBhvr>
                                      <p:to>
                                        <p:strVal val="visible"/>
                                      </p:to>
                                    </p:set>
                                    <p:anim calcmode="lin" valueType="num">
                                      <p:cBhvr>
                                        <p:cTn id="29" dur="500" fill="hold"/>
                                        <p:tgtEl>
                                          <p:spTgt spid="16"/>
                                        </p:tgtEl>
                                        <p:attrNameLst>
                                          <p:attrName>ppt_w</p:attrName>
                                        </p:attrNameLst>
                                      </p:cBhvr>
                                      <p:tavLst>
                                        <p:tav tm="0">
                                          <p:val>
                                            <p:fltVal val="0"/>
                                          </p:val>
                                        </p:tav>
                                        <p:tav tm="100000">
                                          <p:val>
                                            <p:strVal val="#ppt_w"/>
                                          </p:val>
                                        </p:tav>
                                      </p:tavLst>
                                    </p:anim>
                                    <p:anim calcmode="lin" valueType="num">
                                      <p:cBhvr>
                                        <p:cTn id="30" dur="500" fill="hold"/>
                                        <p:tgtEl>
                                          <p:spTgt spid="16"/>
                                        </p:tgtEl>
                                        <p:attrNameLst>
                                          <p:attrName>ppt_h</p:attrName>
                                        </p:attrNameLst>
                                      </p:cBhvr>
                                      <p:tavLst>
                                        <p:tav tm="0">
                                          <p:val>
                                            <p:fltVal val="0"/>
                                          </p:val>
                                        </p:tav>
                                        <p:tav tm="100000">
                                          <p:val>
                                            <p:strVal val="#ppt_h"/>
                                          </p:val>
                                        </p:tav>
                                      </p:tavLst>
                                    </p:anim>
                                  </p:childTnLst>
                                </p:cTn>
                              </p:par>
                            </p:childTnLst>
                          </p:cTn>
                        </p:par>
                        <p:par>
                          <p:cTn id="31" fill="hold">
                            <p:stCondLst>
                              <p:cond delay="3500"/>
                            </p:stCondLst>
                            <p:childTnLst>
                              <p:par>
                                <p:cTn id="32" presetID="10" presetClass="entr" presetSubtype="0" fill="hold" grpId="0" nodeType="afterEffect">
                                  <p:stCondLst>
                                    <p:cond delay="0"/>
                                  </p:stCondLst>
                                  <p:endCondLst>
                                    <p:cond evt="begin" delay="0"/>
                                  </p:endCondLst>
                                  <p:childTnLst>
                                    <p:set>
                                      <p:cBhvr>
                                        <p:cTn id="33" dur="1" fill="hold">
                                          <p:stCondLst>
                                            <p:cond delay="0"/>
                                          </p:stCondLst>
                                        </p:cTn>
                                        <p:tgtEl>
                                          <p:spTgt spid="11">
                                            <p:txEl>
                                              <p:pRg st="0" end="0"/>
                                            </p:txEl>
                                          </p:spTgt>
                                        </p:tgtEl>
                                        <p:attrNameLst>
                                          <p:attrName>style.visibility</p:attrName>
                                        </p:attrNameLst>
                                      </p:cBhvr>
                                      <p:to>
                                        <p:strVal val="visible"/>
                                      </p:to>
                                    </p:set>
                                    <p:animEffect transition="in" filter="fade">
                                      <p:cBhvr>
                                        <p:cTn id="34" dur="500"/>
                                        <p:tgtEl>
                                          <p:spTgt spid="11">
                                            <p:txEl>
                                              <p:pRg st="0" end="0"/>
                                            </p:txEl>
                                          </p:spTgt>
                                        </p:tgtEl>
                                      </p:cBhvr>
                                    </p:animEffect>
                                  </p:childTnLst>
                                </p:cTn>
                              </p:par>
                              <p:par>
                                <p:cTn id="35" presetID="10" presetClass="entr" presetSubtype="0" fill="hold" grpId="0" nodeType="withEffect">
                                  <p:stCondLst>
                                    <p:cond delay="0"/>
                                  </p:stCondLst>
                                  <p:endCondLst>
                                    <p:cond evt="begin" delay="0"/>
                                  </p:endCondLst>
                                  <p:childTnLst>
                                    <p:set>
                                      <p:cBhvr>
                                        <p:cTn id="36" dur="1" fill="hold">
                                          <p:stCondLst>
                                            <p:cond delay="0"/>
                                          </p:stCondLst>
                                        </p:cTn>
                                        <p:tgtEl>
                                          <p:spTgt spid="9">
                                            <p:txEl>
                                              <p:pRg st="0" end="0"/>
                                            </p:txEl>
                                          </p:spTgt>
                                        </p:tgtEl>
                                        <p:attrNameLst>
                                          <p:attrName>style.visibility</p:attrName>
                                        </p:attrNameLst>
                                      </p:cBhvr>
                                      <p:to>
                                        <p:strVal val="visible"/>
                                      </p:to>
                                    </p:set>
                                    <p:animEffect transition="in" filter="fade">
                                      <p:cBhvr>
                                        <p:cTn id="37" dur="500"/>
                                        <p:tgtEl>
                                          <p:spTgt spid="9">
                                            <p:txEl>
                                              <p:pRg st="0" end="0"/>
                                            </p:txEl>
                                          </p:spTgt>
                                        </p:tgtEl>
                                      </p:cBhvr>
                                    </p:animEffect>
                                  </p:childTnLst>
                                </p:cTn>
                              </p:par>
                            </p:childTnLst>
                          </p:cTn>
                        </p:par>
                        <p:par>
                          <p:cTn id="38" fill="hold">
                            <p:stCondLst>
                              <p:cond delay="4000"/>
                            </p:stCondLst>
                            <p:childTnLst>
                              <p:par>
                                <p:cTn id="39" presetID="2" presetClass="entr" presetSubtype="4" accel="50000" decel="50000" fill="hold" grpId="0" nodeType="afterEffect">
                                  <p:stCondLst>
                                    <p:cond delay="0"/>
                                  </p:stCondLst>
                                  <p:endCondLst>
                                    <p:cond evt="begin" delay="0"/>
                                  </p:endCondLst>
                                  <p:childTnLst>
                                    <p:set>
                                      <p:cBhvr>
                                        <p:cTn id="40" dur="1" fill="hold">
                                          <p:stCondLst>
                                            <p:cond delay="0"/>
                                          </p:stCondLst>
                                        </p:cTn>
                                        <p:tgtEl>
                                          <p:spTgt spid="10">
                                            <p:txEl>
                                              <p:pRg st="0" end="0"/>
                                            </p:txEl>
                                          </p:spTgt>
                                        </p:tgtEl>
                                        <p:attrNameLst>
                                          <p:attrName>style.visibility</p:attrName>
                                        </p:attrNameLst>
                                      </p:cBhvr>
                                      <p:to>
                                        <p:strVal val="visible"/>
                                      </p:to>
                                    </p:set>
                                    <p:anim calcmode="lin" valueType="num">
                                      <p:cBhvr additive="base">
                                        <p:cTn id="41" dur="500" fill="hold"/>
                                        <p:tgtEl>
                                          <p:spTgt spid="10">
                                            <p:txEl>
                                              <p:pRg st="0" end="0"/>
                                            </p:txEl>
                                          </p:spTgt>
                                        </p:tgtEl>
                                        <p:attrNameLst>
                                          <p:attrName>ppt_x</p:attrName>
                                        </p:attrNameLst>
                                      </p:cBhvr>
                                      <p:tavLst>
                                        <p:tav tm="0">
                                          <p:val>
                                            <p:strVal val="#ppt_x"/>
                                          </p:val>
                                        </p:tav>
                                        <p:tav tm="100000">
                                          <p:val>
                                            <p:strVal val="#ppt_x"/>
                                          </p:val>
                                        </p:tav>
                                      </p:tavLst>
                                    </p:anim>
                                    <p:anim calcmode="lin" valueType="num">
                                      <p:cBhvr additive="base">
                                        <p:cTn id="42" dur="500" fill="hold"/>
                                        <p:tgtEl>
                                          <p:spTgt spid="10">
                                            <p:txEl>
                                              <p:pRg st="0" end="0"/>
                                            </p:txEl>
                                          </p:spTgt>
                                        </p:tgtEl>
                                        <p:attrNameLst>
                                          <p:attrName>ppt_y</p:attrName>
                                        </p:attrNameLst>
                                      </p:cBhvr>
                                      <p:tavLst>
                                        <p:tav tm="0">
                                          <p:val>
                                            <p:strVal val="1+#ppt_h/2"/>
                                          </p:val>
                                        </p:tav>
                                        <p:tav tm="100000">
                                          <p:val>
                                            <p:strVal val="#ppt_y"/>
                                          </p:val>
                                        </p:tav>
                                      </p:tavLst>
                                    </p:anim>
                                  </p:childTnLst>
                                </p:cTn>
                              </p:par>
                            </p:childTnLst>
                          </p:cTn>
                        </p:par>
                        <p:par>
                          <p:cTn id="43" fill="hold">
                            <p:stCondLst>
                              <p:cond delay="4500"/>
                            </p:stCondLst>
                            <p:childTnLst>
                              <p:par>
                                <p:cTn id="44" presetID="23" presetClass="entr" presetSubtype="16" fill="hold" nodeType="afterEffect">
                                  <p:stCondLst>
                                    <p:cond delay="0"/>
                                  </p:stCondLst>
                                  <p:childTnLst>
                                    <p:set>
                                      <p:cBhvr>
                                        <p:cTn id="45" dur="1" fill="hold">
                                          <p:stCondLst>
                                            <p:cond delay="0"/>
                                          </p:stCondLst>
                                        </p:cTn>
                                        <p:tgtEl>
                                          <p:spTgt spid="20"/>
                                        </p:tgtEl>
                                        <p:attrNameLst>
                                          <p:attrName>style.visibility</p:attrName>
                                        </p:attrNameLst>
                                      </p:cBhvr>
                                      <p:to>
                                        <p:strVal val="visible"/>
                                      </p:to>
                                    </p:set>
                                    <p:anim calcmode="lin" valueType="num">
                                      <p:cBhvr>
                                        <p:cTn id="46" dur="500" fill="hold"/>
                                        <p:tgtEl>
                                          <p:spTgt spid="20"/>
                                        </p:tgtEl>
                                        <p:attrNameLst>
                                          <p:attrName>ppt_w</p:attrName>
                                        </p:attrNameLst>
                                      </p:cBhvr>
                                      <p:tavLst>
                                        <p:tav tm="0">
                                          <p:val>
                                            <p:fltVal val="0"/>
                                          </p:val>
                                        </p:tav>
                                        <p:tav tm="100000">
                                          <p:val>
                                            <p:strVal val="#ppt_w"/>
                                          </p:val>
                                        </p:tav>
                                      </p:tavLst>
                                    </p:anim>
                                    <p:anim calcmode="lin" valueType="num">
                                      <p:cBhvr>
                                        <p:cTn id="47" dur="500" fill="hold"/>
                                        <p:tgtEl>
                                          <p:spTgt spid="20"/>
                                        </p:tgtEl>
                                        <p:attrNameLst>
                                          <p:attrName>ppt_h</p:attrName>
                                        </p:attrNameLst>
                                      </p:cBhvr>
                                      <p:tavLst>
                                        <p:tav tm="0">
                                          <p:val>
                                            <p:fltVal val="0"/>
                                          </p:val>
                                        </p:tav>
                                        <p:tav tm="100000">
                                          <p:val>
                                            <p:strVal val="#ppt_h"/>
                                          </p:val>
                                        </p:tav>
                                      </p:tavLst>
                                    </p:anim>
                                  </p:childTnLst>
                                </p:cTn>
                              </p:par>
                            </p:childTnLst>
                          </p:cTn>
                        </p:par>
                        <p:par>
                          <p:cTn id="48" fill="hold">
                            <p:stCondLst>
                              <p:cond delay="5000"/>
                            </p:stCondLst>
                            <p:childTnLst>
                              <p:par>
                                <p:cTn id="49" presetID="10" presetClass="entr" presetSubtype="0" fill="hold" grpId="0" nodeType="afterEffect">
                                  <p:stCondLst>
                                    <p:cond delay="0"/>
                                  </p:stCondLst>
                                  <p:endCondLst>
                                    <p:cond evt="begin" delay="0"/>
                                  </p:endCondLst>
                                  <p:childTnLst>
                                    <p:set>
                                      <p:cBhvr>
                                        <p:cTn id="50" dur="1" fill="hold">
                                          <p:stCondLst>
                                            <p:cond delay="0"/>
                                          </p:stCondLst>
                                        </p:cTn>
                                        <p:tgtEl>
                                          <p:spTgt spid="15">
                                            <p:txEl>
                                              <p:pRg st="0" end="0"/>
                                            </p:txEl>
                                          </p:spTgt>
                                        </p:tgtEl>
                                        <p:attrNameLst>
                                          <p:attrName>style.visibility</p:attrName>
                                        </p:attrNameLst>
                                      </p:cBhvr>
                                      <p:to>
                                        <p:strVal val="visible"/>
                                      </p:to>
                                    </p:set>
                                    <p:animEffect transition="in" filter="fade">
                                      <p:cBhvr>
                                        <p:cTn id="51" dur="500"/>
                                        <p:tgtEl>
                                          <p:spTgt spid="15">
                                            <p:txEl>
                                              <p:pRg st="0" end="0"/>
                                            </p:txEl>
                                          </p:spTgt>
                                        </p:tgtEl>
                                      </p:cBhvr>
                                    </p:animEffect>
                                  </p:childTnLst>
                                </p:cTn>
                              </p:par>
                            </p:childTnLst>
                          </p:cTn>
                        </p:par>
                        <p:par>
                          <p:cTn id="52" fill="hold">
                            <p:stCondLst>
                              <p:cond delay="5500"/>
                            </p:stCondLst>
                            <p:childTnLst>
                              <p:par>
                                <p:cTn id="53" presetID="10" presetClass="entr" presetSubtype="0" fill="hold" grpId="0" nodeType="afterEffect">
                                  <p:stCondLst>
                                    <p:cond delay="0"/>
                                  </p:stCondLst>
                                  <p:endCondLst>
                                    <p:cond evt="begin" delay="0"/>
                                  </p:endCondLst>
                                  <p:childTnLst>
                                    <p:set>
                                      <p:cBhvr>
                                        <p:cTn id="54" dur="1" fill="hold">
                                          <p:stCondLst>
                                            <p:cond delay="0"/>
                                          </p:stCondLst>
                                        </p:cTn>
                                        <p:tgtEl>
                                          <p:spTgt spid="13">
                                            <p:txEl>
                                              <p:pRg st="0" end="0"/>
                                            </p:txEl>
                                          </p:spTgt>
                                        </p:tgtEl>
                                        <p:attrNameLst>
                                          <p:attrName>style.visibility</p:attrName>
                                        </p:attrNameLst>
                                      </p:cBhvr>
                                      <p:to>
                                        <p:strVal val="visible"/>
                                      </p:to>
                                    </p:set>
                                    <p:animEffect transition="in" filter="fade">
                                      <p:cBhvr>
                                        <p:cTn id="55" dur="500"/>
                                        <p:tgtEl>
                                          <p:spTgt spid="13">
                                            <p:txEl>
                                              <p:pRg st="0" end="0"/>
                                            </p:txEl>
                                          </p:spTgt>
                                        </p:tgtEl>
                                      </p:cBhvr>
                                    </p:animEffect>
                                  </p:childTnLst>
                                </p:cTn>
                              </p:par>
                            </p:childTnLst>
                          </p:cTn>
                        </p:par>
                        <p:par>
                          <p:cTn id="56" fill="hold">
                            <p:stCondLst>
                              <p:cond delay="6000"/>
                            </p:stCondLst>
                            <p:childTnLst>
                              <p:par>
                                <p:cTn id="57" presetID="2" presetClass="entr" presetSubtype="4" accel="50000" decel="50000" fill="hold" grpId="0" nodeType="afterEffect">
                                  <p:stCondLst>
                                    <p:cond delay="0"/>
                                  </p:stCondLst>
                                  <p:endCondLst>
                                    <p:cond evt="begin" delay="0"/>
                                  </p:endCondLst>
                                  <p:childTnLst>
                                    <p:set>
                                      <p:cBhvr>
                                        <p:cTn id="58" dur="1" fill="hold">
                                          <p:stCondLst>
                                            <p:cond delay="0"/>
                                          </p:stCondLst>
                                        </p:cTn>
                                        <p:tgtEl>
                                          <p:spTgt spid="14">
                                            <p:txEl>
                                              <p:pRg st="0" end="0"/>
                                            </p:txEl>
                                          </p:spTgt>
                                        </p:tgtEl>
                                        <p:attrNameLst>
                                          <p:attrName>style.visibility</p:attrName>
                                        </p:attrNameLst>
                                      </p:cBhvr>
                                      <p:to>
                                        <p:strVal val="visible"/>
                                      </p:to>
                                    </p:set>
                                    <p:anim calcmode="lin" valueType="num">
                                      <p:cBhvr additive="base">
                                        <p:cTn id="59" dur="500" fill="hold"/>
                                        <p:tgtEl>
                                          <p:spTgt spid="14">
                                            <p:txEl>
                                              <p:pRg st="0" end="0"/>
                                            </p:txEl>
                                          </p:spTgt>
                                        </p:tgtEl>
                                        <p:attrNameLst>
                                          <p:attrName>ppt_x</p:attrName>
                                        </p:attrNameLst>
                                      </p:cBhvr>
                                      <p:tavLst>
                                        <p:tav tm="0">
                                          <p:val>
                                            <p:strVal val="#ppt_x"/>
                                          </p:val>
                                        </p:tav>
                                        <p:tav tm="100000">
                                          <p:val>
                                            <p:strVal val="#ppt_x"/>
                                          </p:val>
                                        </p:tav>
                                      </p:tavLst>
                                    </p:anim>
                                    <p:anim calcmode="lin" valueType="num">
                                      <p:cBhvr additive="base">
                                        <p:cTn id="60" dur="500" fill="hold"/>
                                        <p:tgtEl>
                                          <p:spTgt spid="14">
                                            <p:txEl>
                                              <p:pRg st="0" end="0"/>
                                            </p:txEl>
                                          </p:spTgt>
                                        </p:tgtEl>
                                        <p:attrNameLst>
                                          <p:attrName>ppt_y</p:attrName>
                                        </p:attrNameLst>
                                      </p:cBhvr>
                                      <p:tavLst>
                                        <p:tav tm="0">
                                          <p:val>
                                            <p:strVal val="1+#ppt_h/2"/>
                                          </p:val>
                                        </p:tav>
                                        <p:tav tm="100000">
                                          <p:val>
                                            <p:strVal val="#ppt_y"/>
                                          </p:val>
                                        </p:tav>
                                      </p:tavLst>
                                    </p:anim>
                                  </p:childTnLst>
                                </p:cTn>
                              </p:par>
                            </p:childTnLst>
                          </p:cTn>
                        </p:par>
                        <p:par>
                          <p:cTn id="61" fill="hold">
                            <p:stCondLst>
                              <p:cond delay="6500"/>
                            </p:stCondLst>
                            <p:childTnLst>
                              <p:par>
                                <p:cTn id="62" presetID="53" presetClass="entr" presetSubtype="16" fill="hold" nodeType="afterEffect">
                                  <p:stCondLst>
                                    <p:cond delay="0"/>
                                  </p:stCondLst>
                                  <p:childTnLst>
                                    <p:set>
                                      <p:cBhvr>
                                        <p:cTn id="63" dur="1" fill="hold">
                                          <p:stCondLst>
                                            <p:cond delay="0"/>
                                          </p:stCondLst>
                                        </p:cTn>
                                        <p:tgtEl>
                                          <p:spTgt spid="3"/>
                                        </p:tgtEl>
                                        <p:attrNameLst>
                                          <p:attrName>style.visibility</p:attrName>
                                        </p:attrNameLst>
                                      </p:cBhvr>
                                      <p:to>
                                        <p:strVal val="visible"/>
                                      </p:to>
                                    </p:set>
                                    <p:anim calcmode="lin" valueType="num">
                                      <p:cBhvr>
                                        <p:cTn id="64" dur="500" fill="hold"/>
                                        <p:tgtEl>
                                          <p:spTgt spid="3"/>
                                        </p:tgtEl>
                                        <p:attrNameLst>
                                          <p:attrName>ppt_w</p:attrName>
                                        </p:attrNameLst>
                                      </p:cBhvr>
                                      <p:tavLst>
                                        <p:tav tm="0">
                                          <p:val>
                                            <p:fltVal val="0"/>
                                          </p:val>
                                        </p:tav>
                                        <p:tav tm="100000">
                                          <p:val>
                                            <p:strVal val="#ppt_w"/>
                                          </p:val>
                                        </p:tav>
                                      </p:tavLst>
                                    </p:anim>
                                    <p:anim calcmode="lin" valueType="num">
                                      <p:cBhvr>
                                        <p:cTn id="65" dur="500" fill="hold"/>
                                        <p:tgtEl>
                                          <p:spTgt spid="3"/>
                                        </p:tgtEl>
                                        <p:attrNameLst>
                                          <p:attrName>ppt_h</p:attrName>
                                        </p:attrNameLst>
                                      </p:cBhvr>
                                      <p:tavLst>
                                        <p:tav tm="0">
                                          <p:val>
                                            <p:fltVal val="0"/>
                                          </p:val>
                                        </p:tav>
                                        <p:tav tm="100000">
                                          <p:val>
                                            <p:strVal val="#ppt_h"/>
                                          </p:val>
                                        </p:tav>
                                      </p:tavLst>
                                    </p:anim>
                                    <p:animEffect transition="in" filter="fade">
                                      <p:cBhvr>
                                        <p:cTn id="66" dur="500"/>
                                        <p:tgtEl>
                                          <p:spTgt spid="3"/>
                                        </p:tgtEl>
                                      </p:cBhvr>
                                    </p:animEffect>
                                  </p:childTnLst>
                                </p:cTn>
                              </p:par>
                            </p:childTnLst>
                          </p:cTn>
                        </p:par>
                        <p:par>
                          <p:cTn id="67" fill="hold">
                            <p:stCondLst>
                              <p:cond delay="7000"/>
                            </p:stCondLst>
                            <p:childTnLst>
                              <p:par>
                                <p:cTn id="68" presetID="10" presetClass="entr" presetSubtype="0" fill="hold" grpId="0" nodeType="afterEffect">
                                  <p:stCondLst>
                                    <p:cond delay="0"/>
                                  </p:stCondLst>
                                  <p:childTnLst>
                                    <p:set>
                                      <p:cBhvr>
                                        <p:cTn id="69" dur="1" fill="hold">
                                          <p:stCondLst>
                                            <p:cond delay="0"/>
                                          </p:stCondLst>
                                        </p:cTn>
                                        <p:tgtEl>
                                          <p:spTgt spid="19">
                                            <p:txEl>
                                              <p:pRg st="0" end="0"/>
                                            </p:txEl>
                                          </p:spTgt>
                                        </p:tgtEl>
                                        <p:attrNameLst>
                                          <p:attrName>style.visibility</p:attrName>
                                        </p:attrNameLst>
                                      </p:cBhvr>
                                      <p:to>
                                        <p:strVal val="visible"/>
                                      </p:to>
                                    </p:set>
                                    <p:animEffect transition="in" filter="fade">
                                      <p:cBhvr>
                                        <p:cTn id="70" dur="500"/>
                                        <p:tgtEl>
                                          <p:spTgt spid="19">
                                            <p:txEl>
                                              <p:pRg st="0" end="0"/>
                                            </p:txEl>
                                          </p:spTgt>
                                        </p:tgtEl>
                                      </p:cBhvr>
                                    </p:animEffect>
                                  </p:childTnLst>
                                </p:cTn>
                              </p:par>
                            </p:childTnLst>
                          </p:cTn>
                        </p:par>
                        <p:par>
                          <p:cTn id="71" fill="hold">
                            <p:stCondLst>
                              <p:cond delay="7500"/>
                            </p:stCondLst>
                            <p:childTnLst>
                              <p:par>
                                <p:cTn id="72" presetID="10" presetClass="entr" presetSubtype="0" fill="hold" grpId="0" nodeType="afterEffect">
                                  <p:stCondLst>
                                    <p:cond delay="0"/>
                                  </p:stCondLst>
                                  <p:endCondLst>
                                    <p:cond evt="begin" delay="0"/>
                                  </p:endCondLst>
                                  <p:childTnLst>
                                    <p:set>
                                      <p:cBhvr>
                                        <p:cTn id="73" dur="1" fill="hold">
                                          <p:stCondLst>
                                            <p:cond delay="0"/>
                                          </p:stCondLst>
                                        </p:cTn>
                                        <p:tgtEl>
                                          <p:spTgt spid="17">
                                            <p:txEl>
                                              <p:pRg st="0" end="0"/>
                                            </p:txEl>
                                          </p:spTgt>
                                        </p:tgtEl>
                                        <p:attrNameLst>
                                          <p:attrName>style.visibility</p:attrName>
                                        </p:attrNameLst>
                                      </p:cBhvr>
                                      <p:to>
                                        <p:strVal val="visible"/>
                                      </p:to>
                                    </p:set>
                                    <p:animEffect transition="in" filter="fade">
                                      <p:cBhvr>
                                        <p:cTn id="74" dur="500"/>
                                        <p:tgtEl>
                                          <p:spTgt spid="17">
                                            <p:txEl>
                                              <p:pRg st="0" end="0"/>
                                            </p:txEl>
                                          </p:spTgt>
                                        </p:tgtEl>
                                      </p:cBhvr>
                                    </p:animEffect>
                                  </p:childTnLst>
                                </p:cTn>
                              </p:par>
                            </p:childTnLst>
                          </p:cTn>
                        </p:par>
                        <p:par>
                          <p:cTn id="75" fill="hold">
                            <p:stCondLst>
                              <p:cond delay="8000"/>
                            </p:stCondLst>
                            <p:childTnLst>
                              <p:par>
                                <p:cTn id="76" presetID="2" presetClass="entr" presetSubtype="4" accel="50000" decel="50000" fill="hold" grpId="0" nodeType="afterEffect">
                                  <p:stCondLst>
                                    <p:cond delay="0"/>
                                  </p:stCondLst>
                                  <p:endCondLst>
                                    <p:cond evt="begin" delay="0"/>
                                  </p:endCondLst>
                                  <p:childTnLst>
                                    <p:set>
                                      <p:cBhvr>
                                        <p:cTn id="77" dur="1" fill="hold">
                                          <p:stCondLst>
                                            <p:cond delay="0"/>
                                          </p:stCondLst>
                                        </p:cTn>
                                        <p:tgtEl>
                                          <p:spTgt spid="18">
                                            <p:txEl>
                                              <p:pRg st="0" end="0"/>
                                            </p:txEl>
                                          </p:spTgt>
                                        </p:tgtEl>
                                        <p:attrNameLst>
                                          <p:attrName>style.visibility</p:attrName>
                                        </p:attrNameLst>
                                      </p:cBhvr>
                                      <p:to>
                                        <p:strVal val="visible"/>
                                      </p:to>
                                    </p:set>
                                    <p:anim calcmode="lin" valueType="num">
                                      <p:cBhvr additive="base">
                                        <p:cTn id="78" dur="500" fill="hold"/>
                                        <p:tgtEl>
                                          <p:spTgt spid="18">
                                            <p:txEl>
                                              <p:pRg st="0" end="0"/>
                                            </p:txEl>
                                          </p:spTgt>
                                        </p:tgtEl>
                                        <p:attrNameLst>
                                          <p:attrName>ppt_x</p:attrName>
                                        </p:attrNameLst>
                                      </p:cBhvr>
                                      <p:tavLst>
                                        <p:tav tm="0">
                                          <p:val>
                                            <p:strVal val="#ppt_x"/>
                                          </p:val>
                                        </p:tav>
                                        <p:tav tm="100000">
                                          <p:val>
                                            <p:strVal val="#ppt_x"/>
                                          </p:val>
                                        </p:tav>
                                      </p:tavLst>
                                    </p:anim>
                                    <p:anim calcmode="lin" valueType="num">
                                      <p:cBhvr additive="base">
                                        <p:cTn id="79" dur="500" fill="hold"/>
                                        <p:tgtEl>
                                          <p:spTgt spid="18">
                                            <p:txEl>
                                              <p:pRg st="0" end="0"/>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2" grpId="0" animBg="1"/>
      <p:bldP spid="4" grpId="0" build="p"/>
      <p:bldP spid="5" grpId="0" build="p"/>
      <p:bldP spid="6" grpId="0" build="p"/>
      <p:bldP spid="9" grpId="0" build="p"/>
      <p:bldP spid="10" grpId="0" build="p"/>
      <p:bldP spid="11" grpId="0" build="p"/>
      <p:bldP spid="13" grpId="0" build="p"/>
      <p:bldP spid="14" grpId="0" build="p"/>
      <p:bldP spid="15" grpId="0" build="p"/>
      <p:bldP spid="17" grpId="0" build="p"/>
      <p:bldP spid="18" grpId="0" build="p"/>
      <p:bldP spid="19" grpId="0" build="p"/>
    </p:bld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 name="Rectangle 4"/>
          <p:cNvSpPr/>
          <p:nvPr/>
        </p:nvSpPr>
        <p:spPr bwMode="auto">
          <a:xfrm>
            <a:off x="-15240" y="1297458"/>
            <a:ext cx="12207240" cy="522690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9" name="TextBox 8"/>
          <p:cNvSpPr txBox="1"/>
          <p:nvPr/>
        </p:nvSpPr>
        <p:spPr>
          <a:xfrm>
            <a:off x="1503878" y="1925365"/>
            <a:ext cx="8959121" cy="400110"/>
          </a:xfrm>
          <a:prstGeom prst="rect">
            <a:avLst/>
          </a:prstGeom>
          <a:solidFill>
            <a:schemeClr val="tx1">
              <a:alpha val="75000"/>
            </a:schemeClr>
          </a:solidFill>
        </p:spPr>
        <p:txBody>
          <a:bodyPr wrap="square" rtlCol="0">
            <a:spAutoFit/>
          </a:bodyPr>
          <a:lstStyle/>
          <a:p>
            <a:pPr algn="ctr"/>
            <a:r>
              <a:rPr lang="en-US" sz="2000" dirty="0">
                <a:solidFill>
                  <a:schemeClr val="bg1">
                    <a:lumMod val="95000"/>
                  </a:schemeClr>
                </a:solidFill>
              </a:rPr>
              <a:t>Delete this slide if you do not need a works cited slide. This is formatted APA format.</a:t>
            </a:r>
          </a:p>
        </p:txBody>
      </p:sp>
      <p:sp>
        <p:nvSpPr>
          <p:cNvPr id="2" name="Rectangle 1"/>
          <p:cNvSpPr/>
          <p:nvPr/>
        </p:nvSpPr>
        <p:spPr>
          <a:xfrm>
            <a:off x="430924" y="3636579"/>
            <a:ext cx="11298622" cy="26931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buFont typeface="Wingdings" panose="05000000000000000000" pitchFamily="2" charset="2"/>
              <a:buChar char="§"/>
            </a:pPr>
            <a:r>
              <a:rPr lang="en-US" dirty="0">
                <a:solidFill>
                  <a:schemeClr val="tx1"/>
                </a:solidFill>
              </a:rPr>
              <a:t>Sager, J. (</a:t>
            </a:r>
            <a:r>
              <a:rPr lang="en-US" dirty="0" err="1">
                <a:solidFill>
                  <a:schemeClr val="tx1"/>
                </a:solidFill>
              </a:rPr>
              <a:t>n.d.</a:t>
            </a:r>
            <a:r>
              <a:rPr lang="en-US" dirty="0">
                <a:solidFill>
                  <a:schemeClr val="tx1"/>
                </a:solidFill>
              </a:rPr>
              <a:t>). Free PowerPoint Template. Retrieved 2016, from </a:t>
            </a:r>
            <a:r>
              <a:rPr lang="en-US" dirty="0">
                <a:solidFill>
                  <a:schemeClr val="tx1"/>
                </a:solidFill>
                <a:hlinkClick r:id="rId3"/>
              </a:rPr>
              <a:t>http://sage-fox.com/</a:t>
            </a:r>
            <a:endParaRPr lang="en-US" dirty="0">
              <a:solidFill>
                <a:schemeClr val="tx1"/>
              </a:solidFill>
            </a:endParaRP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Chapter title. In </a:t>
            </a:r>
            <a:r>
              <a:rPr lang="en-US" i="1" dirty="0" err="1">
                <a:solidFill>
                  <a:schemeClr val="tx1"/>
                </a:solidFill>
              </a:rPr>
              <a:t>Booktitle</a:t>
            </a:r>
            <a:r>
              <a:rPr lang="en-US" dirty="0">
                <a:solidFill>
                  <a:schemeClr val="tx1"/>
                </a:solidFill>
              </a:rPr>
              <a:t> (Edition ed., Vol. Volume#, p. Page#). City, State: Publisher.</a:t>
            </a:r>
          </a:p>
          <a:p>
            <a:pPr>
              <a:buFont typeface="Wingdings" panose="05000000000000000000" pitchFamily="2" charset="2"/>
              <a:buChar char="§"/>
            </a:pPr>
            <a:r>
              <a:rPr lang="en-US" dirty="0" err="1">
                <a:solidFill>
                  <a:schemeClr val="tx1"/>
                </a:solidFill>
              </a:rPr>
              <a:t>Lastname</a:t>
            </a:r>
            <a:r>
              <a:rPr lang="en-US" dirty="0">
                <a:solidFill>
                  <a:schemeClr val="tx1"/>
                </a:solidFill>
              </a:rPr>
              <a:t>, F. (</a:t>
            </a:r>
            <a:r>
              <a:rPr lang="en-US" dirty="0" err="1">
                <a:solidFill>
                  <a:schemeClr val="tx1"/>
                </a:solidFill>
              </a:rPr>
              <a:t>n.d.</a:t>
            </a:r>
            <a:r>
              <a:rPr lang="en-US" dirty="0">
                <a:solidFill>
                  <a:schemeClr val="tx1"/>
                </a:solidFill>
              </a:rPr>
              <a:t>). </a:t>
            </a:r>
            <a:r>
              <a:rPr lang="en-US" dirty="0" err="1">
                <a:solidFill>
                  <a:schemeClr val="tx1"/>
                </a:solidFill>
              </a:rPr>
              <a:t>Articletitle</a:t>
            </a:r>
            <a:r>
              <a:rPr lang="en-US" dirty="0">
                <a:solidFill>
                  <a:schemeClr val="tx1"/>
                </a:solidFill>
              </a:rPr>
              <a:t>. </a:t>
            </a:r>
            <a:r>
              <a:rPr lang="en-US" i="1" dirty="0" err="1">
                <a:solidFill>
                  <a:schemeClr val="tx1"/>
                </a:solidFill>
              </a:rPr>
              <a:t>Journaltitle</a:t>
            </a:r>
            <a:r>
              <a:rPr lang="en-US" i="1" dirty="0">
                <a:solidFill>
                  <a:schemeClr val="tx1"/>
                </a:solidFill>
              </a:rPr>
              <a:t>,</a:t>
            </a:r>
            <a:r>
              <a:rPr lang="en-US" dirty="0">
                <a:solidFill>
                  <a:schemeClr val="tx1"/>
                </a:solidFill>
              </a:rPr>
              <a:t> </a:t>
            </a:r>
            <a:r>
              <a:rPr lang="en-US" i="1" dirty="0">
                <a:solidFill>
                  <a:schemeClr val="tx1"/>
                </a:solidFill>
              </a:rPr>
              <a:t>Volume#</a:t>
            </a:r>
            <a:r>
              <a:rPr lang="en-US" dirty="0">
                <a:solidFill>
                  <a:schemeClr val="tx1"/>
                </a:solidFill>
              </a:rPr>
              <a:t>(Issue#), Page#-Page#. Retrieved from </a:t>
            </a:r>
            <a:r>
              <a:rPr lang="en-US" dirty="0" err="1">
                <a:solidFill>
                  <a:schemeClr val="tx1"/>
                </a:solidFill>
              </a:rPr>
              <a:t>websiteurl</a:t>
            </a:r>
            <a:endParaRPr lang="en-US" dirty="0">
              <a:solidFill>
                <a:schemeClr val="tx1"/>
              </a:solidFill>
            </a:endParaRPr>
          </a:p>
        </p:txBody>
      </p:sp>
      <p:grpSp>
        <p:nvGrpSpPr>
          <p:cNvPr id="8" name="Group 7"/>
          <p:cNvGrpSpPr/>
          <p:nvPr/>
        </p:nvGrpSpPr>
        <p:grpSpPr>
          <a:xfrm>
            <a:off x="127357" y="-21594"/>
            <a:ext cx="2524868" cy="613385"/>
            <a:chOff x="127357" y="-6354"/>
            <a:chExt cx="2524868" cy="613385"/>
          </a:xfrm>
        </p:grpSpPr>
        <p:sp>
          <p:nvSpPr>
            <p:cNvPr id="13" name="Round Same Side Corner Rectangle 1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9525">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14" name="TextBox 1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Tree>
    <p:extLst>
      <p:ext uri="{BB962C8B-B14F-4D97-AF65-F5344CB8AC3E}">
        <p14:creationId xmlns:p14="http://schemas.microsoft.com/office/powerpoint/2010/main" val="272270955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
                                        </p:tgtEl>
                                        <p:attrNameLst>
                                          <p:attrName>style.visibility</p:attrName>
                                        </p:attrNameLst>
                                      </p:cBhvr>
                                      <p:to>
                                        <p:strVal val="visible"/>
                                      </p:to>
                                    </p:set>
                                    <p:animEffect transition="in" filter="barn(inVertical)">
                                      <p:cBhvr>
                                        <p:cTn id="7" dur="10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animBg="1"/>
    </p:bld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7999"/>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Allowed Actions:</a:t>
            </a:r>
          </a:p>
          <a:p>
            <a:r>
              <a:rPr lang="en-US" sz="1600" dirty="0">
                <a:solidFill>
                  <a:schemeClr val="tx1"/>
                </a:solidFill>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tx1"/>
                </a:solidFill>
              </a:rPr>
              <a:t>Not Allowed:</a:t>
            </a:r>
          </a:p>
          <a:p>
            <a:r>
              <a:rPr lang="en-US" sz="1600" dirty="0">
                <a:solidFill>
                  <a:schemeClr val="tx1"/>
                </a:solidFill>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tx1"/>
                </a:solidFill>
              </a:rPr>
              <a:t>Image Usage Rights:</a:t>
            </a:r>
          </a:p>
          <a:p>
            <a:r>
              <a:rPr lang="en-US" sz="1600" dirty="0">
                <a:solidFill>
                  <a:schemeClr val="tx1"/>
                </a:solidFill>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0" y="366452"/>
            <a:ext cx="12192000" cy="712904"/>
          </a:xfrm>
        </p:spPr>
        <p:txBody>
          <a:bodyPr>
            <a:normAutofit/>
          </a:bodyPr>
          <a:lstStyle/>
          <a:p>
            <a:pPr algn="ctr"/>
            <a:r>
              <a:rPr lang="en-US" sz="3200" dirty="0">
                <a:solidFill>
                  <a:schemeClr val="bg1"/>
                </a:solidFill>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2015-2016 sage-fox.com</a:t>
            </a:r>
          </a:p>
        </p:txBody>
      </p:sp>
    </p:spTree>
    <p:extLst>
      <p:ext uri="{BB962C8B-B14F-4D97-AF65-F5344CB8AC3E}">
        <p14:creationId xmlns:p14="http://schemas.microsoft.com/office/powerpoint/2010/main" val="267817207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Animations:</a:t>
            </a:r>
          </a:p>
          <a:p>
            <a:r>
              <a:rPr lang="en-US" sz="1600" dirty="0">
                <a:solidFill>
                  <a:schemeClr val="tx1"/>
                </a:solidFill>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tx1"/>
              </a:solidFill>
            </a:endParaRPr>
          </a:p>
          <a:p>
            <a:r>
              <a:rPr lang="en-US" sz="2000" b="1" u="sng" dirty="0">
                <a:solidFill>
                  <a:schemeClr val="tx1"/>
                </a:solidFill>
              </a:rPr>
              <a:t>Slide Pause:</a:t>
            </a:r>
          </a:p>
          <a:p>
            <a:r>
              <a:rPr lang="en-US" sz="1600" dirty="0">
                <a:solidFill>
                  <a:schemeClr val="tx1"/>
                </a:solidFill>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tx1"/>
              </a:solidFill>
            </a:endParaRPr>
          </a:p>
          <a:p>
            <a:r>
              <a:rPr lang="en-US" sz="2000" b="1" u="sng" dirty="0">
                <a:solidFill>
                  <a:schemeClr val="tx1"/>
                </a:solidFill>
              </a:rPr>
              <a:t>Animation Changes:</a:t>
            </a:r>
          </a:p>
          <a:p>
            <a:r>
              <a:rPr lang="en-US" sz="1600" dirty="0">
                <a:solidFill>
                  <a:schemeClr val="tx1"/>
                </a:solidFill>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tx1"/>
              </a:solidFill>
            </a:endParaRPr>
          </a:p>
          <a:p>
            <a:r>
              <a:rPr lang="en-US" sz="2000" b="1" u="sng" dirty="0">
                <a:solidFill>
                  <a:schemeClr val="tx1"/>
                </a:solidFill>
              </a:rPr>
              <a:t>Transitions:</a:t>
            </a:r>
          </a:p>
          <a:p>
            <a:r>
              <a:rPr lang="en-US" sz="1600" dirty="0">
                <a:solidFill>
                  <a:schemeClr val="tx1"/>
                </a:solidFill>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0" y="365126"/>
            <a:ext cx="12191999" cy="712904"/>
          </a:xfrm>
        </p:spPr>
        <p:txBody>
          <a:bodyPr>
            <a:normAutofit/>
          </a:bodyPr>
          <a:lstStyle/>
          <a:p>
            <a:pPr algn="ctr"/>
            <a:r>
              <a:rPr lang="en-US" sz="3200" dirty="0">
                <a:solidFill>
                  <a:schemeClr val="bg1"/>
                </a:solidFill>
              </a:rPr>
              <a:t>Transition &amp; Animation</a:t>
            </a:r>
            <a:r>
              <a:rPr lang="en-US" sz="3200" baseline="0" dirty="0">
                <a:solidFill>
                  <a:schemeClr val="bg1"/>
                </a:solidFill>
              </a:rPr>
              <a:t> Tips</a:t>
            </a:r>
            <a:endParaRPr lang="en-US" sz="3200" dirty="0">
              <a:solidFill>
                <a:schemeClr val="bg1"/>
              </a:solidFill>
            </a:endParaRPr>
          </a:p>
        </p:txBody>
      </p:sp>
    </p:spTree>
    <p:extLst>
      <p:ext uri="{BB962C8B-B14F-4D97-AF65-F5344CB8AC3E}">
        <p14:creationId xmlns:p14="http://schemas.microsoft.com/office/powerpoint/2010/main" val="284825694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tx1"/>
                </a:solidFill>
              </a:rPr>
              <a:t>Background Images:</a:t>
            </a:r>
          </a:p>
          <a:p>
            <a:r>
              <a:rPr lang="en-US" sz="1600" dirty="0">
                <a:solidFill>
                  <a:schemeClr val="tx1"/>
                </a:solidFill>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a:solidFill>
                  <a:schemeClr val="tx1"/>
                </a:solidFill>
              </a:rPr>
              <a:t>Changing Image Elements :</a:t>
            </a:r>
            <a:endParaRPr lang="en-US" sz="2000" b="1" u="sng" dirty="0">
              <a:solidFill>
                <a:schemeClr val="tx1"/>
              </a:solidFill>
            </a:endParaRPr>
          </a:p>
          <a:p>
            <a:r>
              <a:rPr lang="en-US" sz="1600" dirty="0">
                <a:solidFill>
                  <a:schemeClr val="tx1"/>
                </a:solidFill>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tx1"/>
                </a:solidFill>
              </a:rPr>
              <a:t>Color Transparency Screen:</a:t>
            </a:r>
          </a:p>
          <a:p>
            <a:r>
              <a:rPr lang="en-US" sz="1600" dirty="0">
                <a:solidFill>
                  <a:schemeClr val="tx1"/>
                </a:solidFill>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tx1"/>
                </a:solidFill>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6871" y="365126"/>
            <a:ext cx="12198871" cy="712904"/>
          </a:xfrm>
        </p:spPr>
        <p:txBody>
          <a:bodyPr>
            <a:normAutofit/>
          </a:bodyPr>
          <a:lstStyle/>
          <a:p>
            <a:pPr algn="ctr"/>
            <a:r>
              <a:rPr lang="en-US" sz="3200" dirty="0">
                <a:solidFill>
                  <a:schemeClr val="bg1"/>
                </a:solidFill>
              </a:rPr>
              <a:t>Image Tips</a:t>
            </a:r>
          </a:p>
        </p:txBody>
      </p:sp>
    </p:spTree>
    <p:extLst>
      <p:ext uri="{BB962C8B-B14F-4D97-AF65-F5344CB8AC3E}">
        <p14:creationId xmlns:p14="http://schemas.microsoft.com/office/powerpoint/2010/main" val="38593696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p>
          <a:p>
            <a:endParaRPr lang="en-US" sz="2400" dirty="0">
              <a:solidFill>
                <a:schemeClr val="tx1"/>
              </a:solidFill>
            </a:endParaRPr>
          </a:p>
          <a:p>
            <a:r>
              <a:rPr lang="en-US" sz="2400" dirty="0">
                <a:solidFill>
                  <a:schemeClr val="tx1"/>
                </a:solidFill>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2400" dirty="0">
              <a:solidFill>
                <a:schemeClr val="tx1"/>
              </a:solidFill>
            </a:endParaRPr>
          </a:p>
          <a:p>
            <a:r>
              <a:rPr lang="en-US" sz="2400" dirty="0">
                <a:solidFill>
                  <a:schemeClr val="tx1"/>
                </a:solidFill>
              </a:rPr>
              <a:t>There are many ways to help get the word out:</a:t>
            </a:r>
          </a:p>
          <a:p>
            <a:pPr marL="457200" indent="-457200">
              <a:buAutoNum type="arabicParenR"/>
            </a:pPr>
            <a:r>
              <a:rPr lang="en-US" sz="2400" dirty="0">
                <a:solidFill>
                  <a:schemeClr val="tx1"/>
                </a:solidFill>
              </a:rPr>
              <a:t>Social media likes and shares.</a:t>
            </a:r>
          </a:p>
          <a:p>
            <a:pPr marL="457200" indent="-457200">
              <a:buAutoNum type="arabicParenR"/>
            </a:pPr>
            <a:r>
              <a:rPr lang="en-US" sz="2400" dirty="0">
                <a:solidFill>
                  <a:schemeClr val="tx1"/>
                </a:solidFill>
              </a:rPr>
              <a:t>Forum posts in communities you are already members (please do not spam).</a:t>
            </a:r>
          </a:p>
          <a:p>
            <a:pPr marL="457200" indent="-457200">
              <a:buAutoNum type="arabicParenR"/>
            </a:pPr>
            <a:r>
              <a:rPr lang="en-US" sz="2400" dirty="0">
                <a:solidFill>
                  <a:schemeClr val="tx1"/>
                </a:solidFill>
              </a:rPr>
              <a:t>Telling classmates, teachers, coworkers about our PowerPoint Templates.</a:t>
            </a:r>
          </a:p>
          <a:p>
            <a:pPr marL="457200" indent="-457200">
              <a:buAutoNum type="arabicParenR"/>
            </a:pPr>
            <a:r>
              <a:rPr lang="en-US" sz="2400" dirty="0">
                <a:solidFill>
                  <a:schemeClr val="tx1"/>
                </a:solidFill>
              </a:rPr>
              <a:t>Placing one of our banners on your website, blog, etc.</a:t>
            </a:r>
          </a:p>
          <a:p>
            <a:r>
              <a:rPr lang="en-US" sz="2400" dirty="0">
                <a:solidFill>
                  <a:schemeClr val="tx1"/>
                </a:solidFill>
              </a:rPr>
              <a:t>Note: If you click the “site pages” menu on our website, you will see a “link to us” page, which contains various banners and codes for you to easily insert text or image links into forums, websites, etc.</a:t>
            </a:r>
          </a:p>
          <a:p>
            <a:endParaRPr lang="en-US" dirty="0"/>
          </a:p>
        </p:txBody>
      </p:sp>
      <p:sp>
        <p:nvSpPr>
          <p:cNvPr id="2" name="Title 1"/>
          <p:cNvSpPr>
            <a:spLocks noGrp="1"/>
          </p:cNvSpPr>
          <p:nvPr>
            <p:ph type="title" idx="4294967295"/>
          </p:nvPr>
        </p:nvSpPr>
        <p:spPr>
          <a:xfrm>
            <a:off x="1" y="365126"/>
            <a:ext cx="12192000" cy="712904"/>
          </a:xfrm>
        </p:spPr>
        <p:txBody>
          <a:bodyPr>
            <a:normAutofit/>
          </a:bodyPr>
          <a:lstStyle/>
          <a:p>
            <a:pPr algn="ctr"/>
            <a:r>
              <a:rPr lang="en-US" sz="3200" dirty="0">
                <a:solidFill>
                  <a:schemeClr val="bg1"/>
                </a:solidFill>
              </a:rPr>
              <a:t>Please Support SageFox Free</a:t>
            </a:r>
            <a:r>
              <a:rPr lang="en-US" sz="3200" baseline="0" dirty="0">
                <a:solidFill>
                  <a:schemeClr val="bg1"/>
                </a:solidFill>
              </a:rPr>
              <a:t> PowerPoint</a:t>
            </a:r>
            <a:endParaRPr lang="en-US" sz="3200" dirty="0">
              <a:solidFill>
                <a:schemeClr val="bg1"/>
              </a:solidFill>
            </a:endParaRPr>
          </a:p>
        </p:txBody>
      </p:sp>
    </p:spTree>
    <p:extLst>
      <p:ext uri="{BB962C8B-B14F-4D97-AF65-F5344CB8AC3E}">
        <p14:creationId xmlns:p14="http://schemas.microsoft.com/office/powerpoint/2010/main" val="160022363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41" name="Rectangle 40"/>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10" name="Elbow Connector 9"/>
          <p:cNvCxnSpPr>
            <a:stCxn id="45" idx="6"/>
          </p:cNvCxnSpPr>
          <p:nvPr/>
        </p:nvCxnSpPr>
        <p:spPr>
          <a:xfrm>
            <a:off x="3044410" y="1817845"/>
            <a:ext cx="4467336" cy="1012047"/>
          </a:xfrm>
          <a:prstGeom prst="bentConnector3">
            <a:avLst>
              <a:gd name="adj1" fmla="val 86966"/>
            </a:avLst>
          </a:prstGeom>
          <a:ln>
            <a:solidFill>
              <a:srgbClr val="00B0F0"/>
            </a:solidFill>
            <a:tailEnd type="arrow"/>
          </a:ln>
        </p:spPr>
        <p:style>
          <a:lnRef idx="1">
            <a:schemeClr val="accent1"/>
          </a:lnRef>
          <a:fillRef idx="0">
            <a:schemeClr val="accent1"/>
          </a:fillRef>
          <a:effectRef idx="0">
            <a:schemeClr val="accent1"/>
          </a:effectRef>
          <a:fontRef idx="minor">
            <a:schemeClr val="tx1"/>
          </a:fontRef>
        </p:style>
      </p:cxnSp>
      <p:cxnSp>
        <p:nvCxnSpPr>
          <p:cNvPr id="13" name="Elbow Connector 12"/>
          <p:cNvCxnSpPr>
            <a:stCxn id="60" idx="6"/>
          </p:cNvCxnSpPr>
          <p:nvPr/>
        </p:nvCxnSpPr>
        <p:spPr>
          <a:xfrm>
            <a:off x="5686849" y="2731460"/>
            <a:ext cx="1824898" cy="421474"/>
          </a:xfrm>
          <a:prstGeom prst="bentConnector3">
            <a:avLst>
              <a:gd name="adj1" fmla="val 50000"/>
            </a:avLst>
          </a:prstGeom>
          <a:ln>
            <a:solidFill>
              <a:srgbClr val="ED7D31"/>
            </a:solidFill>
            <a:tailEnd type="arrow"/>
          </a:ln>
        </p:spPr>
        <p:style>
          <a:lnRef idx="1">
            <a:schemeClr val="accent1"/>
          </a:lnRef>
          <a:fillRef idx="0">
            <a:schemeClr val="accent1"/>
          </a:fillRef>
          <a:effectRef idx="0">
            <a:schemeClr val="accent1"/>
          </a:effectRef>
          <a:fontRef idx="minor">
            <a:schemeClr val="tx1"/>
          </a:fontRef>
        </p:style>
      </p:cxnSp>
      <p:cxnSp>
        <p:nvCxnSpPr>
          <p:cNvPr id="22" name="Elbow Connector 21"/>
          <p:cNvCxnSpPr>
            <a:stCxn id="63" idx="6"/>
          </p:cNvCxnSpPr>
          <p:nvPr/>
        </p:nvCxnSpPr>
        <p:spPr>
          <a:xfrm flipV="1">
            <a:off x="6245237" y="4411151"/>
            <a:ext cx="1241515" cy="717928"/>
          </a:xfrm>
          <a:prstGeom prst="bentConnector3">
            <a:avLst>
              <a:gd name="adj1" fmla="val 50000"/>
            </a:avLst>
          </a:prstGeom>
          <a:ln>
            <a:solidFill>
              <a:srgbClr val="385723"/>
            </a:solidFill>
            <a:tailEnd type="arrow"/>
          </a:ln>
        </p:spPr>
        <p:style>
          <a:lnRef idx="1">
            <a:schemeClr val="accent1"/>
          </a:lnRef>
          <a:fillRef idx="0">
            <a:schemeClr val="accent1"/>
          </a:fillRef>
          <a:effectRef idx="0">
            <a:schemeClr val="accent1"/>
          </a:effectRef>
          <a:fontRef idx="minor">
            <a:schemeClr val="tx1"/>
          </a:fontRef>
        </p:style>
      </p:cxnSp>
      <p:cxnSp>
        <p:nvCxnSpPr>
          <p:cNvPr id="25" name="Elbow Connector 24"/>
          <p:cNvCxnSpPr/>
          <p:nvPr/>
        </p:nvCxnSpPr>
        <p:spPr>
          <a:xfrm flipV="1">
            <a:off x="3960264" y="4042927"/>
            <a:ext cx="3551483" cy="711937"/>
          </a:xfrm>
          <a:prstGeom prst="bentConnector3">
            <a:avLst>
              <a:gd name="adj1" fmla="val 31939"/>
            </a:avLst>
          </a:prstGeom>
          <a:ln>
            <a:solidFill>
              <a:srgbClr val="FFC000"/>
            </a:solidFill>
            <a:tailEnd type="arrow"/>
          </a:ln>
        </p:spPr>
        <p:style>
          <a:lnRef idx="1">
            <a:schemeClr val="accent1"/>
          </a:lnRef>
          <a:fillRef idx="0">
            <a:schemeClr val="accent1"/>
          </a:fillRef>
          <a:effectRef idx="0">
            <a:schemeClr val="accent1"/>
          </a:effectRef>
          <a:fontRef idx="minor">
            <a:schemeClr val="tx1"/>
          </a:fontRef>
        </p:style>
      </p:cxnSp>
      <p:grpSp>
        <p:nvGrpSpPr>
          <p:cNvPr id="33" name="Group 32"/>
          <p:cNvGrpSpPr>
            <a:grpSpLocks noChangeAspect="1"/>
          </p:cNvGrpSpPr>
          <p:nvPr/>
        </p:nvGrpSpPr>
        <p:grpSpPr>
          <a:xfrm>
            <a:off x="7488479" y="1757950"/>
            <a:ext cx="4635670" cy="4206240"/>
            <a:chOff x="521002" y="1609116"/>
            <a:chExt cx="3429000" cy="3111348"/>
          </a:xfrm>
        </p:grpSpPr>
        <p:pic>
          <p:nvPicPr>
            <p:cNvPr id="34" name="Picture 33"/>
            <p:cNvPicPr>
              <a:picLocks noChangeAspect="1"/>
            </p:cNvPicPr>
            <p:nvPr/>
          </p:nvPicPr>
          <p:blipFill rotWithShape="1">
            <a:blip r:embed="rId3" cstate="print">
              <a:extLst>
                <a:ext uri="{28A0092B-C50C-407E-A947-70E740481C1C}">
                  <a14:useLocalDpi xmlns:a14="http://schemas.microsoft.com/office/drawing/2010/main" val="0"/>
                </a:ext>
              </a:extLst>
            </a:blip>
            <a:srcRect l="22134" t="10550" r="21733" b="13050"/>
            <a:stretch/>
          </p:blipFill>
          <p:spPr>
            <a:xfrm>
              <a:off x="521002" y="1609116"/>
              <a:ext cx="3429000" cy="3111348"/>
            </a:xfrm>
            <a:prstGeom prst="rect">
              <a:avLst/>
            </a:prstGeom>
          </p:spPr>
        </p:pic>
        <p:sp>
          <p:nvSpPr>
            <p:cNvPr id="35" name="Rectangle 34"/>
            <p:cNvSpPr/>
            <p:nvPr/>
          </p:nvSpPr>
          <p:spPr>
            <a:xfrm>
              <a:off x="741310" y="1955649"/>
              <a:ext cx="2990088" cy="1846708"/>
            </a:xfrm>
            <a:prstGeom prst="rect">
              <a:avLst/>
            </a:prstGeom>
            <a:blipFill>
              <a:blip r:embed="rId4"/>
              <a:stretch>
                <a:fillRect/>
              </a:stretch>
            </a:blipFill>
            <a:ln w="285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cxnSp>
        <p:nvCxnSpPr>
          <p:cNvPr id="64" name="Elbow Connector 63"/>
          <p:cNvCxnSpPr>
            <a:stCxn id="61" idx="6"/>
          </p:cNvCxnSpPr>
          <p:nvPr/>
        </p:nvCxnSpPr>
        <p:spPr>
          <a:xfrm flipV="1">
            <a:off x="1426787" y="3612358"/>
            <a:ext cx="6059965" cy="298975"/>
          </a:xfrm>
          <a:prstGeom prst="bentConnector3">
            <a:avLst>
              <a:gd name="adj1" fmla="val 50000"/>
            </a:avLst>
          </a:prstGeom>
          <a:ln>
            <a:solidFill>
              <a:srgbClr val="A5A5A5"/>
            </a:solidFill>
            <a:tailEnd type="arrow"/>
          </a:ln>
        </p:spPr>
        <p:style>
          <a:lnRef idx="1">
            <a:schemeClr val="accent1"/>
          </a:lnRef>
          <a:fillRef idx="0">
            <a:schemeClr val="accent1"/>
          </a:fillRef>
          <a:effectRef idx="0">
            <a:schemeClr val="accent1"/>
          </a:effectRef>
          <a:fontRef idx="minor">
            <a:schemeClr val="tx1"/>
          </a:fontRef>
        </p:style>
      </p:cxnSp>
      <p:grpSp>
        <p:nvGrpSpPr>
          <p:cNvPr id="42" name="Group 41"/>
          <p:cNvGrpSpPr/>
          <p:nvPr/>
        </p:nvGrpSpPr>
        <p:grpSpPr>
          <a:xfrm>
            <a:off x="127357" y="-21594"/>
            <a:ext cx="2524868" cy="613385"/>
            <a:chOff x="127357" y="-6354"/>
            <a:chExt cx="2524868" cy="613385"/>
          </a:xfrm>
        </p:grpSpPr>
        <p:sp>
          <p:nvSpPr>
            <p:cNvPr id="43" name="Round Same Side Corner Rectangle 4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44" name="TextBox 4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45" name="Oval 44"/>
          <p:cNvSpPr/>
          <p:nvPr/>
        </p:nvSpPr>
        <p:spPr bwMode="auto">
          <a:xfrm>
            <a:off x="2113077" y="1352178"/>
            <a:ext cx="931333" cy="931333"/>
          </a:xfrm>
          <a:prstGeom prst="ellipse">
            <a:avLst/>
          </a:prstGeom>
          <a:noFill/>
          <a:ln w="19050">
            <a:solidFill>
              <a:srgbClr val="00B0F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00B0F0"/>
                </a:solidFill>
              </a:rPr>
              <a:t>01</a:t>
            </a:r>
          </a:p>
        </p:txBody>
      </p:sp>
      <p:grpSp>
        <p:nvGrpSpPr>
          <p:cNvPr id="46" name="Group 45"/>
          <p:cNvGrpSpPr/>
          <p:nvPr/>
        </p:nvGrpSpPr>
        <p:grpSpPr>
          <a:xfrm>
            <a:off x="159588" y="1757950"/>
            <a:ext cx="2482851" cy="1115384"/>
            <a:chOff x="1879600" y="3087314"/>
            <a:chExt cx="3098800" cy="936103"/>
          </a:xfrm>
        </p:grpSpPr>
        <p:sp>
          <p:nvSpPr>
            <p:cNvPr id="4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59" name="Rectangle 58"/>
            <p:cNvSpPr/>
            <p:nvPr/>
          </p:nvSpPr>
          <p:spPr>
            <a:xfrm>
              <a:off x="1942964" y="3087314"/>
              <a:ext cx="1980148" cy="309968"/>
            </a:xfrm>
            <a:prstGeom prst="rect">
              <a:avLst/>
            </a:prstGeom>
            <a:solidFill>
              <a:srgbClr val="00B0F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
        <p:nvSpPr>
          <p:cNvPr id="60" name="Oval 59"/>
          <p:cNvSpPr/>
          <p:nvPr/>
        </p:nvSpPr>
        <p:spPr bwMode="auto">
          <a:xfrm>
            <a:off x="4755516" y="2265793"/>
            <a:ext cx="931333" cy="931333"/>
          </a:xfrm>
          <a:prstGeom prst="ellipse">
            <a:avLst/>
          </a:prstGeom>
          <a:noFill/>
          <a:ln w="19050">
            <a:solidFill>
              <a:srgbClr val="ED7D31"/>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ED7D31"/>
                </a:solidFill>
              </a:rPr>
              <a:t>02</a:t>
            </a:r>
          </a:p>
        </p:txBody>
      </p:sp>
      <p:sp>
        <p:nvSpPr>
          <p:cNvPr id="61" name="Oval 60"/>
          <p:cNvSpPr/>
          <p:nvPr/>
        </p:nvSpPr>
        <p:spPr bwMode="auto">
          <a:xfrm>
            <a:off x="495454" y="3445666"/>
            <a:ext cx="931333" cy="931333"/>
          </a:xfrm>
          <a:prstGeom prst="ellipse">
            <a:avLst/>
          </a:prstGeom>
          <a:noFill/>
          <a:ln w="19050">
            <a:solidFill>
              <a:srgbClr val="A5A5A5"/>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A5A5A5"/>
                </a:solidFill>
              </a:rPr>
              <a:t>03</a:t>
            </a:r>
          </a:p>
        </p:txBody>
      </p:sp>
      <p:sp>
        <p:nvSpPr>
          <p:cNvPr id="62" name="Oval 61"/>
          <p:cNvSpPr/>
          <p:nvPr/>
        </p:nvSpPr>
        <p:spPr bwMode="auto">
          <a:xfrm>
            <a:off x="3025499" y="4282266"/>
            <a:ext cx="931333" cy="931333"/>
          </a:xfrm>
          <a:prstGeom prst="ellipse">
            <a:avLst/>
          </a:prstGeom>
          <a:noFill/>
          <a:ln w="19050">
            <a:solidFill>
              <a:srgbClr val="FFC000"/>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FFC000"/>
                </a:solidFill>
              </a:rPr>
              <a:t>04</a:t>
            </a:r>
          </a:p>
        </p:txBody>
      </p:sp>
      <p:sp>
        <p:nvSpPr>
          <p:cNvPr id="63" name="Oval 62"/>
          <p:cNvSpPr/>
          <p:nvPr/>
        </p:nvSpPr>
        <p:spPr bwMode="auto">
          <a:xfrm>
            <a:off x="5313904" y="4663412"/>
            <a:ext cx="931333" cy="931333"/>
          </a:xfrm>
          <a:prstGeom prst="ellipse">
            <a:avLst/>
          </a:prstGeom>
          <a:noFill/>
          <a:ln w="19050">
            <a:solidFill>
              <a:srgbClr val="385723"/>
            </a:solidFill>
            <a:round/>
            <a:headEnd/>
            <a:tailEnd/>
          </a:ln>
        </p:spPr>
        <p:txBody>
          <a:bodyPr vert="horz" wrap="none" lIns="121920" tIns="60960" rIns="121920" bIns="60960" numCol="1" rtlCol="0" anchor="ctr" anchorCtr="1" compatLnSpc="1">
            <a:prstTxWarp prst="textNoShape">
              <a:avLst/>
            </a:prstTxWarp>
          </a:bodyPr>
          <a:lstStyle/>
          <a:p>
            <a:pPr algn="ctr"/>
            <a:r>
              <a:rPr lang="en-US" sz="3733" b="1" dirty="0">
                <a:solidFill>
                  <a:srgbClr val="385723"/>
                </a:solidFill>
              </a:rPr>
              <a:t>05</a:t>
            </a:r>
          </a:p>
        </p:txBody>
      </p:sp>
      <p:grpSp>
        <p:nvGrpSpPr>
          <p:cNvPr id="65" name="Group 64"/>
          <p:cNvGrpSpPr/>
          <p:nvPr/>
        </p:nvGrpSpPr>
        <p:grpSpPr>
          <a:xfrm>
            <a:off x="6270321" y="5334277"/>
            <a:ext cx="2482851" cy="1115384"/>
            <a:chOff x="1879600" y="3087314"/>
            <a:chExt cx="3098800" cy="936103"/>
          </a:xfrm>
        </p:grpSpPr>
        <p:sp>
          <p:nvSpPr>
            <p:cNvPr id="66"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2" name="Rectangle 71"/>
            <p:cNvSpPr/>
            <p:nvPr/>
          </p:nvSpPr>
          <p:spPr>
            <a:xfrm>
              <a:off x="1942964" y="3087314"/>
              <a:ext cx="1980148" cy="309968"/>
            </a:xfrm>
            <a:prstGeom prst="rect">
              <a:avLst/>
            </a:prstGeom>
            <a:solidFill>
              <a:srgbClr val="385723"/>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3" name="Group 72"/>
          <p:cNvGrpSpPr/>
          <p:nvPr/>
        </p:nvGrpSpPr>
        <p:grpSpPr>
          <a:xfrm>
            <a:off x="3003998" y="5331784"/>
            <a:ext cx="2482851" cy="1115384"/>
            <a:chOff x="1879600" y="3087314"/>
            <a:chExt cx="3098800" cy="936103"/>
          </a:xfrm>
        </p:grpSpPr>
        <p:sp>
          <p:nvSpPr>
            <p:cNvPr id="74"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5" name="Rectangle 74"/>
            <p:cNvSpPr/>
            <p:nvPr/>
          </p:nvSpPr>
          <p:spPr>
            <a:xfrm>
              <a:off x="1942964" y="3087314"/>
              <a:ext cx="1980148" cy="309968"/>
            </a:xfrm>
            <a:prstGeom prst="rect">
              <a:avLst/>
            </a:prstGeom>
            <a:solidFill>
              <a:srgbClr val="FFC000"/>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6" name="Group 75"/>
          <p:cNvGrpSpPr/>
          <p:nvPr/>
        </p:nvGrpSpPr>
        <p:grpSpPr>
          <a:xfrm>
            <a:off x="2577197" y="2512310"/>
            <a:ext cx="2482851" cy="1115384"/>
            <a:chOff x="1879600" y="3087314"/>
            <a:chExt cx="3098800" cy="936103"/>
          </a:xfrm>
        </p:grpSpPr>
        <p:sp>
          <p:nvSpPr>
            <p:cNvPr id="77"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78" name="Rectangle 77"/>
            <p:cNvSpPr/>
            <p:nvPr/>
          </p:nvSpPr>
          <p:spPr>
            <a:xfrm>
              <a:off x="1942964" y="3087314"/>
              <a:ext cx="1980148" cy="309968"/>
            </a:xfrm>
            <a:prstGeom prst="rect">
              <a:avLst/>
            </a:prstGeom>
            <a:solidFill>
              <a:srgbClr val="ED7D31"/>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grpSp>
        <p:nvGrpSpPr>
          <p:cNvPr id="79" name="Group 78"/>
          <p:cNvGrpSpPr/>
          <p:nvPr/>
        </p:nvGrpSpPr>
        <p:grpSpPr>
          <a:xfrm>
            <a:off x="185362" y="4557787"/>
            <a:ext cx="2482851" cy="1115384"/>
            <a:chOff x="1879600" y="3087314"/>
            <a:chExt cx="3098800" cy="936103"/>
          </a:xfrm>
        </p:grpSpPr>
        <p:sp>
          <p:nvSpPr>
            <p:cNvPr id="80" name="Text Box 10"/>
            <p:cNvSpPr txBox="1">
              <a:spLocks noChangeArrowheads="1"/>
            </p:cNvSpPr>
            <p:nvPr/>
          </p:nvSpPr>
          <p:spPr bwMode="auto">
            <a:xfrm>
              <a:off x="1879600" y="3410059"/>
              <a:ext cx="3098800" cy="613358"/>
            </a:xfrm>
            <a:prstGeom prst="rect">
              <a:avLst/>
            </a:prstGeom>
            <a:noFill/>
            <a:ln w="9525">
              <a:noFill/>
              <a:miter lim="800000"/>
              <a:headEnd/>
              <a:tailEnd/>
            </a:ln>
          </p:spPr>
          <p:txBody>
            <a:bodyPr wrap="square" lIns="60960" tIns="30480" rIns="60960" bIns="30480">
              <a:spAutoFit/>
            </a:bodyPr>
            <a:lstStyle/>
            <a:p>
              <a:pPr defTabSz="1219170">
                <a:spcBef>
                  <a:spcPct val="20000"/>
                </a:spcBef>
                <a:defRPr/>
              </a:pPr>
              <a:r>
                <a:rPr lang="en-US" sz="1400" dirty="0">
                  <a:solidFill>
                    <a:schemeClr val="bg1">
                      <a:lumMod val="85000"/>
                    </a:schemeClr>
                  </a:solidFill>
                </a:rPr>
                <a:t>Lorem ipsum dolor sit amet, consectetur adipiscing elit, sed do eiusmod tempor incididunt utdse ut labore et</a:t>
              </a:r>
            </a:p>
          </p:txBody>
        </p:sp>
        <p:sp>
          <p:nvSpPr>
            <p:cNvPr id="81" name="Rectangle 80"/>
            <p:cNvSpPr/>
            <p:nvPr/>
          </p:nvSpPr>
          <p:spPr>
            <a:xfrm>
              <a:off x="1942964" y="3087314"/>
              <a:ext cx="1980148" cy="309968"/>
            </a:xfrm>
            <a:prstGeom prst="rect">
              <a:avLst/>
            </a:prstGeom>
            <a:solidFill>
              <a:srgbClr val="A5A5A5"/>
            </a:solidFill>
          </p:spPr>
          <p:txBody>
            <a:bodyPr wrap="square">
              <a:spAutoFit/>
            </a:bodyPr>
            <a:lstStyle/>
            <a:p>
              <a:pPr algn="ctr" defTabSz="1450940"/>
              <a:r>
                <a:rPr lang="en-US" b="1" dirty="0">
                  <a:solidFill>
                    <a:schemeClr val="bg1"/>
                  </a:solidFill>
                  <a:ea typeface="Open Sans" pitchFamily="34" charset="0"/>
                  <a:cs typeface="Open Sans" pitchFamily="34" charset="0"/>
                </a:rPr>
                <a:t>Lorem Ipsum</a:t>
              </a:r>
            </a:p>
          </p:txBody>
        </p:sp>
      </p:grpSp>
    </p:spTree>
    <p:extLst>
      <p:ext uri="{BB962C8B-B14F-4D97-AF65-F5344CB8AC3E}">
        <p14:creationId xmlns:p14="http://schemas.microsoft.com/office/powerpoint/2010/main" val="275766025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41"/>
                                        </p:tgtEl>
                                        <p:attrNameLst>
                                          <p:attrName>style.visibility</p:attrName>
                                        </p:attrNameLst>
                                      </p:cBhvr>
                                      <p:to>
                                        <p:strVal val="visible"/>
                                      </p:to>
                                    </p:set>
                                    <p:animEffect transition="in" filter="barn(inVertical)">
                                      <p:cBhvr>
                                        <p:cTn id="7" dur="1000"/>
                                        <p:tgtEl>
                                          <p:spTgt spid="41"/>
                                        </p:tgtEl>
                                      </p:cBhvr>
                                    </p:animEffect>
                                  </p:childTnLst>
                                </p:cTn>
                              </p:par>
                            </p:childTnLst>
                          </p:cTn>
                        </p:par>
                        <p:par>
                          <p:cTn id="8" fill="hold">
                            <p:stCondLst>
                              <p:cond delay="1000"/>
                            </p:stCondLst>
                            <p:childTnLst>
                              <p:par>
                                <p:cTn id="9" presetID="53" presetClass="entr" presetSubtype="16" fill="hold" nodeType="afterEffect">
                                  <p:stCondLst>
                                    <p:cond delay="0"/>
                                  </p:stCondLst>
                                  <p:childTnLst>
                                    <p:set>
                                      <p:cBhvr>
                                        <p:cTn id="10" dur="1" fill="hold">
                                          <p:stCondLst>
                                            <p:cond delay="0"/>
                                          </p:stCondLst>
                                        </p:cTn>
                                        <p:tgtEl>
                                          <p:spTgt spid="33"/>
                                        </p:tgtEl>
                                        <p:attrNameLst>
                                          <p:attrName>style.visibility</p:attrName>
                                        </p:attrNameLst>
                                      </p:cBhvr>
                                      <p:to>
                                        <p:strVal val="visible"/>
                                      </p:to>
                                    </p:set>
                                    <p:anim calcmode="lin" valueType="num">
                                      <p:cBhvr>
                                        <p:cTn id="11" dur="500" fill="hold"/>
                                        <p:tgtEl>
                                          <p:spTgt spid="33"/>
                                        </p:tgtEl>
                                        <p:attrNameLst>
                                          <p:attrName>ppt_w</p:attrName>
                                        </p:attrNameLst>
                                      </p:cBhvr>
                                      <p:tavLst>
                                        <p:tav tm="0">
                                          <p:val>
                                            <p:fltVal val="0"/>
                                          </p:val>
                                        </p:tav>
                                        <p:tav tm="100000">
                                          <p:val>
                                            <p:strVal val="#ppt_w"/>
                                          </p:val>
                                        </p:tav>
                                      </p:tavLst>
                                    </p:anim>
                                    <p:anim calcmode="lin" valueType="num">
                                      <p:cBhvr>
                                        <p:cTn id="12" dur="500" fill="hold"/>
                                        <p:tgtEl>
                                          <p:spTgt spid="33"/>
                                        </p:tgtEl>
                                        <p:attrNameLst>
                                          <p:attrName>ppt_h</p:attrName>
                                        </p:attrNameLst>
                                      </p:cBhvr>
                                      <p:tavLst>
                                        <p:tav tm="0">
                                          <p:val>
                                            <p:fltVal val="0"/>
                                          </p:val>
                                        </p:tav>
                                        <p:tav tm="100000">
                                          <p:val>
                                            <p:strVal val="#ppt_h"/>
                                          </p:val>
                                        </p:tav>
                                      </p:tavLst>
                                    </p:anim>
                                    <p:animEffect transition="in" filter="fade">
                                      <p:cBhvr>
                                        <p:cTn id="13" dur="500"/>
                                        <p:tgtEl>
                                          <p:spTgt spid="33"/>
                                        </p:tgtEl>
                                      </p:cBhvr>
                                    </p:animEffect>
                                  </p:childTnLst>
                                </p:cTn>
                              </p:par>
                            </p:childTnLst>
                          </p:cTn>
                        </p:par>
                        <p:par>
                          <p:cTn id="14" fill="hold">
                            <p:stCondLst>
                              <p:cond delay="1500"/>
                            </p:stCondLst>
                            <p:childTnLst>
                              <p:par>
                                <p:cTn id="15" presetID="42" presetClass="entr" presetSubtype="0" fill="hold" nodeType="afterEffect">
                                  <p:stCondLst>
                                    <p:cond delay="0"/>
                                  </p:stCondLst>
                                  <p:childTnLst>
                                    <p:set>
                                      <p:cBhvr>
                                        <p:cTn id="16" dur="1" fill="hold">
                                          <p:stCondLst>
                                            <p:cond delay="0"/>
                                          </p:stCondLst>
                                        </p:cTn>
                                        <p:tgtEl>
                                          <p:spTgt spid="46"/>
                                        </p:tgtEl>
                                        <p:attrNameLst>
                                          <p:attrName>style.visibility</p:attrName>
                                        </p:attrNameLst>
                                      </p:cBhvr>
                                      <p:to>
                                        <p:strVal val="visible"/>
                                      </p:to>
                                    </p:set>
                                    <p:animEffect transition="in" filter="fade">
                                      <p:cBhvr>
                                        <p:cTn id="17" dur="1000"/>
                                        <p:tgtEl>
                                          <p:spTgt spid="46"/>
                                        </p:tgtEl>
                                      </p:cBhvr>
                                    </p:animEffect>
                                    <p:anim calcmode="lin" valueType="num">
                                      <p:cBhvr>
                                        <p:cTn id="18" dur="1000" fill="hold"/>
                                        <p:tgtEl>
                                          <p:spTgt spid="46"/>
                                        </p:tgtEl>
                                        <p:attrNameLst>
                                          <p:attrName>ppt_x</p:attrName>
                                        </p:attrNameLst>
                                      </p:cBhvr>
                                      <p:tavLst>
                                        <p:tav tm="0">
                                          <p:val>
                                            <p:strVal val="#ppt_x"/>
                                          </p:val>
                                        </p:tav>
                                        <p:tav tm="100000">
                                          <p:val>
                                            <p:strVal val="#ppt_x"/>
                                          </p:val>
                                        </p:tav>
                                      </p:tavLst>
                                    </p:anim>
                                    <p:anim calcmode="lin" valueType="num">
                                      <p:cBhvr>
                                        <p:cTn id="19" dur="1000" fill="hold"/>
                                        <p:tgtEl>
                                          <p:spTgt spid="46"/>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53" presetClass="entr" presetSubtype="16" fill="hold" grpId="0" nodeType="afterEffect">
                                  <p:stCondLst>
                                    <p:cond delay="0"/>
                                  </p:stCondLst>
                                  <p:childTnLst>
                                    <p:set>
                                      <p:cBhvr>
                                        <p:cTn id="22" dur="1" fill="hold">
                                          <p:stCondLst>
                                            <p:cond delay="0"/>
                                          </p:stCondLst>
                                        </p:cTn>
                                        <p:tgtEl>
                                          <p:spTgt spid="45"/>
                                        </p:tgtEl>
                                        <p:attrNameLst>
                                          <p:attrName>style.visibility</p:attrName>
                                        </p:attrNameLst>
                                      </p:cBhvr>
                                      <p:to>
                                        <p:strVal val="visible"/>
                                      </p:to>
                                    </p:set>
                                    <p:anim calcmode="lin" valueType="num">
                                      <p:cBhvr>
                                        <p:cTn id="23" dur="500" fill="hold"/>
                                        <p:tgtEl>
                                          <p:spTgt spid="45"/>
                                        </p:tgtEl>
                                        <p:attrNameLst>
                                          <p:attrName>ppt_w</p:attrName>
                                        </p:attrNameLst>
                                      </p:cBhvr>
                                      <p:tavLst>
                                        <p:tav tm="0">
                                          <p:val>
                                            <p:fltVal val="0"/>
                                          </p:val>
                                        </p:tav>
                                        <p:tav tm="100000">
                                          <p:val>
                                            <p:strVal val="#ppt_w"/>
                                          </p:val>
                                        </p:tav>
                                      </p:tavLst>
                                    </p:anim>
                                    <p:anim calcmode="lin" valueType="num">
                                      <p:cBhvr>
                                        <p:cTn id="24" dur="500" fill="hold"/>
                                        <p:tgtEl>
                                          <p:spTgt spid="45"/>
                                        </p:tgtEl>
                                        <p:attrNameLst>
                                          <p:attrName>ppt_h</p:attrName>
                                        </p:attrNameLst>
                                      </p:cBhvr>
                                      <p:tavLst>
                                        <p:tav tm="0">
                                          <p:val>
                                            <p:fltVal val="0"/>
                                          </p:val>
                                        </p:tav>
                                        <p:tav tm="100000">
                                          <p:val>
                                            <p:strVal val="#ppt_h"/>
                                          </p:val>
                                        </p:tav>
                                      </p:tavLst>
                                    </p:anim>
                                    <p:animEffect transition="in" filter="fade">
                                      <p:cBhvr>
                                        <p:cTn id="25" dur="500"/>
                                        <p:tgtEl>
                                          <p:spTgt spid="45"/>
                                        </p:tgtEl>
                                      </p:cBhvr>
                                    </p:animEffect>
                                  </p:childTnLst>
                                </p:cTn>
                              </p:par>
                            </p:childTnLst>
                          </p:cTn>
                        </p:par>
                        <p:par>
                          <p:cTn id="26" fill="hold">
                            <p:stCondLst>
                              <p:cond delay="3000"/>
                            </p:stCondLst>
                            <p:childTnLst>
                              <p:par>
                                <p:cTn id="27" presetID="22" presetClass="entr" presetSubtype="8" fill="hold" nodeType="afterEffect">
                                  <p:stCondLst>
                                    <p:cond delay="0"/>
                                  </p:stCondLst>
                                  <p:childTnLst>
                                    <p:set>
                                      <p:cBhvr>
                                        <p:cTn id="28" dur="1" fill="hold">
                                          <p:stCondLst>
                                            <p:cond delay="0"/>
                                          </p:stCondLst>
                                        </p:cTn>
                                        <p:tgtEl>
                                          <p:spTgt spid="10"/>
                                        </p:tgtEl>
                                        <p:attrNameLst>
                                          <p:attrName>style.visibility</p:attrName>
                                        </p:attrNameLst>
                                      </p:cBhvr>
                                      <p:to>
                                        <p:strVal val="visible"/>
                                      </p:to>
                                    </p:set>
                                    <p:animEffect transition="in" filter="wipe(left)">
                                      <p:cBhvr>
                                        <p:cTn id="29" dur="500"/>
                                        <p:tgtEl>
                                          <p:spTgt spid="10"/>
                                        </p:tgtEl>
                                      </p:cBhvr>
                                    </p:animEffect>
                                  </p:childTnLst>
                                </p:cTn>
                              </p:par>
                            </p:childTnLst>
                          </p:cTn>
                        </p:par>
                        <p:par>
                          <p:cTn id="30" fill="hold">
                            <p:stCondLst>
                              <p:cond delay="3500"/>
                            </p:stCondLst>
                            <p:childTnLst>
                              <p:par>
                                <p:cTn id="31" presetID="42" presetClass="entr" presetSubtype="0" fill="hold" nodeType="afterEffect">
                                  <p:stCondLst>
                                    <p:cond delay="0"/>
                                  </p:stCondLst>
                                  <p:childTnLst>
                                    <p:set>
                                      <p:cBhvr>
                                        <p:cTn id="32" dur="1" fill="hold">
                                          <p:stCondLst>
                                            <p:cond delay="0"/>
                                          </p:stCondLst>
                                        </p:cTn>
                                        <p:tgtEl>
                                          <p:spTgt spid="76"/>
                                        </p:tgtEl>
                                        <p:attrNameLst>
                                          <p:attrName>style.visibility</p:attrName>
                                        </p:attrNameLst>
                                      </p:cBhvr>
                                      <p:to>
                                        <p:strVal val="visible"/>
                                      </p:to>
                                    </p:set>
                                    <p:animEffect transition="in" filter="fade">
                                      <p:cBhvr>
                                        <p:cTn id="33" dur="1000"/>
                                        <p:tgtEl>
                                          <p:spTgt spid="76"/>
                                        </p:tgtEl>
                                      </p:cBhvr>
                                    </p:animEffect>
                                    <p:anim calcmode="lin" valueType="num">
                                      <p:cBhvr>
                                        <p:cTn id="34" dur="1000" fill="hold"/>
                                        <p:tgtEl>
                                          <p:spTgt spid="76"/>
                                        </p:tgtEl>
                                        <p:attrNameLst>
                                          <p:attrName>ppt_x</p:attrName>
                                        </p:attrNameLst>
                                      </p:cBhvr>
                                      <p:tavLst>
                                        <p:tav tm="0">
                                          <p:val>
                                            <p:strVal val="#ppt_x"/>
                                          </p:val>
                                        </p:tav>
                                        <p:tav tm="100000">
                                          <p:val>
                                            <p:strVal val="#ppt_x"/>
                                          </p:val>
                                        </p:tav>
                                      </p:tavLst>
                                    </p:anim>
                                    <p:anim calcmode="lin" valueType="num">
                                      <p:cBhvr>
                                        <p:cTn id="35" dur="1000" fill="hold"/>
                                        <p:tgtEl>
                                          <p:spTgt spid="76"/>
                                        </p:tgtEl>
                                        <p:attrNameLst>
                                          <p:attrName>ppt_y</p:attrName>
                                        </p:attrNameLst>
                                      </p:cBhvr>
                                      <p:tavLst>
                                        <p:tav tm="0">
                                          <p:val>
                                            <p:strVal val="#ppt_y+.1"/>
                                          </p:val>
                                        </p:tav>
                                        <p:tav tm="100000">
                                          <p:val>
                                            <p:strVal val="#ppt_y"/>
                                          </p:val>
                                        </p:tav>
                                      </p:tavLst>
                                    </p:anim>
                                  </p:childTnLst>
                                </p:cTn>
                              </p:par>
                            </p:childTnLst>
                          </p:cTn>
                        </p:par>
                        <p:par>
                          <p:cTn id="36" fill="hold">
                            <p:stCondLst>
                              <p:cond delay="4500"/>
                            </p:stCondLst>
                            <p:childTnLst>
                              <p:par>
                                <p:cTn id="37" presetID="53" presetClass="entr" presetSubtype="16" fill="hold" grpId="0" nodeType="afterEffect">
                                  <p:stCondLst>
                                    <p:cond delay="0"/>
                                  </p:stCondLst>
                                  <p:childTnLst>
                                    <p:set>
                                      <p:cBhvr>
                                        <p:cTn id="38" dur="1" fill="hold">
                                          <p:stCondLst>
                                            <p:cond delay="0"/>
                                          </p:stCondLst>
                                        </p:cTn>
                                        <p:tgtEl>
                                          <p:spTgt spid="60"/>
                                        </p:tgtEl>
                                        <p:attrNameLst>
                                          <p:attrName>style.visibility</p:attrName>
                                        </p:attrNameLst>
                                      </p:cBhvr>
                                      <p:to>
                                        <p:strVal val="visible"/>
                                      </p:to>
                                    </p:set>
                                    <p:anim calcmode="lin" valueType="num">
                                      <p:cBhvr>
                                        <p:cTn id="39" dur="500" fill="hold"/>
                                        <p:tgtEl>
                                          <p:spTgt spid="60"/>
                                        </p:tgtEl>
                                        <p:attrNameLst>
                                          <p:attrName>ppt_w</p:attrName>
                                        </p:attrNameLst>
                                      </p:cBhvr>
                                      <p:tavLst>
                                        <p:tav tm="0">
                                          <p:val>
                                            <p:fltVal val="0"/>
                                          </p:val>
                                        </p:tav>
                                        <p:tav tm="100000">
                                          <p:val>
                                            <p:strVal val="#ppt_w"/>
                                          </p:val>
                                        </p:tav>
                                      </p:tavLst>
                                    </p:anim>
                                    <p:anim calcmode="lin" valueType="num">
                                      <p:cBhvr>
                                        <p:cTn id="40" dur="500" fill="hold"/>
                                        <p:tgtEl>
                                          <p:spTgt spid="60"/>
                                        </p:tgtEl>
                                        <p:attrNameLst>
                                          <p:attrName>ppt_h</p:attrName>
                                        </p:attrNameLst>
                                      </p:cBhvr>
                                      <p:tavLst>
                                        <p:tav tm="0">
                                          <p:val>
                                            <p:fltVal val="0"/>
                                          </p:val>
                                        </p:tav>
                                        <p:tav tm="100000">
                                          <p:val>
                                            <p:strVal val="#ppt_h"/>
                                          </p:val>
                                        </p:tav>
                                      </p:tavLst>
                                    </p:anim>
                                    <p:animEffect transition="in" filter="fade">
                                      <p:cBhvr>
                                        <p:cTn id="41" dur="500"/>
                                        <p:tgtEl>
                                          <p:spTgt spid="60"/>
                                        </p:tgtEl>
                                      </p:cBhvr>
                                    </p:animEffect>
                                  </p:childTnLst>
                                </p:cTn>
                              </p:par>
                            </p:childTnLst>
                          </p:cTn>
                        </p:par>
                        <p:par>
                          <p:cTn id="42" fill="hold">
                            <p:stCondLst>
                              <p:cond delay="5000"/>
                            </p:stCondLst>
                            <p:childTnLst>
                              <p:par>
                                <p:cTn id="43" presetID="22" presetClass="entr" presetSubtype="8" fill="hold" nodeType="afterEffect">
                                  <p:stCondLst>
                                    <p:cond delay="0"/>
                                  </p:stCondLst>
                                  <p:childTnLst>
                                    <p:set>
                                      <p:cBhvr>
                                        <p:cTn id="44" dur="1" fill="hold">
                                          <p:stCondLst>
                                            <p:cond delay="0"/>
                                          </p:stCondLst>
                                        </p:cTn>
                                        <p:tgtEl>
                                          <p:spTgt spid="13"/>
                                        </p:tgtEl>
                                        <p:attrNameLst>
                                          <p:attrName>style.visibility</p:attrName>
                                        </p:attrNameLst>
                                      </p:cBhvr>
                                      <p:to>
                                        <p:strVal val="visible"/>
                                      </p:to>
                                    </p:set>
                                    <p:animEffect transition="in" filter="wipe(left)">
                                      <p:cBhvr>
                                        <p:cTn id="45" dur="500"/>
                                        <p:tgtEl>
                                          <p:spTgt spid="13"/>
                                        </p:tgtEl>
                                      </p:cBhvr>
                                    </p:animEffect>
                                  </p:childTnLst>
                                </p:cTn>
                              </p:par>
                            </p:childTnLst>
                          </p:cTn>
                        </p:par>
                        <p:par>
                          <p:cTn id="46" fill="hold">
                            <p:stCondLst>
                              <p:cond delay="5500"/>
                            </p:stCondLst>
                            <p:childTnLst>
                              <p:par>
                                <p:cTn id="47" presetID="42" presetClass="entr" presetSubtype="0" fill="hold" nodeType="afterEffect">
                                  <p:stCondLst>
                                    <p:cond delay="0"/>
                                  </p:stCondLst>
                                  <p:childTnLst>
                                    <p:set>
                                      <p:cBhvr>
                                        <p:cTn id="48" dur="1" fill="hold">
                                          <p:stCondLst>
                                            <p:cond delay="0"/>
                                          </p:stCondLst>
                                        </p:cTn>
                                        <p:tgtEl>
                                          <p:spTgt spid="79"/>
                                        </p:tgtEl>
                                        <p:attrNameLst>
                                          <p:attrName>style.visibility</p:attrName>
                                        </p:attrNameLst>
                                      </p:cBhvr>
                                      <p:to>
                                        <p:strVal val="visible"/>
                                      </p:to>
                                    </p:set>
                                    <p:animEffect transition="in" filter="fade">
                                      <p:cBhvr>
                                        <p:cTn id="49" dur="1000"/>
                                        <p:tgtEl>
                                          <p:spTgt spid="79"/>
                                        </p:tgtEl>
                                      </p:cBhvr>
                                    </p:animEffect>
                                    <p:anim calcmode="lin" valueType="num">
                                      <p:cBhvr>
                                        <p:cTn id="50" dur="1000" fill="hold"/>
                                        <p:tgtEl>
                                          <p:spTgt spid="79"/>
                                        </p:tgtEl>
                                        <p:attrNameLst>
                                          <p:attrName>ppt_x</p:attrName>
                                        </p:attrNameLst>
                                      </p:cBhvr>
                                      <p:tavLst>
                                        <p:tav tm="0">
                                          <p:val>
                                            <p:strVal val="#ppt_x"/>
                                          </p:val>
                                        </p:tav>
                                        <p:tav tm="100000">
                                          <p:val>
                                            <p:strVal val="#ppt_x"/>
                                          </p:val>
                                        </p:tav>
                                      </p:tavLst>
                                    </p:anim>
                                    <p:anim calcmode="lin" valueType="num">
                                      <p:cBhvr>
                                        <p:cTn id="51" dur="1000" fill="hold"/>
                                        <p:tgtEl>
                                          <p:spTgt spid="79"/>
                                        </p:tgtEl>
                                        <p:attrNameLst>
                                          <p:attrName>ppt_y</p:attrName>
                                        </p:attrNameLst>
                                      </p:cBhvr>
                                      <p:tavLst>
                                        <p:tav tm="0">
                                          <p:val>
                                            <p:strVal val="#ppt_y+.1"/>
                                          </p:val>
                                        </p:tav>
                                        <p:tav tm="100000">
                                          <p:val>
                                            <p:strVal val="#ppt_y"/>
                                          </p:val>
                                        </p:tav>
                                      </p:tavLst>
                                    </p:anim>
                                  </p:childTnLst>
                                </p:cTn>
                              </p:par>
                            </p:childTnLst>
                          </p:cTn>
                        </p:par>
                        <p:par>
                          <p:cTn id="52" fill="hold">
                            <p:stCondLst>
                              <p:cond delay="6500"/>
                            </p:stCondLst>
                            <p:childTnLst>
                              <p:par>
                                <p:cTn id="53" presetID="53" presetClass="entr" presetSubtype="16" fill="hold" grpId="0" nodeType="afterEffect">
                                  <p:stCondLst>
                                    <p:cond delay="0"/>
                                  </p:stCondLst>
                                  <p:childTnLst>
                                    <p:set>
                                      <p:cBhvr>
                                        <p:cTn id="54" dur="1" fill="hold">
                                          <p:stCondLst>
                                            <p:cond delay="0"/>
                                          </p:stCondLst>
                                        </p:cTn>
                                        <p:tgtEl>
                                          <p:spTgt spid="61"/>
                                        </p:tgtEl>
                                        <p:attrNameLst>
                                          <p:attrName>style.visibility</p:attrName>
                                        </p:attrNameLst>
                                      </p:cBhvr>
                                      <p:to>
                                        <p:strVal val="visible"/>
                                      </p:to>
                                    </p:set>
                                    <p:anim calcmode="lin" valueType="num">
                                      <p:cBhvr>
                                        <p:cTn id="55" dur="500" fill="hold"/>
                                        <p:tgtEl>
                                          <p:spTgt spid="61"/>
                                        </p:tgtEl>
                                        <p:attrNameLst>
                                          <p:attrName>ppt_w</p:attrName>
                                        </p:attrNameLst>
                                      </p:cBhvr>
                                      <p:tavLst>
                                        <p:tav tm="0">
                                          <p:val>
                                            <p:fltVal val="0"/>
                                          </p:val>
                                        </p:tav>
                                        <p:tav tm="100000">
                                          <p:val>
                                            <p:strVal val="#ppt_w"/>
                                          </p:val>
                                        </p:tav>
                                      </p:tavLst>
                                    </p:anim>
                                    <p:anim calcmode="lin" valueType="num">
                                      <p:cBhvr>
                                        <p:cTn id="56" dur="500" fill="hold"/>
                                        <p:tgtEl>
                                          <p:spTgt spid="61"/>
                                        </p:tgtEl>
                                        <p:attrNameLst>
                                          <p:attrName>ppt_h</p:attrName>
                                        </p:attrNameLst>
                                      </p:cBhvr>
                                      <p:tavLst>
                                        <p:tav tm="0">
                                          <p:val>
                                            <p:fltVal val="0"/>
                                          </p:val>
                                        </p:tav>
                                        <p:tav tm="100000">
                                          <p:val>
                                            <p:strVal val="#ppt_h"/>
                                          </p:val>
                                        </p:tav>
                                      </p:tavLst>
                                    </p:anim>
                                    <p:animEffect transition="in" filter="fade">
                                      <p:cBhvr>
                                        <p:cTn id="57" dur="500"/>
                                        <p:tgtEl>
                                          <p:spTgt spid="61"/>
                                        </p:tgtEl>
                                      </p:cBhvr>
                                    </p:animEffect>
                                  </p:childTnLst>
                                </p:cTn>
                              </p:par>
                            </p:childTnLst>
                          </p:cTn>
                        </p:par>
                        <p:par>
                          <p:cTn id="58" fill="hold">
                            <p:stCondLst>
                              <p:cond delay="7000"/>
                            </p:stCondLst>
                            <p:childTnLst>
                              <p:par>
                                <p:cTn id="59" presetID="22" presetClass="entr" presetSubtype="8" fill="hold" nodeType="afterEffect">
                                  <p:stCondLst>
                                    <p:cond delay="0"/>
                                  </p:stCondLst>
                                  <p:childTnLst>
                                    <p:set>
                                      <p:cBhvr>
                                        <p:cTn id="60" dur="1" fill="hold">
                                          <p:stCondLst>
                                            <p:cond delay="0"/>
                                          </p:stCondLst>
                                        </p:cTn>
                                        <p:tgtEl>
                                          <p:spTgt spid="64"/>
                                        </p:tgtEl>
                                        <p:attrNameLst>
                                          <p:attrName>style.visibility</p:attrName>
                                        </p:attrNameLst>
                                      </p:cBhvr>
                                      <p:to>
                                        <p:strVal val="visible"/>
                                      </p:to>
                                    </p:set>
                                    <p:animEffect transition="in" filter="wipe(left)">
                                      <p:cBhvr>
                                        <p:cTn id="61" dur="500"/>
                                        <p:tgtEl>
                                          <p:spTgt spid="64"/>
                                        </p:tgtEl>
                                      </p:cBhvr>
                                    </p:animEffect>
                                  </p:childTnLst>
                                </p:cTn>
                              </p:par>
                            </p:childTnLst>
                          </p:cTn>
                        </p:par>
                        <p:par>
                          <p:cTn id="62" fill="hold">
                            <p:stCondLst>
                              <p:cond delay="7500"/>
                            </p:stCondLst>
                            <p:childTnLst>
                              <p:par>
                                <p:cTn id="63" presetID="42" presetClass="entr" presetSubtype="0" fill="hold" nodeType="afterEffect">
                                  <p:stCondLst>
                                    <p:cond delay="0"/>
                                  </p:stCondLst>
                                  <p:childTnLst>
                                    <p:set>
                                      <p:cBhvr>
                                        <p:cTn id="64" dur="1" fill="hold">
                                          <p:stCondLst>
                                            <p:cond delay="0"/>
                                          </p:stCondLst>
                                        </p:cTn>
                                        <p:tgtEl>
                                          <p:spTgt spid="73"/>
                                        </p:tgtEl>
                                        <p:attrNameLst>
                                          <p:attrName>style.visibility</p:attrName>
                                        </p:attrNameLst>
                                      </p:cBhvr>
                                      <p:to>
                                        <p:strVal val="visible"/>
                                      </p:to>
                                    </p:set>
                                    <p:animEffect transition="in" filter="fade">
                                      <p:cBhvr>
                                        <p:cTn id="65" dur="1000"/>
                                        <p:tgtEl>
                                          <p:spTgt spid="73"/>
                                        </p:tgtEl>
                                      </p:cBhvr>
                                    </p:animEffect>
                                    <p:anim calcmode="lin" valueType="num">
                                      <p:cBhvr>
                                        <p:cTn id="66" dur="1000" fill="hold"/>
                                        <p:tgtEl>
                                          <p:spTgt spid="73"/>
                                        </p:tgtEl>
                                        <p:attrNameLst>
                                          <p:attrName>ppt_x</p:attrName>
                                        </p:attrNameLst>
                                      </p:cBhvr>
                                      <p:tavLst>
                                        <p:tav tm="0">
                                          <p:val>
                                            <p:strVal val="#ppt_x"/>
                                          </p:val>
                                        </p:tav>
                                        <p:tav tm="100000">
                                          <p:val>
                                            <p:strVal val="#ppt_x"/>
                                          </p:val>
                                        </p:tav>
                                      </p:tavLst>
                                    </p:anim>
                                    <p:anim calcmode="lin" valueType="num">
                                      <p:cBhvr>
                                        <p:cTn id="67" dur="1000" fill="hold"/>
                                        <p:tgtEl>
                                          <p:spTgt spid="73"/>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53" presetClass="entr" presetSubtype="16" fill="hold" grpId="0" nodeType="afterEffect">
                                  <p:stCondLst>
                                    <p:cond delay="0"/>
                                  </p:stCondLst>
                                  <p:childTnLst>
                                    <p:set>
                                      <p:cBhvr>
                                        <p:cTn id="70" dur="1" fill="hold">
                                          <p:stCondLst>
                                            <p:cond delay="0"/>
                                          </p:stCondLst>
                                        </p:cTn>
                                        <p:tgtEl>
                                          <p:spTgt spid="62"/>
                                        </p:tgtEl>
                                        <p:attrNameLst>
                                          <p:attrName>style.visibility</p:attrName>
                                        </p:attrNameLst>
                                      </p:cBhvr>
                                      <p:to>
                                        <p:strVal val="visible"/>
                                      </p:to>
                                    </p:set>
                                    <p:anim calcmode="lin" valueType="num">
                                      <p:cBhvr>
                                        <p:cTn id="71" dur="500" fill="hold"/>
                                        <p:tgtEl>
                                          <p:spTgt spid="62"/>
                                        </p:tgtEl>
                                        <p:attrNameLst>
                                          <p:attrName>ppt_w</p:attrName>
                                        </p:attrNameLst>
                                      </p:cBhvr>
                                      <p:tavLst>
                                        <p:tav tm="0">
                                          <p:val>
                                            <p:fltVal val="0"/>
                                          </p:val>
                                        </p:tav>
                                        <p:tav tm="100000">
                                          <p:val>
                                            <p:strVal val="#ppt_w"/>
                                          </p:val>
                                        </p:tav>
                                      </p:tavLst>
                                    </p:anim>
                                    <p:anim calcmode="lin" valueType="num">
                                      <p:cBhvr>
                                        <p:cTn id="72" dur="500" fill="hold"/>
                                        <p:tgtEl>
                                          <p:spTgt spid="62"/>
                                        </p:tgtEl>
                                        <p:attrNameLst>
                                          <p:attrName>ppt_h</p:attrName>
                                        </p:attrNameLst>
                                      </p:cBhvr>
                                      <p:tavLst>
                                        <p:tav tm="0">
                                          <p:val>
                                            <p:fltVal val="0"/>
                                          </p:val>
                                        </p:tav>
                                        <p:tav tm="100000">
                                          <p:val>
                                            <p:strVal val="#ppt_h"/>
                                          </p:val>
                                        </p:tav>
                                      </p:tavLst>
                                    </p:anim>
                                    <p:animEffect transition="in" filter="fade">
                                      <p:cBhvr>
                                        <p:cTn id="73" dur="500"/>
                                        <p:tgtEl>
                                          <p:spTgt spid="62"/>
                                        </p:tgtEl>
                                      </p:cBhvr>
                                    </p:animEffect>
                                  </p:childTnLst>
                                </p:cTn>
                              </p:par>
                            </p:childTnLst>
                          </p:cTn>
                        </p:par>
                        <p:par>
                          <p:cTn id="74" fill="hold">
                            <p:stCondLst>
                              <p:cond delay="9000"/>
                            </p:stCondLst>
                            <p:childTnLst>
                              <p:par>
                                <p:cTn id="75" presetID="22" presetClass="entr" presetSubtype="4" fill="hold" nodeType="afterEffect">
                                  <p:stCondLst>
                                    <p:cond delay="0"/>
                                  </p:stCondLst>
                                  <p:childTnLst>
                                    <p:set>
                                      <p:cBhvr>
                                        <p:cTn id="76" dur="1" fill="hold">
                                          <p:stCondLst>
                                            <p:cond delay="0"/>
                                          </p:stCondLst>
                                        </p:cTn>
                                        <p:tgtEl>
                                          <p:spTgt spid="25"/>
                                        </p:tgtEl>
                                        <p:attrNameLst>
                                          <p:attrName>style.visibility</p:attrName>
                                        </p:attrNameLst>
                                      </p:cBhvr>
                                      <p:to>
                                        <p:strVal val="visible"/>
                                      </p:to>
                                    </p:set>
                                    <p:animEffect transition="in" filter="wipe(down)">
                                      <p:cBhvr>
                                        <p:cTn id="77" dur="500"/>
                                        <p:tgtEl>
                                          <p:spTgt spid="25"/>
                                        </p:tgtEl>
                                      </p:cBhvr>
                                    </p:animEffect>
                                  </p:childTnLst>
                                </p:cTn>
                              </p:par>
                            </p:childTnLst>
                          </p:cTn>
                        </p:par>
                        <p:par>
                          <p:cTn id="78" fill="hold">
                            <p:stCondLst>
                              <p:cond delay="9500"/>
                            </p:stCondLst>
                            <p:childTnLst>
                              <p:par>
                                <p:cTn id="79" presetID="42" presetClass="entr" presetSubtype="0" fill="hold" nodeType="afterEffect">
                                  <p:stCondLst>
                                    <p:cond delay="0"/>
                                  </p:stCondLst>
                                  <p:childTnLst>
                                    <p:set>
                                      <p:cBhvr>
                                        <p:cTn id="80" dur="1" fill="hold">
                                          <p:stCondLst>
                                            <p:cond delay="0"/>
                                          </p:stCondLst>
                                        </p:cTn>
                                        <p:tgtEl>
                                          <p:spTgt spid="65"/>
                                        </p:tgtEl>
                                        <p:attrNameLst>
                                          <p:attrName>style.visibility</p:attrName>
                                        </p:attrNameLst>
                                      </p:cBhvr>
                                      <p:to>
                                        <p:strVal val="visible"/>
                                      </p:to>
                                    </p:set>
                                    <p:animEffect transition="in" filter="fade">
                                      <p:cBhvr>
                                        <p:cTn id="81" dur="1000"/>
                                        <p:tgtEl>
                                          <p:spTgt spid="65"/>
                                        </p:tgtEl>
                                      </p:cBhvr>
                                    </p:animEffect>
                                    <p:anim calcmode="lin" valueType="num">
                                      <p:cBhvr>
                                        <p:cTn id="82" dur="1000" fill="hold"/>
                                        <p:tgtEl>
                                          <p:spTgt spid="65"/>
                                        </p:tgtEl>
                                        <p:attrNameLst>
                                          <p:attrName>ppt_x</p:attrName>
                                        </p:attrNameLst>
                                      </p:cBhvr>
                                      <p:tavLst>
                                        <p:tav tm="0">
                                          <p:val>
                                            <p:strVal val="#ppt_x"/>
                                          </p:val>
                                        </p:tav>
                                        <p:tav tm="100000">
                                          <p:val>
                                            <p:strVal val="#ppt_x"/>
                                          </p:val>
                                        </p:tav>
                                      </p:tavLst>
                                    </p:anim>
                                    <p:anim calcmode="lin" valueType="num">
                                      <p:cBhvr>
                                        <p:cTn id="83" dur="1000" fill="hold"/>
                                        <p:tgtEl>
                                          <p:spTgt spid="65"/>
                                        </p:tgtEl>
                                        <p:attrNameLst>
                                          <p:attrName>ppt_y</p:attrName>
                                        </p:attrNameLst>
                                      </p:cBhvr>
                                      <p:tavLst>
                                        <p:tav tm="0">
                                          <p:val>
                                            <p:strVal val="#ppt_y+.1"/>
                                          </p:val>
                                        </p:tav>
                                        <p:tav tm="100000">
                                          <p:val>
                                            <p:strVal val="#ppt_y"/>
                                          </p:val>
                                        </p:tav>
                                      </p:tavLst>
                                    </p:anim>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63"/>
                                        </p:tgtEl>
                                        <p:attrNameLst>
                                          <p:attrName>style.visibility</p:attrName>
                                        </p:attrNameLst>
                                      </p:cBhvr>
                                      <p:to>
                                        <p:strVal val="visible"/>
                                      </p:to>
                                    </p:set>
                                    <p:anim calcmode="lin" valueType="num">
                                      <p:cBhvr>
                                        <p:cTn id="87" dur="500" fill="hold"/>
                                        <p:tgtEl>
                                          <p:spTgt spid="63"/>
                                        </p:tgtEl>
                                        <p:attrNameLst>
                                          <p:attrName>ppt_w</p:attrName>
                                        </p:attrNameLst>
                                      </p:cBhvr>
                                      <p:tavLst>
                                        <p:tav tm="0">
                                          <p:val>
                                            <p:fltVal val="0"/>
                                          </p:val>
                                        </p:tav>
                                        <p:tav tm="100000">
                                          <p:val>
                                            <p:strVal val="#ppt_w"/>
                                          </p:val>
                                        </p:tav>
                                      </p:tavLst>
                                    </p:anim>
                                    <p:anim calcmode="lin" valueType="num">
                                      <p:cBhvr>
                                        <p:cTn id="88" dur="500" fill="hold"/>
                                        <p:tgtEl>
                                          <p:spTgt spid="63"/>
                                        </p:tgtEl>
                                        <p:attrNameLst>
                                          <p:attrName>ppt_h</p:attrName>
                                        </p:attrNameLst>
                                      </p:cBhvr>
                                      <p:tavLst>
                                        <p:tav tm="0">
                                          <p:val>
                                            <p:fltVal val="0"/>
                                          </p:val>
                                        </p:tav>
                                        <p:tav tm="100000">
                                          <p:val>
                                            <p:strVal val="#ppt_h"/>
                                          </p:val>
                                        </p:tav>
                                      </p:tavLst>
                                    </p:anim>
                                    <p:animEffect transition="in" filter="fade">
                                      <p:cBhvr>
                                        <p:cTn id="89" dur="500"/>
                                        <p:tgtEl>
                                          <p:spTgt spid="63"/>
                                        </p:tgtEl>
                                      </p:cBhvr>
                                    </p:animEffect>
                                  </p:childTnLst>
                                </p:cTn>
                              </p:par>
                            </p:childTnLst>
                          </p:cTn>
                        </p:par>
                        <p:par>
                          <p:cTn id="90" fill="hold">
                            <p:stCondLst>
                              <p:cond delay="11000"/>
                            </p:stCondLst>
                            <p:childTnLst>
                              <p:par>
                                <p:cTn id="91" presetID="22" presetClass="entr" presetSubtype="8" fill="hold" nodeType="afterEffect">
                                  <p:stCondLst>
                                    <p:cond delay="0"/>
                                  </p:stCondLst>
                                  <p:childTnLst>
                                    <p:set>
                                      <p:cBhvr>
                                        <p:cTn id="92" dur="1" fill="hold">
                                          <p:stCondLst>
                                            <p:cond delay="0"/>
                                          </p:stCondLst>
                                        </p:cTn>
                                        <p:tgtEl>
                                          <p:spTgt spid="22"/>
                                        </p:tgtEl>
                                        <p:attrNameLst>
                                          <p:attrName>style.visibility</p:attrName>
                                        </p:attrNameLst>
                                      </p:cBhvr>
                                      <p:to>
                                        <p:strVal val="visible"/>
                                      </p:to>
                                    </p:set>
                                    <p:animEffect transition="in" filter="wipe(left)">
                                      <p:cBhvr>
                                        <p:cTn id="93" dur="500"/>
                                        <p:tgtEl>
                                          <p:spTgt spid="2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1" grpId="0" animBg="1"/>
      <p:bldP spid="45" grpId="0" animBg="1"/>
      <p:bldP spid="60" grpId="0" animBg="1"/>
      <p:bldP spid="61" grpId="0" animBg="1"/>
      <p:bldP spid="62" grpId="0" animBg="1"/>
      <p:bldP spid="63"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5" name="Rectangle 74"/>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9" name="Group 58"/>
          <p:cNvGrpSpPr/>
          <p:nvPr/>
        </p:nvGrpSpPr>
        <p:grpSpPr>
          <a:xfrm>
            <a:off x="6267451" y="4157558"/>
            <a:ext cx="1238251" cy="2702983"/>
            <a:chOff x="4700588" y="3125788"/>
            <a:chExt cx="928688" cy="2027237"/>
          </a:xfrm>
        </p:grpSpPr>
        <p:sp>
          <p:nvSpPr>
            <p:cNvPr id="1029" name="Freeform 5"/>
            <p:cNvSpPr>
              <a:spLocks/>
            </p:cNvSpPr>
            <p:nvPr/>
          </p:nvSpPr>
          <p:spPr bwMode="auto">
            <a:xfrm>
              <a:off x="4700588" y="3244850"/>
              <a:ext cx="673100" cy="1908175"/>
            </a:xfrm>
            <a:custGeom>
              <a:avLst/>
              <a:gdLst/>
              <a:ahLst/>
              <a:cxnLst>
                <a:cxn ang="0">
                  <a:pos x="0" y="179"/>
                </a:cxn>
                <a:cxn ang="0">
                  <a:pos x="0" y="507"/>
                </a:cxn>
                <a:cxn ang="0">
                  <a:pos x="74" y="507"/>
                </a:cxn>
                <a:cxn ang="0">
                  <a:pos x="74" y="179"/>
                </a:cxn>
                <a:cxn ang="0">
                  <a:pos x="179" y="75"/>
                </a:cxn>
                <a:cxn ang="0">
                  <a:pos x="179" y="0"/>
                </a:cxn>
                <a:cxn ang="0">
                  <a:pos x="0" y="179"/>
                </a:cxn>
              </a:cxnLst>
              <a:rect l="0" t="0" r="r" b="b"/>
              <a:pathLst>
                <a:path w="179" h="507">
                  <a:moveTo>
                    <a:pt x="0" y="179"/>
                  </a:moveTo>
                  <a:cubicBezTo>
                    <a:pt x="0" y="507"/>
                    <a:pt x="0" y="507"/>
                    <a:pt x="0" y="507"/>
                  </a:cubicBezTo>
                  <a:cubicBezTo>
                    <a:pt x="74" y="507"/>
                    <a:pt x="74" y="507"/>
                    <a:pt x="74" y="507"/>
                  </a:cubicBezTo>
                  <a:cubicBezTo>
                    <a:pt x="74" y="179"/>
                    <a:pt x="74" y="179"/>
                    <a:pt x="74" y="179"/>
                  </a:cubicBezTo>
                  <a:cubicBezTo>
                    <a:pt x="74" y="122"/>
                    <a:pt x="121" y="75"/>
                    <a:pt x="179" y="75"/>
                  </a:cubicBezTo>
                  <a:cubicBezTo>
                    <a:pt x="179" y="0"/>
                    <a:pt x="179" y="0"/>
                    <a:pt x="179" y="0"/>
                  </a:cubicBezTo>
                  <a:cubicBezTo>
                    <a:pt x="80" y="0"/>
                    <a:pt x="0" y="81"/>
                    <a:pt x="0" y="179"/>
                  </a:cubicBez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0" name="Freeform 6"/>
            <p:cNvSpPr>
              <a:spLocks/>
            </p:cNvSpPr>
            <p:nvPr/>
          </p:nvSpPr>
          <p:spPr bwMode="auto">
            <a:xfrm>
              <a:off x="5373688" y="3125788"/>
              <a:ext cx="255588" cy="508000"/>
            </a:xfrm>
            <a:custGeom>
              <a:avLst/>
              <a:gdLst/>
              <a:ahLst/>
              <a:cxnLst>
                <a:cxn ang="0">
                  <a:pos x="0" y="320"/>
                </a:cxn>
                <a:cxn ang="0">
                  <a:pos x="161" y="161"/>
                </a:cxn>
                <a:cxn ang="0">
                  <a:pos x="0" y="0"/>
                </a:cxn>
                <a:cxn ang="0">
                  <a:pos x="0" y="320"/>
                </a:cxn>
              </a:cxnLst>
              <a:rect l="0" t="0" r="r" b="b"/>
              <a:pathLst>
                <a:path w="161" h="320">
                  <a:moveTo>
                    <a:pt x="0" y="320"/>
                  </a:moveTo>
                  <a:lnTo>
                    <a:pt x="161" y="161"/>
                  </a:lnTo>
                  <a:lnTo>
                    <a:pt x="0" y="0"/>
                  </a:lnTo>
                  <a:lnTo>
                    <a:pt x="0" y="320"/>
                  </a:lnTo>
                  <a:close/>
                </a:path>
              </a:pathLst>
            </a:custGeom>
            <a:solidFill>
              <a:srgbClr val="FFC00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1" name="Freeform 17"/>
            <p:cNvSpPr>
              <a:spLocks/>
            </p:cNvSpPr>
            <p:nvPr/>
          </p:nvSpPr>
          <p:spPr bwMode="auto">
            <a:xfrm>
              <a:off x="5319713" y="3365500"/>
              <a:ext cx="53975" cy="46038"/>
            </a:xfrm>
            <a:custGeom>
              <a:avLst/>
              <a:gdLst/>
              <a:ahLst/>
              <a:cxnLst>
                <a:cxn ang="0">
                  <a:pos x="14" y="0"/>
                </a:cxn>
                <a:cxn ang="0">
                  <a:pos x="0" y="1"/>
                </a:cxn>
                <a:cxn ang="0">
                  <a:pos x="0" y="12"/>
                </a:cxn>
                <a:cxn ang="0">
                  <a:pos x="14" y="11"/>
                </a:cxn>
                <a:cxn ang="0">
                  <a:pos x="14" y="0"/>
                </a:cxn>
              </a:cxnLst>
              <a:rect l="0" t="0" r="r" b="b"/>
              <a:pathLst>
                <a:path w="14" h="12">
                  <a:moveTo>
                    <a:pt x="14" y="0"/>
                  </a:moveTo>
                  <a:cubicBezTo>
                    <a:pt x="9" y="0"/>
                    <a:pt x="5" y="0"/>
                    <a:pt x="0" y="1"/>
                  </a:cubicBezTo>
                  <a:cubicBezTo>
                    <a:pt x="0" y="12"/>
                    <a:pt x="0" y="12"/>
                    <a:pt x="0" y="12"/>
                  </a:cubicBezTo>
                  <a:cubicBezTo>
                    <a:pt x="4" y="11"/>
                    <a:pt x="9" y="11"/>
                    <a:pt x="14" y="11"/>
                  </a:cubicBezTo>
                  <a:lnTo>
                    <a:pt x="14" y="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4" name="Rectangle 20"/>
            <p:cNvSpPr>
              <a:spLocks noChangeArrowheads="1"/>
            </p:cNvSpPr>
            <p:nvPr/>
          </p:nvSpPr>
          <p:spPr bwMode="auto">
            <a:xfrm>
              <a:off x="4816475" y="4911725"/>
              <a:ext cx="44450"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7" name="Rectangle 23"/>
            <p:cNvSpPr>
              <a:spLocks noChangeArrowheads="1"/>
            </p:cNvSpPr>
            <p:nvPr/>
          </p:nvSpPr>
          <p:spPr bwMode="auto">
            <a:xfrm>
              <a:off x="4816475" y="4532313"/>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0" name="Rectangle 26"/>
            <p:cNvSpPr>
              <a:spLocks noChangeArrowheads="1"/>
            </p:cNvSpPr>
            <p:nvPr/>
          </p:nvSpPr>
          <p:spPr bwMode="auto">
            <a:xfrm>
              <a:off x="4816475" y="4156075"/>
              <a:ext cx="44450"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5" name="Freeform 31"/>
            <p:cNvSpPr>
              <a:spLocks/>
            </p:cNvSpPr>
            <p:nvPr/>
          </p:nvSpPr>
          <p:spPr bwMode="auto">
            <a:xfrm>
              <a:off x="4816475" y="3783013"/>
              <a:ext cx="60325" cy="166688"/>
            </a:xfrm>
            <a:custGeom>
              <a:avLst/>
              <a:gdLst/>
              <a:ahLst/>
              <a:cxnLst>
                <a:cxn ang="0">
                  <a:pos x="12" y="44"/>
                </a:cxn>
                <a:cxn ang="0">
                  <a:pos x="16" y="1"/>
                </a:cxn>
                <a:cxn ang="0">
                  <a:pos x="5" y="0"/>
                </a:cxn>
                <a:cxn ang="0">
                  <a:pos x="1" y="42"/>
                </a:cxn>
                <a:cxn ang="0">
                  <a:pos x="12" y="44"/>
                </a:cxn>
              </a:cxnLst>
              <a:rect l="0" t="0" r="r" b="b"/>
              <a:pathLst>
                <a:path w="16" h="44">
                  <a:moveTo>
                    <a:pt x="12" y="44"/>
                  </a:moveTo>
                  <a:cubicBezTo>
                    <a:pt x="11" y="29"/>
                    <a:pt x="13" y="15"/>
                    <a:pt x="16" y="1"/>
                  </a:cubicBezTo>
                  <a:cubicBezTo>
                    <a:pt x="5" y="0"/>
                    <a:pt x="5" y="0"/>
                    <a:pt x="5" y="0"/>
                  </a:cubicBezTo>
                  <a:cubicBezTo>
                    <a:pt x="2" y="14"/>
                    <a:pt x="0" y="28"/>
                    <a:pt x="1" y="42"/>
                  </a:cubicBezTo>
                  <a:lnTo>
                    <a:pt x="12"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58" name="Group 57"/>
          <p:cNvGrpSpPr/>
          <p:nvPr/>
        </p:nvGrpSpPr>
        <p:grpSpPr>
          <a:xfrm>
            <a:off x="5382685" y="3348991"/>
            <a:ext cx="3071284" cy="3511549"/>
            <a:chOff x="4037013" y="2519363"/>
            <a:chExt cx="2303463" cy="2633662"/>
          </a:xfrm>
        </p:grpSpPr>
        <p:sp>
          <p:nvSpPr>
            <p:cNvPr id="1038" name="Freeform 14"/>
            <p:cNvSpPr>
              <a:spLocks/>
            </p:cNvSpPr>
            <p:nvPr/>
          </p:nvSpPr>
          <p:spPr bwMode="auto">
            <a:xfrm>
              <a:off x="4037013" y="2647950"/>
              <a:ext cx="2047875" cy="2505075"/>
            </a:xfrm>
            <a:custGeom>
              <a:avLst/>
              <a:gdLst/>
              <a:ahLst/>
              <a:cxnLst>
                <a:cxn ang="0">
                  <a:pos x="403" y="0"/>
                </a:cxn>
                <a:cxn ang="0">
                  <a:pos x="403" y="0"/>
                </a:cxn>
                <a:cxn ang="0">
                  <a:pos x="0" y="404"/>
                </a:cxn>
                <a:cxn ang="0">
                  <a:pos x="0" y="666"/>
                </a:cxn>
                <a:cxn ang="0">
                  <a:pos x="74" y="666"/>
                </a:cxn>
                <a:cxn ang="0">
                  <a:pos x="74" y="404"/>
                </a:cxn>
                <a:cxn ang="0">
                  <a:pos x="405" y="74"/>
                </a:cxn>
                <a:cxn ang="0">
                  <a:pos x="544" y="74"/>
                </a:cxn>
                <a:cxn ang="0">
                  <a:pos x="544" y="0"/>
                </a:cxn>
                <a:cxn ang="0">
                  <a:pos x="403" y="0"/>
                </a:cxn>
              </a:cxnLst>
              <a:rect l="0" t="0" r="r" b="b"/>
              <a:pathLst>
                <a:path w="544" h="666">
                  <a:moveTo>
                    <a:pt x="403" y="0"/>
                  </a:moveTo>
                  <a:cubicBezTo>
                    <a:pt x="403" y="0"/>
                    <a:pt x="403" y="0"/>
                    <a:pt x="403" y="0"/>
                  </a:cubicBezTo>
                  <a:cubicBezTo>
                    <a:pt x="180" y="1"/>
                    <a:pt x="0" y="182"/>
                    <a:pt x="0" y="404"/>
                  </a:cubicBezTo>
                  <a:cubicBezTo>
                    <a:pt x="0" y="666"/>
                    <a:pt x="0" y="666"/>
                    <a:pt x="0" y="666"/>
                  </a:cubicBezTo>
                  <a:cubicBezTo>
                    <a:pt x="74" y="666"/>
                    <a:pt x="74" y="666"/>
                    <a:pt x="74" y="666"/>
                  </a:cubicBezTo>
                  <a:cubicBezTo>
                    <a:pt x="74" y="404"/>
                    <a:pt x="74" y="404"/>
                    <a:pt x="74" y="404"/>
                  </a:cubicBezTo>
                  <a:cubicBezTo>
                    <a:pt x="74" y="222"/>
                    <a:pt x="223" y="74"/>
                    <a:pt x="405" y="74"/>
                  </a:cubicBezTo>
                  <a:cubicBezTo>
                    <a:pt x="544" y="74"/>
                    <a:pt x="544" y="74"/>
                    <a:pt x="544" y="74"/>
                  </a:cubicBezTo>
                  <a:cubicBezTo>
                    <a:pt x="544" y="0"/>
                    <a:pt x="544" y="0"/>
                    <a:pt x="544" y="0"/>
                  </a:cubicBezTo>
                  <a:lnTo>
                    <a:pt x="403" y="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0" name="Freeform 16"/>
            <p:cNvSpPr>
              <a:spLocks/>
            </p:cNvSpPr>
            <p:nvPr/>
          </p:nvSpPr>
          <p:spPr bwMode="auto">
            <a:xfrm>
              <a:off x="6084888" y="2519363"/>
              <a:ext cx="255588" cy="508000"/>
            </a:xfrm>
            <a:custGeom>
              <a:avLst/>
              <a:gdLst/>
              <a:ahLst/>
              <a:cxnLst>
                <a:cxn ang="0">
                  <a:pos x="0" y="320"/>
                </a:cxn>
                <a:cxn ang="0">
                  <a:pos x="161" y="159"/>
                </a:cxn>
                <a:cxn ang="0">
                  <a:pos x="0" y="0"/>
                </a:cxn>
                <a:cxn ang="0">
                  <a:pos x="0" y="320"/>
                </a:cxn>
              </a:cxnLst>
              <a:rect l="0" t="0" r="r" b="b"/>
              <a:pathLst>
                <a:path w="161" h="320">
                  <a:moveTo>
                    <a:pt x="0" y="320"/>
                  </a:moveTo>
                  <a:lnTo>
                    <a:pt x="161" y="159"/>
                  </a:lnTo>
                  <a:lnTo>
                    <a:pt x="0" y="0"/>
                  </a:lnTo>
                  <a:lnTo>
                    <a:pt x="0" y="320"/>
                  </a:lnTo>
                  <a:close/>
                </a:path>
              </a:pathLst>
            </a:custGeom>
            <a:solidFill>
              <a:srgbClr val="ED7D3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1" name="Freeform 27"/>
            <p:cNvSpPr>
              <a:spLocks/>
            </p:cNvSpPr>
            <p:nvPr/>
          </p:nvSpPr>
          <p:spPr bwMode="auto">
            <a:xfrm>
              <a:off x="4830763" y="2895600"/>
              <a:ext cx="161925" cy="109538"/>
            </a:xfrm>
            <a:custGeom>
              <a:avLst/>
              <a:gdLst/>
              <a:ahLst/>
              <a:cxnLst>
                <a:cxn ang="0">
                  <a:pos x="5" y="29"/>
                </a:cxn>
                <a:cxn ang="0">
                  <a:pos x="43" y="10"/>
                </a:cxn>
                <a:cxn ang="0">
                  <a:pos x="37" y="0"/>
                </a:cxn>
                <a:cxn ang="0">
                  <a:pos x="0" y="20"/>
                </a:cxn>
                <a:cxn ang="0">
                  <a:pos x="5" y="29"/>
                </a:cxn>
              </a:cxnLst>
              <a:rect l="0" t="0" r="r" b="b"/>
              <a:pathLst>
                <a:path w="43" h="29">
                  <a:moveTo>
                    <a:pt x="5" y="29"/>
                  </a:moveTo>
                  <a:cubicBezTo>
                    <a:pt x="17" y="22"/>
                    <a:pt x="30" y="16"/>
                    <a:pt x="43" y="10"/>
                  </a:cubicBezTo>
                  <a:cubicBezTo>
                    <a:pt x="37" y="0"/>
                    <a:pt x="37" y="0"/>
                    <a:pt x="37" y="0"/>
                  </a:cubicBezTo>
                  <a:cubicBezTo>
                    <a:pt x="25" y="6"/>
                    <a:pt x="12" y="12"/>
                    <a:pt x="0" y="20"/>
                  </a:cubicBezTo>
                  <a:lnTo>
                    <a:pt x="5" y="2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1" name="Freeform 37"/>
            <p:cNvSpPr>
              <a:spLocks/>
            </p:cNvSpPr>
            <p:nvPr/>
          </p:nvSpPr>
          <p:spPr bwMode="auto">
            <a:xfrm>
              <a:off x="5203825" y="2779713"/>
              <a:ext cx="161925" cy="74613"/>
            </a:xfrm>
            <a:custGeom>
              <a:avLst/>
              <a:gdLst/>
              <a:ahLst/>
              <a:cxnLst>
                <a:cxn ang="0">
                  <a:pos x="2" y="20"/>
                </a:cxn>
                <a:cxn ang="0">
                  <a:pos x="43" y="11"/>
                </a:cxn>
                <a:cxn ang="0">
                  <a:pos x="41" y="0"/>
                </a:cxn>
                <a:cxn ang="0">
                  <a:pos x="0" y="9"/>
                </a:cxn>
                <a:cxn ang="0">
                  <a:pos x="2" y="20"/>
                </a:cxn>
              </a:cxnLst>
              <a:rect l="0" t="0" r="r" b="b"/>
              <a:pathLst>
                <a:path w="43" h="20">
                  <a:moveTo>
                    <a:pt x="2" y="20"/>
                  </a:moveTo>
                  <a:cubicBezTo>
                    <a:pt x="15" y="16"/>
                    <a:pt x="29" y="13"/>
                    <a:pt x="43" y="11"/>
                  </a:cubicBezTo>
                  <a:cubicBezTo>
                    <a:pt x="41" y="0"/>
                    <a:pt x="41" y="0"/>
                    <a:pt x="41" y="0"/>
                  </a:cubicBezTo>
                  <a:cubicBezTo>
                    <a:pt x="27" y="2"/>
                    <a:pt x="13" y="5"/>
                    <a:pt x="0" y="9"/>
                  </a:cubicBezTo>
                  <a:lnTo>
                    <a:pt x="2" y="20"/>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2" name="Rectangle 38"/>
            <p:cNvSpPr>
              <a:spLocks noChangeArrowheads="1"/>
            </p:cNvSpPr>
            <p:nvPr/>
          </p:nvSpPr>
          <p:spPr bwMode="auto">
            <a:xfrm>
              <a:off x="5583238" y="2763838"/>
              <a:ext cx="161925"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3" name="Rectangle 39"/>
            <p:cNvSpPr>
              <a:spLocks noChangeArrowheads="1"/>
            </p:cNvSpPr>
            <p:nvPr/>
          </p:nvSpPr>
          <p:spPr bwMode="auto">
            <a:xfrm>
              <a:off x="5964238" y="2763838"/>
              <a:ext cx="120650" cy="4127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4" name="Freeform 40"/>
            <p:cNvSpPr>
              <a:spLocks/>
            </p:cNvSpPr>
            <p:nvPr/>
          </p:nvSpPr>
          <p:spPr bwMode="auto">
            <a:xfrm>
              <a:off x="4527550" y="3109913"/>
              <a:ext cx="142875" cy="139700"/>
            </a:xfrm>
            <a:custGeom>
              <a:avLst/>
              <a:gdLst/>
              <a:ahLst/>
              <a:cxnLst>
                <a:cxn ang="0">
                  <a:pos x="8" y="37"/>
                </a:cxn>
                <a:cxn ang="0">
                  <a:pos x="38" y="8"/>
                </a:cxn>
                <a:cxn ang="0">
                  <a:pos x="30" y="0"/>
                </a:cxn>
                <a:cxn ang="0">
                  <a:pos x="0" y="29"/>
                </a:cxn>
                <a:cxn ang="0">
                  <a:pos x="8" y="37"/>
                </a:cxn>
              </a:cxnLst>
              <a:rect l="0" t="0" r="r" b="b"/>
              <a:pathLst>
                <a:path w="38" h="37">
                  <a:moveTo>
                    <a:pt x="8" y="37"/>
                  </a:moveTo>
                  <a:cubicBezTo>
                    <a:pt x="17" y="27"/>
                    <a:pt x="27" y="17"/>
                    <a:pt x="38" y="8"/>
                  </a:cubicBezTo>
                  <a:cubicBezTo>
                    <a:pt x="30" y="0"/>
                    <a:pt x="30" y="0"/>
                    <a:pt x="30" y="0"/>
                  </a:cubicBezTo>
                  <a:cubicBezTo>
                    <a:pt x="20" y="9"/>
                    <a:pt x="10" y="19"/>
                    <a:pt x="0" y="29"/>
                  </a:cubicBezTo>
                  <a:lnTo>
                    <a:pt x="8" y="37"/>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5" name="Freeform 41"/>
            <p:cNvSpPr>
              <a:spLocks/>
            </p:cNvSpPr>
            <p:nvPr/>
          </p:nvSpPr>
          <p:spPr bwMode="auto">
            <a:xfrm>
              <a:off x="4297363" y="3422650"/>
              <a:ext cx="112713" cy="157163"/>
            </a:xfrm>
            <a:custGeom>
              <a:avLst/>
              <a:gdLst/>
              <a:ahLst/>
              <a:cxnLst>
                <a:cxn ang="0">
                  <a:pos x="10" y="42"/>
                </a:cxn>
                <a:cxn ang="0">
                  <a:pos x="30" y="5"/>
                </a:cxn>
                <a:cxn ang="0">
                  <a:pos x="20" y="0"/>
                </a:cxn>
                <a:cxn ang="0">
                  <a:pos x="0" y="37"/>
                </a:cxn>
                <a:cxn ang="0">
                  <a:pos x="10" y="42"/>
                </a:cxn>
              </a:cxnLst>
              <a:rect l="0" t="0" r="r" b="b"/>
              <a:pathLst>
                <a:path w="30" h="42">
                  <a:moveTo>
                    <a:pt x="10" y="42"/>
                  </a:moveTo>
                  <a:cubicBezTo>
                    <a:pt x="16" y="29"/>
                    <a:pt x="23" y="17"/>
                    <a:pt x="30" y="5"/>
                  </a:cubicBezTo>
                  <a:cubicBezTo>
                    <a:pt x="20" y="0"/>
                    <a:pt x="20" y="0"/>
                    <a:pt x="20" y="0"/>
                  </a:cubicBezTo>
                  <a:cubicBezTo>
                    <a:pt x="13" y="12"/>
                    <a:pt x="6" y="24"/>
                    <a:pt x="0" y="37"/>
                  </a:cubicBezTo>
                  <a:lnTo>
                    <a:pt x="10" y="4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6" name="Freeform 42"/>
            <p:cNvSpPr>
              <a:spLocks/>
            </p:cNvSpPr>
            <p:nvPr/>
          </p:nvSpPr>
          <p:spPr bwMode="auto">
            <a:xfrm>
              <a:off x="4176713" y="3787775"/>
              <a:ext cx="76200" cy="165100"/>
            </a:xfrm>
            <a:custGeom>
              <a:avLst/>
              <a:gdLst/>
              <a:ahLst/>
              <a:cxnLst>
                <a:cxn ang="0">
                  <a:pos x="11" y="44"/>
                </a:cxn>
                <a:cxn ang="0">
                  <a:pos x="20" y="3"/>
                </a:cxn>
                <a:cxn ang="0">
                  <a:pos x="9" y="0"/>
                </a:cxn>
                <a:cxn ang="0">
                  <a:pos x="0" y="41"/>
                </a:cxn>
                <a:cxn ang="0">
                  <a:pos x="11" y="44"/>
                </a:cxn>
              </a:cxnLst>
              <a:rect l="0" t="0" r="r" b="b"/>
              <a:pathLst>
                <a:path w="20" h="44">
                  <a:moveTo>
                    <a:pt x="11" y="44"/>
                  </a:moveTo>
                  <a:cubicBezTo>
                    <a:pt x="13" y="30"/>
                    <a:pt x="16" y="16"/>
                    <a:pt x="20" y="3"/>
                  </a:cubicBezTo>
                  <a:cubicBezTo>
                    <a:pt x="9" y="0"/>
                    <a:pt x="9" y="0"/>
                    <a:pt x="9" y="0"/>
                  </a:cubicBezTo>
                  <a:cubicBezTo>
                    <a:pt x="5" y="14"/>
                    <a:pt x="2" y="27"/>
                    <a:pt x="0" y="41"/>
                  </a:cubicBezTo>
                  <a:lnTo>
                    <a:pt x="11" y="44"/>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7" name="Rectangle 43"/>
            <p:cNvSpPr>
              <a:spLocks noChangeArrowheads="1"/>
            </p:cNvSpPr>
            <p:nvPr/>
          </p:nvSpPr>
          <p:spPr bwMode="auto">
            <a:xfrm>
              <a:off x="4157663"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9" name="Rectangle 45"/>
            <p:cNvSpPr>
              <a:spLocks noChangeArrowheads="1"/>
            </p:cNvSpPr>
            <p:nvPr/>
          </p:nvSpPr>
          <p:spPr bwMode="auto">
            <a:xfrm>
              <a:off x="41576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1" name="Rectangle 47"/>
            <p:cNvSpPr>
              <a:spLocks noChangeArrowheads="1"/>
            </p:cNvSpPr>
            <p:nvPr/>
          </p:nvSpPr>
          <p:spPr bwMode="auto">
            <a:xfrm>
              <a:off x="4157663"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2" name="Group 61"/>
          <p:cNvGrpSpPr/>
          <p:nvPr/>
        </p:nvGrpSpPr>
        <p:grpSpPr>
          <a:xfrm>
            <a:off x="5670551" y="2165774"/>
            <a:ext cx="681567" cy="4694767"/>
            <a:chOff x="4252913" y="1631950"/>
            <a:chExt cx="511175" cy="3521075"/>
          </a:xfrm>
        </p:grpSpPr>
        <p:sp>
          <p:nvSpPr>
            <p:cNvPr id="1039" name="Freeform 15"/>
            <p:cNvSpPr>
              <a:spLocks/>
            </p:cNvSpPr>
            <p:nvPr/>
          </p:nvSpPr>
          <p:spPr bwMode="auto">
            <a:xfrm>
              <a:off x="4252913" y="1631950"/>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3"/>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61" name="Group 60"/>
            <p:cNvGrpSpPr/>
            <p:nvPr/>
          </p:nvGrpSpPr>
          <p:grpSpPr>
            <a:xfrm>
              <a:off x="4368800" y="1879600"/>
              <a:ext cx="277813" cy="3273425"/>
              <a:chOff x="4368800" y="1879600"/>
              <a:chExt cx="277813" cy="3273425"/>
            </a:xfrm>
          </p:grpSpPr>
          <p:sp>
            <p:nvSpPr>
              <p:cNvPr id="1034" name="Rectangle 10"/>
              <p:cNvSpPr>
                <a:spLocks noChangeArrowheads="1"/>
              </p:cNvSpPr>
              <p:nvPr/>
            </p:nvSpPr>
            <p:spPr bwMode="auto">
              <a:xfrm>
                <a:off x="4368800" y="1879600"/>
                <a:ext cx="277813" cy="3273425"/>
              </a:xfrm>
              <a:prstGeom prst="rect">
                <a:avLst/>
              </a:prstGeom>
              <a:solidFill>
                <a:schemeClr val="accent3"/>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5" name="Rectangle 11"/>
              <p:cNvSpPr>
                <a:spLocks noChangeArrowheads="1"/>
              </p:cNvSpPr>
              <p:nvPr/>
            </p:nvSpPr>
            <p:spPr bwMode="auto">
              <a:xfrm>
                <a:off x="4489450" y="340042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6" name="Rectangle 12"/>
              <p:cNvSpPr>
                <a:spLocks noChangeArrowheads="1"/>
              </p:cNvSpPr>
              <p:nvPr/>
            </p:nvSpPr>
            <p:spPr bwMode="auto">
              <a:xfrm>
                <a:off x="4489450" y="302418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8" name="Rectangle 44"/>
              <p:cNvSpPr>
                <a:spLocks noChangeArrowheads="1"/>
              </p:cNvSpPr>
              <p:nvPr/>
            </p:nvSpPr>
            <p:spPr bwMode="auto">
              <a:xfrm>
                <a:off x="4489450"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0" name="Rectangle 46"/>
              <p:cNvSpPr>
                <a:spLocks noChangeArrowheads="1"/>
              </p:cNvSpPr>
              <p:nvPr/>
            </p:nvSpPr>
            <p:spPr bwMode="auto">
              <a:xfrm>
                <a:off x="4489450" y="45323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2" name="Rectangle 48"/>
              <p:cNvSpPr>
                <a:spLocks noChangeArrowheads="1"/>
              </p:cNvSpPr>
              <p:nvPr/>
            </p:nvSpPr>
            <p:spPr bwMode="auto">
              <a:xfrm>
                <a:off x="4489450" y="4156075"/>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3" name="Rectangle 49"/>
              <p:cNvSpPr>
                <a:spLocks noChangeArrowheads="1"/>
              </p:cNvSpPr>
              <p:nvPr/>
            </p:nvSpPr>
            <p:spPr bwMode="auto">
              <a:xfrm>
                <a:off x="4489450" y="3779838"/>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4" name="Rectangle 50"/>
              <p:cNvSpPr>
                <a:spLocks noChangeArrowheads="1"/>
              </p:cNvSpPr>
              <p:nvPr/>
            </p:nvSpPr>
            <p:spPr bwMode="auto">
              <a:xfrm>
                <a:off x="4489450" y="2647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5" name="Rectangle 51"/>
              <p:cNvSpPr>
                <a:spLocks noChangeArrowheads="1"/>
              </p:cNvSpPr>
              <p:nvPr/>
            </p:nvSpPr>
            <p:spPr bwMode="auto">
              <a:xfrm>
                <a:off x="4489450" y="2266950"/>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6" name="Rectangle 52"/>
              <p:cNvSpPr>
                <a:spLocks noChangeArrowheads="1"/>
              </p:cNvSpPr>
              <p:nvPr/>
            </p:nvSpPr>
            <p:spPr bwMode="auto">
              <a:xfrm>
                <a:off x="4489450" y="1890713"/>
                <a:ext cx="41275"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57" name="Group 56"/>
          <p:cNvGrpSpPr/>
          <p:nvPr/>
        </p:nvGrpSpPr>
        <p:grpSpPr>
          <a:xfrm>
            <a:off x="3729568" y="5095241"/>
            <a:ext cx="1589617" cy="1765300"/>
            <a:chOff x="2797175" y="3829050"/>
            <a:chExt cx="1192213" cy="1323975"/>
          </a:xfrm>
        </p:grpSpPr>
        <p:sp>
          <p:nvSpPr>
            <p:cNvPr id="1033" name="Freeform 9"/>
            <p:cNvSpPr>
              <a:spLocks/>
            </p:cNvSpPr>
            <p:nvPr/>
          </p:nvSpPr>
          <p:spPr bwMode="auto">
            <a:xfrm>
              <a:off x="2913063" y="3829050"/>
              <a:ext cx="1076325" cy="1323975"/>
            </a:xfrm>
            <a:custGeom>
              <a:avLst/>
              <a:gdLst/>
              <a:ahLst/>
              <a:cxnLst>
                <a:cxn ang="0">
                  <a:pos x="143" y="0"/>
                </a:cxn>
                <a:cxn ang="0">
                  <a:pos x="0" y="142"/>
                </a:cxn>
                <a:cxn ang="0">
                  <a:pos x="75" y="142"/>
                </a:cxn>
                <a:cxn ang="0">
                  <a:pos x="143" y="74"/>
                </a:cxn>
                <a:cxn ang="0">
                  <a:pos x="211" y="142"/>
                </a:cxn>
                <a:cxn ang="0">
                  <a:pos x="211" y="352"/>
                </a:cxn>
                <a:cxn ang="0">
                  <a:pos x="286" y="352"/>
                </a:cxn>
                <a:cxn ang="0">
                  <a:pos x="286" y="142"/>
                </a:cxn>
                <a:cxn ang="0">
                  <a:pos x="143" y="0"/>
                </a:cxn>
              </a:cxnLst>
              <a:rect l="0" t="0" r="r" b="b"/>
              <a:pathLst>
                <a:path w="286" h="352">
                  <a:moveTo>
                    <a:pt x="143" y="0"/>
                  </a:moveTo>
                  <a:cubicBezTo>
                    <a:pt x="64" y="0"/>
                    <a:pt x="0" y="64"/>
                    <a:pt x="0" y="142"/>
                  </a:cubicBezTo>
                  <a:cubicBezTo>
                    <a:pt x="75" y="142"/>
                    <a:pt x="75" y="142"/>
                    <a:pt x="75" y="142"/>
                  </a:cubicBezTo>
                  <a:cubicBezTo>
                    <a:pt x="75" y="105"/>
                    <a:pt x="105" y="74"/>
                    <a:pt x="143" y="74"/>
                  </a:cubicBezTo>
                  <a:cubicBezTo>
                    <a:pt x="181" y="74"/>
                    <a:pt x="211" y="105"/>
                    <a:pt x="211" y="142"/>
                  </a:cubicBezTo>
                  <a:cubicBezTo>
                    <a:pt x="211" y="352"/>
                    <a:pt x="211" y="352"/>
                    <a:pt x="211" y="352"/>
                  </a:cubicBezTo>
                  <a:cubicBezTo>
                    <a:pt x="286" y="352"/>
                    <a:pt x="286" y="352"/>
                    <a:pt x="286" y="352"/>
                  </a:cubicBezTo>
                  <a:cubicBezTo>
                    <a:pt x="286" y="142"/>
                    <a:pt x="286" y="142"/>
                    <a:pt x="286" y="142"/>
                  </a:cubicBezTo>
                  <a:cubicBezTo>
                    <a:pt x="286" y="64"/>
                    <a:pt x="222" y="0"/>
                    <a:pt x="143" y="0"/>
                  </a:cubicBez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5" name="Rectangle 21"/>
            <p:cNvSpPr>
              <a:spLocks noChangeArrowheads="1"/>
            </p:cNvSpPr>
            <p:nvPr/>
          </p:nvSpPr>
          <p:spPr bwMode="auto">
            <a:xfrm>
              <a:off x="3827463" y="4911725"/>
              <a:ext cx="41275"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8" name="Rectangle 24"/>
            <p:cNvSpPr>
              <a:spLocks noChangeArrowheads="1"/>
            </p:cNvSpPr>
            <p:nvPr/>
          </p:nvSpPr>
          <p:spPr bwMode="auto">
            <a:xfrm>
              <a:off x="3827463" y="4532313"/>
              <a:ext cx="41275" cy="157163"/>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7" name="Freeform 33"/>
            <p:cNvSpPr>
              <a:spLocks/>
            </p:cNvSpPr>
            <p:nvPr/>
          </p:nvSpPr>
          <p:spPr bwMode="auto">
            <a:xfrm>
              <a:off x="3781425" y="4164013"/>
              <a:ext cx="87313" cy="173038"/>
            </a:xfrm>
            <a:custGeom>
              <a:avLst/>
              <a:gdLst/>
              <a:ahLst/>
              <a:cxnLst>
                <a:cxn ang="0">
                  <a:pos x="19" y="22"/>
                </a:cxn>
                <a:cxn ang="0">
                  <a:pos x="10" y="0"/>
                </a:cxn>
                <a:cxn ang="0">
                  <a:pos x="0" y="5"/>
                </a:cxn>
                <a:cxn ang="0">
                  <a:pos x="8" y="25"/>
                </a:cxn>
                <a:cxn ang="0">
                  <a:pos x="12" y="46"/>
                </a:cxn>
                <a:cxn ang="0">
                  <a:pos x="23" y="46"/>
                </a:cxn>
                <a:cxn ang="0">
                  <a:pos x="19" y="22"/>
                </a:cxn>
              </a:cxnLst>
              <a:rect l="0" t="0" r="r" b="b"/>
              <a:pathLst>
                <a:path w="23" h="46">
                  <a:moveTo>
                    <a:pt x="19" y="22"/>
                  </a:moveTo>
                  <a:cubicBezTo>
                    <a:pt x="17" y="14"/>
                    <a:pt x="14" y="7"/>
                    <a:pt x="10" y="0"/>
                  </a:cubicBezTo>
                  <a:cubicBezTo>
                    <a:pt x="0" y="5"/>
                    <a:pt x="0" y="5"/>
                    <a:pt x="0" y="5"/>
                  </a:cubicBezTo>
                  <a:cubicBezTo>
                    <a:pt x="3" y="12"/>
                    <a:pt x="6" y="18"/>
                    <a:pt x="8" y="25"/>
                  </a:cubicBezTo>
                  <a:cubicBezTo>
                    <a:pt x="10" y="32"/>
                    <a:pt x="11" y="39"/>
                    <a:pt x="12" y="46"/>
                  </a:cubicBezTo>
                  <a:cubicBezTo>
                    <a:pt x="23" y="46"/>
                    <a:pt x="23" y="46"/>
                    <a:pt x="23" y="46"/>
                  </a:cubicBezTo>
                  <a:cubicBezTo>
                    <a:pt x="22" y="38"/>
                    <a:pt x="21" y="30"/>
                    <a:pt x="19" y="22"/>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8" name="Freeform 34"/>
            <p:cNvSpPr>
              <a:spLocks/>
            </p:cNvSpPr>
            <p:nvPr/>
          </p:nvSpPr>
          <p:spPr bwMode="auto">
            <a:xfrm>
              <a:off x="3517900" y="3949700"/>
              <a:ext cx="173038" cy="104775"/>
            </a:xfrm>
            <a:custGeom>
              <a:avLst/>
              <a:gdLst/>
              <a:ahLst/>
              <a:cxnLst>
                <a:cxn ang="0">
                  <a:pos x="25" y="7"/>
                </a:cxn>
                <a:cxn ang="0">
                  <a:pos x="2" y="0"/>
                </a:cxn>
                <a:cxn ang="0">
                  <a:pos x="0" y="11"/>
                </a:cxn>
                <a:cxn ang="0">
                  <a:pos x="20" y="17"/>
                </a:cxn>
                <a:cxn ang="0">
                  <a:pos x="39" y="28"/>
                </a:cxn>
                <a:cxn ang="0">
                  <a:pos x="46" y="18"/>
                </a:cxn>
                <a:cxn ang="0">
                  <a:pos x="25" y="7"/>
                </a:cxn>
              </a:cxnLst>
              <a:rect l="0" t="0" r="r" b="b"/>
              <a:pathLst>
                <a:path w="46" h="28">
                  <a:moveTo>
                    <a:pt x="25" y="7"/>
                  </a:moveTo>
                  <a:cubicBezTo>
                    <a:pt x="17" y="4"/>
                    <a:pt x="10" y="2"/>
                    <a:pt x="2" y="0"/>
                  </a:cubicBezTo>
                  <a:cubicBezTo>
                    <a:pt x="0" y="11"/>
                    <a:pt x="0" y="11"/>
                    <a:pt x="0" y="11"/>
                  </a:cubicBezTo>
                  <a:cubicBezTo>
                    <a:pt x="7" y="12"/>
                    <a:pt x="14" y="14"/>
                    <a:pt x="20" y="17"/>
                  </a:cubicBezTo>
                  <a:cubicBezTo>
                    <a:pt x="27" y="20"/>
                    <a:pt x="33" y="24"/>
                    <a:pt x="39" y="28"/>
                  </a:cubicBezTo>
                  <a:cubicBezTo>
                    <a:pt x="46" y="18"/>
                    <a:pt x="46" y="18"/>
                    <a:pt x="46" y="18"/>
                  </a:cubicBezTo>
                  <a:cubicBezTo>
                    <a:pt x="39" y="14"/>
                    <a:pt x="32" y="10"/>
                    <a:pt x="25" y="7"/>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9" name="Freeform 35"/>
            <p:cNvSpPr>
              <a:spLocks/>
            </p:cNvSpPr>
            <p:nvPr/>
          </p:nvSpPr>
          <p:spPr bwMode="auto">
            <a:xfrm>
              <a:off x="3154363" y="3967163"/>
              <a:ext cx="165100" cy="128588"/>
            </a:xfrm>
            <a:custGeom>
              <a:avLst/>
              <a:gdLst/>
              <a:ahLst/>
              <a:cxnLst>
                <a:cxn ang="0">
                  <a:pos x="19" y="11"/>
                </a:cxn>
                <a:cxn ang="0">
                  <a:pos x="0" y="26"/>
                </a:cxn>
                <a:cxn ang="0">
                  <a:pos x="8" y="34"/>
                </a:cxn>
                <a:cxn ang="0">
                  <a:pos x="25" y="20"/>
                </a:cxn>
                <a:cxn ang="0">
                  <a:pos x="44" y="11"/>
                </a:cxn>
                <a:cxn ang="0">
                  <a:pos x="40" y="0"/>
                </a:cxn>
                <a:cxn ang="0">
                  <a:pos x="19" y="11"/>
                </a:cxn>
              </a:cxnLst>
              <a:rect l="0" t="0" r="r" b="b"/>
              <a:pathLst>
                <a:path w="44" h="34">
                  <a:moveTo>
                    <a:pt x="19" y="11"/>
                  </a:moveTo>
                  <a:cubicBezTo>
                    <a:pt x="12" y="15"/>
                    <a:pt x="6" y="20"/>
                    <a:pt x="0" y="26"/>
                  </a:cubicBezTo>
                  <a:cubicBezTo>
                    <a:pt x="8" y="34"/>
                    <a:pt x="8" y="34"/>
                    <a:pt x="8" y="34"/>
                  </a:cubicBezTo>
                  <a:cubicBezTo>
                    <a:pt x="13" y="29"/>
                    <a:pt x="19" y="24"/>
                    <a:pt x="25" y="20"/>
                  </a:cubicBezTo>
                  <a:cubicBezTo>
                    <a:pt x="31" y="16"/>
                    <a:pt x="37" y="13"/>
                    <a:pt x="44" y="11"/>
                  </a:cubicBezTo>
                  <a:cubicBezTo>
                    <a:pt x="40" y="0"/>
                    <a:pt x="40" y="0"/>
                    <a:pt x="40" y="0"/>
                  </a:cubicBezTo>
                  <a:cubicBezTo>
                    <a:pt x="33" y="3"/>
                    <a:pt x="26" y="7"/>
                    <a:pt x="19" y="1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60" name="Freeform 36"/>
            <p:cNvSpPr>
              <a:spLocks/>
            </p:cNvSpPr>
            <p:nvPr/>
          </p:nvSpPr>
          <p:spPr bwMode="auto">
            <a:xfrm>
              <a:off x="3033713" y="4254500"/>
              <a:ext cx="52388" cy="107950"/>
            </a:xfrm>
            <a:custGeom>
              <a:avLst/>
              <a:gdLst/>
              <a:ahLst/>
              <a:cxnLst>
                <a:cxn ang="0">
                  <a:pos x="0" y="24"/>
                </a:cxn>
                <a:cxn ang="0">
                  <a:pos x="0" y="29"/>
                </a:cxn>
                <a:cxn ang="0">
                  <a:pos x="11" y="29"/>
                </a:cxn>
                <a:cxn ang="0">
                  <a:pos x="11" y="24"/>
                </a:cxn>
                <a:cxn ang="0">
                  <a:pos x="14" y="3"/>
                </a:cxn>
                <a:cxn ang="0">
                  <a:pos x="3" y="0"/>
                </a:cxn>
                <a:cxn ang="0">
                  <a:pos x="0" y="24"/>
                </a:cxn>
              </a:cxnLst>
              <a:rect l="0" t="0" r="r" b="b"/>
              <a:pathLst>
                <a:path w="14" h="29">
                  <a:moveTo>
                    <a:pt x="0" y="24"/>
                  </a:moveTo>
                  <a:cubicBezTo>
                    <a:pt x="0" y="26"/>
                    <a:pt x="0" y="28"/>
                    <a:pt x="0" y="29"/>
                  </a:cubicBezTo>
                  <a:cubicBezTo>
                    <a:pt x="11" y="29"/>
                    <a:pt x="11" y="29"/>
                    <a:pt x="11" y="29"/>
                  </a:cubicBezTo>
                  <a:cubicBezTo>
                    <a:pt x="11" y="28"/>
                    <a:pt x="11" y="26"/>
                    <a:pt x="11" y="24"/>
                  </a:cubicBezTo>
                  <a:cubicBezTo>
                    <a:pt x="11" y="17"/>
                    <a:pt x="12" y="10"/>
                    <a:pt x="14" y="3"/>
                  </a:cubicBezTo>
                  <a:cubicBezTo>
                    <a:pt x="3" y="0"/>
                    <a:pt x="3" y="0"/>
                    <a:pt x="3" y="0"/>
                  </a:cubicBezTo>
                  <a:cubicBezTo>
                    <a:pt x="1" y="8"/>
                    <a:pt x="0" y="16"/>
                    <a:pt x="0" y="24"/>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7" name="Freeform 53"/>
            <p:cNvSpPr>
              <a:spLocks/>
            </p:cNvSpPr>
            <p:nvPr/>
          </p:nvSpPr>
          <p:spPr bwMode="auto">
            <a:xfrm>
              <a:off x="2797175" y="4362450"/>
              <a:ext cx="511175" cy="255588"/>
            </a:xfrm>
            <a:custGeom>
              <a:avLst/>
              <a:gdLst/>
              <a:ahLst/>
              <a:cxnLst>
                <a:cxn ang="0">
                  <a:pos x="0" y="0"/>
                </a:cxn>
                <a:cxn ang="0">
                  <a:pos x="161" y="161"/>
                </a:cxn>
                <a:cxn ang="0">
                  <a:pos x="322" y="0"/>
                </a:cxn>
                <a:cxn ang="0">
                  <a:pos x="0" y="0"/>
                </a:cxn>
              </a:cxnLst>
              <a:rect l="0" t="0" r="r" b="b"/>
              <a:pathLst>
                <a:path w="322" h="161">
                  <a:moveTo>
                    <a:pt x="0" y="0"/>
                  </a:moveTo>
                  <a:lnTo>
                    <a:pt x="161" y="161"/>
                  </a:lnTo>
                  <a:lnTo>
                    <a:pt x="322" y="0"/>
                  </a:lnTo>
                  <a:lnTo>
                    <a:pt x="0" y="0"/>
                  </a:lnTo>
                  <a:close/>
                </a:path>
              </a:pathLst>
            </a:custGeom>
            <a:solidFill>
              <a:srgbClr val="00B0F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0" name="Group 59"/>
          <p:cNvGrpSpPr/>
          <p:nvPr/>
        </p:nvGrpSpPr>
        <p:grpSpPr>
          <a:xfrm>
            <a:off x="4260851" y="2923541"/>
            <a:ext cx="2817283" cy="3937001"/>
            <a:chOff x="3195638" y="2200275"/>
            <a:chExt cx="2112962" cy="2952751"/>
          </a:xfrm>
        </p:grpSpPr>
        <p:sp>
          <p:nvSpPr>
            <p:cNvPr id="1031" name="Freeform 7"/>
            <p:cNvSpPr>
              <a:spLocks/>
            </p:cNvSpPr>
            <p:nvPr/>
          </p:nvSpPr>
          <p:spPr bwMode="auto">
            <a:xfrm>
              <a:off x="3311525" y="2455863"/>
              <a:ext cx="1997075" cy="2697163"/>
            </a:xfrm>
            <a:custGeom>
              <a:avLst/>
              <a:gdLst/>
              <a:ahLst/>
              <a:cxnLst>
                <a:cxn ang="0">
                  <a:pos x="435" y="198"/>
                </a:cxn>
                <a:cxn ang="0">
                  <a:pos x="208" y="118"/>
                </a:cxn>
                <a:cxn ang="0">
                  <a:pos x="112" y="85"/>
                </a:cxn>
                <a:cxn ang="0">
                  <a:pos x="74" y="0"/>
                </a:cxn>
                <a:cxn ang="0">
                  <a:pos x="0" y="0"/>
                </a:cxn>
                <a:cxn ang="0">
                  <a:pos x="63" y="141"/>
                </a:cxn>
                <a:cxn ang="0">
                  <a:pos x="208" y="192"/>
                </a:cxn>
                <a:cxn ang="0">
                  <a:pos x="386" y="254"/>
                </a:cxn>
                <a:cxn ang="0">
                  <a:pos x="457" y="414"/>
                </a:cxn>
                <a:cxn ang="0">
                  <a:pos x="457" y="717"/>
                </a:cxn>
                <a:cxn ang="0">
                  <a:pos x="531" y="717"/>
                </a:cxn>
                <a:cxn ang="0">
                  <a:pos x="531" y="414"/>
                </a:cxn>
                <a:cxn ang="0">
                  <a:pos x="435" y="198"/>
                </a:cxn>
              </a:cxnLst>
              <a:rect l="0" t="0" r="r" b="b"/>
              <a:pathLst>
                <a:path w="531" h="717">
                  <a:moveTo>
                    <a:pt x="435" y="198"/>
                  </a:moveTo>
                  <a:cubicBezTo>
                    <a:pt x="376" y="146"/>
                    <a:pt x="296" y="118"/>
                    <a:pt x="208" y="118"/>
                  </a:cubicBezTo>
                  <a:cubicBezTo>
                    <a:pt x="170" y="118"/>
                    <a:pt x="136" y="106"/>
                    <a:pt x="112" y="85"/>
                  </a:cubicBezTo>
                  <a:cubicBezTo>
                    <a:pt x="87" y="64"/>
                    <a:pt x="74" y="34"/>
                    <a:pt x="74" y="0"/>
                  </a:cubicBezTo>
                  <a:cubicBezTo>
                    <a:pt x="0" y="0"/>
                    <a:pt x="0" y="0"/>
                    <a:pt x="0" y="0"/>
                  </a:cubicBezTo>
                  <a:cubicBezTo>
                    <a:pt x="0" y="55"/>
                    <a:pt x="22" y="106"/>
                    <a:pt x="63" y="141"/>
                  </a:cubicBezTo>
                  <a:cubicBezTo>
                    <a:pt x="101" y="174"/>
                    <a:pt x="153" y="192"/>
                    <a:pt x="208" y="192"/>
                  </a:cubicBezTo>
                  <a:cubicBezTo>
                    <a:pt x="278" y="192"/>
                    <a:pt x="341" y="214"/>
                    <a:pt x="386" y="254"/>
                  </a:cubicBezTo>
                  <a:cubicBezTo>
                    <a:pt x="432" y="294"/>
                    <a:pt x="457" y="350"/>
                    <a:pt x="457" y="414"/>
                  </a:cubicBezTo>
                  <a:cubicBezTo>
                    <a:pt x="457" y="717"/>
                    <a:pt x="457" y="717"/>
                    <a:pt x="457" y="717"/>
                  </a:cubicBezTo>
                  <a:cubicBezTo>
                    <a:pt x="531" y="717"/>
                    <a:pt x="531" y="717"/>
                    <a:pt x="531" y="717"/>
                  </a:cubicBezTo>
                  <a:cubicBezTo>
                    <a:pt x="531" y="414"/>
                    <a:pt x="531" y="414"/>
                    <a:pt x="531" y="414"/>
                  </a:cubicBezTo>
                  <a:cubicBezTo>
                    <a:pt x="531" y="329"/>
                    <a:pt x="497" y="252"/>
                    <a:pt x="435" y="198"/>
                  </a:cubicBez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2" name="Freeform 8"/>
            <p:cNvSpPr>
              <a:spLocks/>
            </p:cNvSpPr>
            <p:nvPr/>
          </p:nvSpPr>
          <p:spPr bwMode="auto">
            <a:xfrm>
              <a:off x="4281488" y="3019425"/>
              <a:ext cx="173038" cy="82550"/>
            </a:xfrm>
            <a:custGeom>
              <a:avLst/>
              <a:gdLst/>
              <a:ahLst/>
              <a:cxnLst>
                <a:cxn ang="0">
                  <a:pos x="0" y="11"/>
                </a:cxn>
                <a:cxn ang="0">
                  <a:pos x="22" y="16"/>
                </a:cxn>
                <a:cxn ang="0">
                  <a:pos x="42" y="22"/>
                </a:cxn>
                <a:cxn ang="0">
                  <a:pos x="46" y="12"/>
                </a:cxn>
                <a:cxn ang="0">
                  <a:pos x="25" y="5"/>
                </a:cxn>
                <a:cxn ang="0">
                  <a:pos x="3" y="0"/>
                </a:cxn>
                <a:cxn ang="0">
                  <a:pos x="0" y="11"/>
                </a:cxn>
              </a:cxnLst>
              <a:rect l="0" t="0" r="r" b="b"/>
              <a:pathLst>
                <a:path w="46" h="22">
                  <a:moveTo>
                    <a:pt x="0" y="11"/>
                  </a:moveTo>
                  <a:cubicBezTo>
                    <a:pt x="7" y="12"/>
                    <a:pt x="15" y="14"/>
                    <a:pt x="22" y="16"/>
                  </a:cubicBezTo>
                  <a:cubicBezTo>
                    <a:pt x="29" y="17"/>
                    <a:pt x="35" y="19"/>
                    <a:pt x="42" y="22"/>
                  </a:cubicBezTo>
                  <a:cubicBezTo>
                    <a:pt x="46" y="12"/>
                    <a:pt x="46" y="12"/>
                    <a:pt x="46" y="12"/>
                  </a:cubicBezTo>
                  <a:cubicBezTo>
                    <a:pt x="39" y="9"/>
                    <a:pt x="32" y="7"/>
                    <a:pt x="25" y="5"/>
                  </a:cubicBezTo>
                  <a:cubicBezTo>
                    <a:pt x="18" y="3"/>
                    <a:pt x="10" y="1"/>
                    <a:pt x="3" y="0"/>
                  </a:cubicBezTo>
                  <a:lnTo>
                    <a:pt x="0" y="11"/>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37" name="Freeform 13"/>
            <p:cNvSpPr>
              <a:spLocks/>
            </p:cNvSpPr>
            <p:nvPr/>
          </p:nvSpPr>
          <p:spPr bwMode="auto">
            <a:xfrm>
              <a:off x="4646613" y="3128963"/>
              <a:ext cx="166688" cy="131763"/>
            </a:xfrm>
            <a:custGeom>
              <a:avLst/>
              <a:gdLst/>
              <a:ahLst/>
              <a:cxnLst>
                <a:cxn ang="0">
                  <a:pos x="0" y="9"/>
                </a:cxn>
                <a:cxn ang="0">
                  <a:pos x="20" y="22"/>
                </a:cxn>
                <a:cxn ang="0">
                  <a:pos x="36" y="35"/>
                </a:cxn>
                <a:cxn ang="0">
                  <a:pos x="44" y="27"/>
                </a:cxn>
                <a:cxn ang="0">
                  <a:pos x="26" y="13"/>
                </a:cxn>
                <a:cxn ang="0">
                  <a:pos x="7" y="0"/>
                </a:cxn>
                <a:cxn ang="0">
                  <a:pos x="0" y="9"/>
                </a:cxn>
              </a:cxnLst>
              <a:rect l="0" t="0" r="r" b="b"/>
              <a:pathLst>
                <a:path w="44" h="35">
                  <a:moveTo>
                    <a:pt x="0" y="9"/>
                  </a:moveTo>
                  <a:cubicBezTo>
                    <a:pt x="7" y="13"/>
                    <a:pt x="13" y="17"/>
                    <a:pt x="20" y="22"/>
                  </a:cubicBezTo>
                  <a:cubicBezTo>
                    <a:pt x="25" y="26"/>
                    <a:pt x="31" y="31"/>
                    <a:pt x="36" y="35"/>
                  </a:cubicBezTo>
                  <a:cubicBezTo>
                    <a:pt x="44" y="27"/>
                    <a:pt x="44" y="27"/>
                    <a:pt x="44" y="27"/>
                  </a:cubicBezTo>
                  <a:cubicBezTo>
                    <a:pt x="38" y="22"/>
                    <a:pt x="32" y="18"/>
                    <a:pt x="26" y="13"/>
                  </a:cubicBezTo>
                  <a:cubicBezTo>
                    <a:pt x="20" y="8"/>
                    <a:pt x="14" y="4"/>
                    <a:pt x="7" y="0"/>
                  </a:cubicBezTo>
                  <a:lnTo>
                    <a:pt x="0" y="9"/>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2" name="Freeform 18"/>
            <p:cNvSpPr>
              <a:spLocks/>
            </p:cNvSpPr>
            <p:nvPr/>
          </p:nvSpPr>
          <p:spPr bwMode="auto">
            <a:xfrm>
              <a:off x="3868738" y="2974975"/>
              <a:ext cx="176213" cy="63500"/>
            </a:xfrm>
            <a:custGeom>
              <a:avLst/>
              <a:gdLst/>
              <a:ahLst/>
              <a:cxnLst>
                <a:cxn ang="0">
                  <a:pos x="47" y="6"/>
                </a:cxn>
                <a:cxn ang="0">
                  <a:pos x="23" y="4"/>
                </a:cxn>
                <a:cxn ang="0">
                  <a:pos x="3" y="0"/>
                </a:cxn>
                <a:cxn ang="0">
                  <a:pos x="0" y="11"/>
                </a:cxn>
                <a:cxn ang="0">
                  <a:pos x="22" y="15"/>
                </a:cxn>
                <a:cxn ang="0">
                  <a:pos x="45" y="17"/>
                </a:cxn>
                <a:cxn ang="0">
                  <a:pos x="47" y="6"/>
                </a:cxn>
              </a:cxnLst>
              <a:rect l="0" t="0" r="r" b="b"/>
              <a:pathLst>
                <a:path w="47" h="17">
                  <a:moveTo>
                    <a:pt x="47" y="6"/>
                  </a:moveTo>
                  <a:cubicBezTo>
                    <a:pt x="39" y="5"/>
                    <a:pt x="31" y="5"/>
                    <a:pt x="23" y="4"/>
                  </a:cubicBezTo>
                  <a:cubicBezTo>
                    <a:pt x="17" y="3"/>
                    <a:pt x="10" y="2"/>
                    <a:pt x="3" y="0"/>
                  </a:cubicBezTo>
                  <a:cubicBezTo>
                    <a:pt x="0" y="11"/>
                    <a:pt x="0" y="11"/>
                    <a:pt x="0" y="11"/>
                  </a:cubicBezTo>
                  <a:cubicBezTo>
                    <a:pt x="7" y="13"/>
                    <a:pt x="15" y="14"/>
                    <a:pt x="22" y="15"/>
                  </a:cubicBezTo>
                  <a:cubicBezTo>
                    <a:pt x="30" y="16"/>
                    <a:pt x="37" y="16"/>
                    <a:pt x="45" y="17"/>
                  </a:cubicBezTo>
                  <a:lnTo>
                    <a:pt x="47"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3" name="Freeform 19"/>
            <p:cNvSpPr>
              <a:spLocks/>
            </p:cNvSpPr>
            <p:nvPr/>
          </p:nvSpPr>
          <p:spPr bwMode="auto">
            <a:xfrm>
              <a:off x="3522663" y="2749550"/>
              <a:ext cx="146050" cy="149225"/>
            </a:xfrm>
            <a:custGeom>
              <a:avLst/>
              <a:gdLst/>
              <a:ahLst/>
              <a:cxnLst>
                <a:cxn ang="0">
                  <a:pos x="39" y="32"/>
                </a:cxn>
                <a:cxn ang="0">
                  <a:pos x="23" y="16"/>
                </a:cxn>
                <a:cxn ang="0">
                  <a:pos x="10" y="0"/>
                </a:cxn>
                <a:cxn ang="0">
                  <a:pos x="0" y="6"/>
                </a:cxn>
                <a:cxn ang="0">
                  <a:pos x="15" y="24"/>
                </a:cxn>
                <a:cxn ang="0">
                  <a:pos x="31" y="40"/>
                </a:cxn>
                <a:cxn ang="0">
                  <a:pos x="39" y="32"/>
                </a:cxn>
              </a:cxnLst>
              <a:rect l="0" t="0" r="r" b="b"/>
              <a:pathLst>
                <a:path w="39" h="40">
                  <a:moveTo>
                    <a:pt x="39" y="32"/>
                  </a:moveTo>
                  <a:cubicBezTo>
                    <a:pt x="33" y="27"/>
                    <a:pt x="28" y="22"/>
                    <a:pt x="23" y="16"/>
                  </a:cubicBezTo>
                  <a:cubicBezTo>
                    <a:pt x="18" y="11"/>
                    <a:pt x="14" y="6"/>
                    <a:pt x="10" y="0"/>
                  </a:cubicBezTo>
                  <a:cubicBezTo>
                    <a:pt x="0" y="6"/>
                    <a:pt x="0" y="6"/>
                    <a:pt x="0" y="6"/>
                  </a:cubicBezTo>
                  <a:cubicBezTo>
                    <a:pt x="5" y="12"/>
                    <a:pt x="10" y="18"/>
                    <a:pt x="15" y="24"/>
                  </a:cubicBezTo>
                  <a:cubicBezTo>
                    <a:pt x="20" y="29"/>
                    <a:pt x="25" y="35"/>
                    <a:pt x="31" y="40"/>
                  </a:cubicBezTo>
                  <a:lnTo>
                    <a:pt x="39" y="3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6" name="Rectangle 22"/>
            <p:cNvSpPr>
              <a:spLocks noChangeArrowheads="1"/>
            </p:cNvSpPr>
            <p:nvPr/>
          </p:nvSpPr>
          <p:spPr bwMode="auto">
            <a:xfrm>
              <a:off x="5146675" y="4911725"/>
              <a:ext cx="42863" cy="158750"/>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49" name="Rectangle 25"/>
            <p:cNvSpPr>
              <a:spLocks noChangeArrowheads="1"/>
            </p:cNvSpPr>
            <p:nvPr/>
          </p:nvSpPr>
          <p:spPr bwMode="auto">
            <a:xfrm>
              <a:off x="5146675" y="4532313"/>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2" name="Rectangle 28"/>
            <p:cNvSpPr>
              <a:spLocks noChangeArrowheads="1"/>
            </p:cNvSpPr>
            <p:nvPr/>
          </p:nvSpPr>
          <p:spPr bwMode="auto">
            <a:xfrm>
              <a:off x="5146675" y="4156075"/>
              <a:ext cx="42863" cy="161925"/>
            </a:xfrm>
            <a:prstGeom prst="rect">
              <a:avLst/>
            </a:prstGeom>
            <a:solidFill>
              <a:srgbClr val="FFFFFF"/>
            </a:solidFill>
            <a:ln w="9525">
              <a:noFill/>
              <a:miter lim="800000"/>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3" name="Freeform 29"/>
            <p:cNvSpPr>
              <a:spLocks/>
            </p:cNvSpPr>
            <p:nvPr/>
          </p:nvSpPr>
          <p:spPr bwMode="auto">
            <a:xfrm>
              <a:off x="5121275" y="3768725"/>
              <a:ext cx="68263" cy="168275"/>
            </a:xfrm>
            <a:custGeom>
              <a:avLst/>
              <a:gdLst/>
              <a:ahLst/>
              <a:cxnLst>
                <a:cxn ang="0">
                  <a:pos x="0" y="2"/>
                </a:cxn>
                <a:cxn ang="0">
                  <a:pos x="5" y="25"/>
                </a:cxn>
                <a:cxn ang="0">
                  <a:pos x="7" y="45"/>
                </a:cxn>
                <a:cxn ang="0">
                  <a:pos x="18" y="45"/>
                </a:cxn>
                <a:cxn ang="0">
                  <a:pos x="16" y="23"/>
                </a:cxn>
                <a:cxn ang="0">
                  <a:pos x="11" y="0"/>
                </a:cxn>
                <a:cxn ang="0">
                  <a:pos x="0" y="2"/>
                </a:cxn>
              </a:cxnLst>
              <a:rect l="0" t="0" r="r" b="b"/>
              <a:pathLst>
                <a:path w="18" h="45">
                  <a:moveTo>
                    <a:pt x="0" y="2"/>
                  </a:moveTo>
                  <a:cubicBezTo>
                    <a:pt x="2" y="10"/>
                    <a:pt x="3" y="17"/>
                    <a:pt x="5" y="25"/>
                  </a:cubicBezTo>
                  <a:cubicBezTo>
                    <a:pt x="6" y="32"/>
                    <a:pt x="7" y="39"/>
                    <a:pt x="7" y="45"/>
                  </a:cubicBezTo>
                  <a:cubicBezTo>
                    <a:pt x="18" y="45"/>
                    <a:pt x="18" y="45"/>
                    <a:pt x="18" y="45"/>
                  </a:cubicBezTo>
                  <a:cubicBezTo>
                    <a:pt x="18" y="38"/>
                    <a:pt x="17" y="30"/>
                    <a:pt x="16" y="23"/>
                  </a:cubicBezTo>
                  <a:cubicBezTo>
                    <a:pt x="14" y="15"/>
                    <a:pt x="13" y="8"/>
                    <a:pt x="11" y="0"/>
                  </a:cubicBezTo>
                  <a:lnTo>
                    <a:pt x="0" y="2"/>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4" name="Freeform 30"/>
            <p:cNvSpPr>
              <a:spLocks/>
            </p:cNvSpPr>
            <p:nvPr/>
          </p:nvSpPr>
          <p:spPr bwMode="auto">
            <a:xfrm>
              <a:off x="4959350" y="3395663"/>
              <a:ext cx="123825" cy="161925"/>
            </a:xfrm>
            <a:custGeom>
              <a:avLst/>
              <a:gdLst/>
              <a:ahLst/>
              <a:cxnLst>
                <a:cxn ang="0">
                  <a:pos x="0" y="6"/>
                </a:cxn>
                <a:cxn ang="0">
                  <a:pos x="12" y="25"/>
                </a:cxn>
                <a:cxn ang="0">
                  <a:pos x="22" y="43"/>
                </a:cxn>
                <a:cxn ang="0">
                  <a:pos x="33" y="39"/>
                </a:cxn>
                <a:cxn ang="0">
                  <a:pos x="22" y="19"/>
                </a:cxn>
                <a:cxn ang="0">
                  <a:pos x="9" y="0"/>
                </a:cxn>
                <a:cxn ang="0">
                  <a:pos x="0" y="6"/>
                </a:cxn>
              </a:cxnLst>
              <a:rect l="0" t="0" r="r" b="b"/>
              <a:pathLst>
                <a:path w="33" h="43">
                  <a:moveTo>
                    <a:pt x="0" y="6"/>
                  </a:moveTo>
                  <a:cubicBezTo>
                    <a:pt x="4" y="12"/>
                    <a:pt x="8" y="19"/>
                    <a:pt x="12" y="25"/>
                  </a:cubicBezTo>
                  <a:cubicBezTo>
                    <a:pt x="16" y="31"/>
                    <a:pt x="19" y="37"/>
                    <a:pt x="22" y="43"/>
                  </a:cubicBezTo>
                  <a:cubicBezTo>
                    <a:pt x="33" y="39"/>
                    <a:pt x="33" y="39"/>
                    <a:pt x="33" y="39"/>
                  </a:cubicBezTo>
                  <a:cubicBezTo>
                    <a:pt x="29" y="32"/>
                    <a:pt x="26" y="26"/>
                    <a:pt x="22" y="19"/>
                  </a:cubicBezTo>
                  <a:cubicBezTo>
                    <a:pt x="18" y="13"/>
                    <a:pt x="14" y="6"/>
                    <a:pt x="9" y="0"/>
                  </a:cubicBezTo>
                  <a:lnTo>
                    <a:pt x="0" y="6"/>
                  </a:ln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56" name="Freeform 32"/>
            <p:cNvSpPr>
              <a:spLocks/>
            </p:cNvSpPr>
            <p:nvPr/>
          </p:nvSpPr>
          <p:spPr bwMode="auto">
            <a:xfrm>
              <a:off x="3424238" y="2455863"/>
              <a:ext cx="52388" cy="79375"/>
            </a:xfrm>
            <a:custGeom>
              <a:avLst/>
              <a:gdLst/>
              <a:ahLst/>
              <a:cxnLst>
                <a:cxn ang="0">
                  <a:pos x="3" y="21"/>
                </a:cxn>
                <a:cxn ang="0">
                  <a:pos x="14" y="21"/>
                </a:cxn>
                <a:cxn ang="0">
                  <a:pos x="11" y="0"/>
                </a:cxn>
                <a:cxn ang="0">
                  <a:pos x="0" y="0"/>
                </a:cxn>
                <a:cxn ang="0">
                  <a:pos x="3" y="21"/>
                </a:cxn>
              </a:cxnLst>
              <a:rect l="0" t="0" r="r" b="b"/>
              <a:pathLst>
                <a:path w="14" h="21">
                  <a:moveTo>
                    <a:pt x="3" y="21"/>
                  </a:moveTo>
                  <a:cubicBezTo>
                    <a:pt x="14" y="21"/>
                    <a:pt x="14" y="21"/>
                    <a:pt x="14" y="21"/>
                  </a:cubicBezTo>
                  <a:cubicBezTo>
                    <a:pt x="12" y="14"/>
                    <a:pt x="12" y="7"/>
                    <a:pt x="11" y="0"/>
                  </a:cubicBezTo>
                  <a:cubicBezTo>
                    <a:pt x="0" y="0"/>
                    <a:pt x="0" y="0"/>
                    <a:pt x="0" y="0"/>
                  </a:cubicBezTo>
                  <a:cubicBezTo>
                    <a:pt x="0" y="7"/>
                    <a:pt x="1" y="14"/>
                    <a:pt x="3" y="21"/>
                  </a:cubicBezTo>
                  <a:close/>
                </a:path>
              </a:pathLst>
            </a:custGeom>
            <a:solidFill>
              <a:srgbClr val="FFFFFF"/>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78" name="Freeform 54"/>
            <p:cNvSpPr>
              <a:spLocks/>
            </p:cNvSpPr>
            <p:nvPr/>
          </p:nvSpPr>
          <p:spPr bwMode="auto">
            <a:xfrm>
              <a:off x="3195638" y="2200275"/>
              <a:ext cx="511175" cy="255588"/>
            </a:xfrm>
            <a:custGeom>
              <a:avLst/>
              <a:gdLst/>
              <a:ahLst/>
              <a:cxnLst>
                <a:cxn ang="0">
                  <a:pos x="322" y="161"/>
                </a:cxn>
                <a:cxn ang="0">
                  <a:pos x="161" y="0"/>
                </a:cxn>
                <a:cxn ang="0">
                  <a:pos x="0" y="161"/>
                </a:cxn>
                <a:cxn ang="0">
                  <a:pos x="322" y="161"/>
                </a:cxn>
              </a:cxnLst>
              <a:rect l="0" t="0" r="r" b="b"/>
              <a:pathLst>
                <a:path w="322" h="161">
                  <a:moveTo>
                    <a:pt x="322" y="161"/>
                  </a:moveTo>
                  <a:lnTo>
                    <a:pt x="161" y="0"/>
                  </a:lnTo>
                  <a:lnTo>
                    <a:pt x="0" y="161"/>
                  </a:lnTo>
                  <a:lnTo>
                    <a:pt x="322" y="161"/>
                  </a:lnTo>
                  <a:close/>
                </a:path>
              </a:pathLst>
            </a:custGeom>
            <a:solidFill>
              <a:schemeClr val="accent6">
                <a:lumMod val="7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76" name="Group 75"/>
          <p:cNvGrpSpPr/>
          <p:nvPr/>
        </p:nvGrpSpPr>
        <p:grpSpPr>
          <a:xfrm>
            <a:off x="127357" y="-21594"/>
            <a:ext cx="2524868" cy="613385"/>
            <a:chOff x="127357" y="-6354"/>
            <a:chExt cx="2524868" cy="613385"/>
          </a:xfrm>
        </p:grpSpPr>
        <p:sp>
          <p:nvSpPr>
            <p:cNvPr id="77" name="Round Same Side Corner Rectangle 76"/>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8" name="TextBox 77"/>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85" name="Group 84"/>
          <p:cNvGrpSpPr/>
          <p:nvPr/>
        </p:nvGrpSpPr>
        <p:grpSpPr>
          <a:xfrm>
            <a:off x="8593307" y="2331004"/>
            <a:ext cx="3427245" cy="1491637"/>
            <a:chOff x="1199156" y="1220012"/>
            <a:chExt cx="1808311" cy="1118727"/>
          </a:xfrm>
        </p:grpSpPr>
        <p:sp>
          <p:nvSpPr>
            <p:cNvPr id="86" name="TextBox 85"/>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87" name="Rectangle 86"/>
            <p:cNvSpPr/>
            <p:nvPr/>
          </p:nvSpPr>
          <p:spPr>
            <a:xfrm>
              <a:off x="1199156" y="1220012"/>
              <a:ext cx="1775683" cy="283924"/>
            </a:xfrm>
            <a:prstGeom prst="rect">
              <a:avLst/>
            </a:prstGeom>
          </p:spPr>
          <p:txBody>
            <a:bodyPr wrap="square">
              <a:spAutoFit/>
            </a:bodyPr>
            <a:lstStyle/>
            <a:p>
              <a:r>
                <a:rPr lang="en-US" sz="1860" b="1" dirty="0">
                  <a:solidFill>
                    <a:srgbClr val="ED7D31"/>
                  </a:solidFill>
                </a:rPr>
                <a:t>Title Goes Here</a:t>
              </a:r>
            </a:p>
          </p:txBody>
        </p:sp>
      </p:grpSp>
      <p:grpSp>
        <p:nvGrpSpPr>
          <p:cNvPr id="94" name="Group 93"/>
          <p:cNvGrpSpPr/>
          <p:nvPr/>
        </p:nvGrpSpPr>
        <p:grpSpPr>
          <a:xfrm>
            <a:off x="7689567" y="4381171"/>
            <a:ext cx="3427245" cy="1491637"/>
            <a:chOff x="1199156" y="1220012"/>
            <a:chExt cx="1808311" cy="1118727"/>
          </a:xfrm>
        </p:grpSpPr>
        <p:sp>
          <p:nvSpPr>
            <p:cNvPr id="95" name="TextBox 94"/>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6" name="Rectangle 95"/>
            <p:cNvSpPr/>
            <p:nvPr/>
          </p:nvSpPr>
          <p:spPr>
            <a:xfrm>
              <a:off x="1199156" y="1220012"/>
              <a:ext cx="1775683" cy="283924"/>
            </a:xfrm>
            <a:prstGeom prst="rect">
              <a:avLst/>
            </a:prstGeom>
          </p:spPr>
          <p:txBody>
            <a:bodyPr wrap="square">
              <a:spAutoFit/>
            </a:bodyPr>
            <a:lstStyle/>
            <a:p>
              <a:r>
                <a:rPr lang="en-US" sz="1860" b="1" dirty="0">
                  <a:solidFill>
                    <a:srgbClr val="FFC000"/>
                  </a:solidFill>
                </a:rPr>
                <a:t>Title Goes Here</a:t>
              </a:r>
            </a:p>
          </p:txBody>
        </p:sp>
      </p:grpSp>
      <p:grpSp>
        <p:nvGrpSpPr>
          <p:cNvPr id="97" name="Group 96"/>
          <p:cNvGrpSpPr/>
          <p:nvPr/>
        </p:nvGrpSpPr>
        <p:grpSpPr>
          <a:xfrm>
            <a:off x="434615" y="4893404"/>
            <a:ext cx="3427245" cy="1491637"/>
            <a:chOff x="1199156" y="1220012"/>
            <a:chExt cx="1808311" cy="1118727"/>
          </a:xfrm>
        </p:grpSpPr>
        <p:sp>
          <p:nvSpPr>
            <p:cNvPr id="98" name="TextBox 97"/>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99" name="Rectangle 98"/>
            <p:cNvSpPr/>
            <p:nvPr/>
          </p:nvSpPr>
          <p:spPr>
            <a:xfrm>
              <a:off x="1199156" y="1220012"/>
              <a:ext cx="1775683" cy="283924"/>
            </a:xfrm>
            <a:prstGeom prst="rect">
              <a:avLst/>
            </a:prstGeom>
          </p:spPr>
          <p:txBody>
            <a:bodyPr wrap="square">
              <a:spAutoFit/>
            </a:bodyPr>
            <a:lstStyle/>
            <a:p>
              <a:r>
                <a:rPr lang="en-US" sz="1860" b="1" dirty="0">
                  <a:solidFill>
                    <a:srgbClr val="00B0F0"/>
                  </a:solidFill>
                </a:rPr>
                <a:t>Title Goes Here</a:t>
              </a:r>
            </a:p>
          </p:txBody>
        </p:sp>
      </p:grpSp>
      <p:grpSp>
        <p:nvGrpSpPr>
          <p:cNvPr id="100" name="Group 99"/>
          <p:cNvGrpSpPr/>
          <p:nvPr/>
        </p:nvGrpSpPr>
        <p:grpSpPr>
          <a:xfrm>
            <a:off x="655309" y="2288696"/>
            <a:ext cx="3427245" cy="1491637"/>
            <a:chOff x="1199156" y="1220012"/>
            <a:chExt cx="1808311" cy="1118727"/>
          </a:xfrm>
        </p:grpSpPr>
        <p:sp>
          <p:nvSpPr>
            <p:cNvPr id="101" name="TextBox 100"/>
            <p:cNvSpPr txBox="1"/>
            <p:nvPr/>
          </p:nvSpPr>
          <p:spPr>
            <a:xfrm>
              <a:off x="1295283" y="1447200"/>
              <a:ext cx="1712184" cy="89153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2" name="Rectangle 101"/>
            <p:cNvSpPr/>
            <p:nvPr/>
          </p:nvSpPr>
          <p:spPr>
            <a:xfrm>
              <a:off x="1199156" y="1220012"/>
              <a:ext cx="1775683" cy="283924"/>
            </a:xfrm>
            <a:prstGeom prst="rect">
              <a:avLst/>
            </a:prstGeom>
          </p:spPr>
          <p:txBody>
            <a:bodyPr wrap="square">
              <a:spAutoFit/>
            </a:bodyPr>
            <a:lstStyle/>
            <a:p>
              <a:r>
                <a:rPr lang="en-US" sz="1860" b="1" dirty="0">
                  <a:solidFill>
                    <a:schemeClr val="accent6">
                      <a:lumMod val="75000"/>
                    </a:schemeClr>
                  </a:solidFill>
                </a:rPr>
                <a:t>Title Goes Here</a:t>
              </a:r>
            </a:p>
          </p:txBody>
        </p:sp>
      </p:grpSp>
      <p:grpSp>
        <p:nvGrpSpPr>
          <p:cNvPr id="103" name="Group 102"/>
          <p:cNvGrpSpPr/>
          <p:nvPr/>
        </p:nvGrpSpPr>
        <p:grpSpPr>
          <a:xfrm>
            <a:off x="3680885" y="1092327"/>
            <a:ext cx="5029200" cy="1125877"/>
            <a:chOff x="1199156" y="1220012"/>
            <a:chExt cx="1808311" cy="844407"/>
          </a:xfrm>
        </p:grpSpPr>
        <p:sp>
          <p:nvSpPr>
            <p:cNvPr id="104" name="TextBox 103"/>
            <p:cNvSpPr txBox="1"/>
            <p:nvPr/>
          </p:nvSpPr>
          <p:spPr>
            <a:xfrm>
              <a:off x="1295283" y="1447200"/>
              <a:ext cx="1712184" cy="617219"/>
            </a:xfrm>
            <a:prstGeom prst="rect">
              <a:avLst/>
            </a:prstGeom>
            <a:noFill/>
          </p:spPr>
          <p:txBody>
            <a:bodyPr wrap="square" rtlCol="0">
              <a:spAutoFit/>
            </a:bodyPr>
            <a:lstStyle/>
            <a:p>
              <a:pPr defTabSz="1219170">
                <a:spcBef>
                  <a:spcPct val="20000"/>
                </a:spcBef>
                <a:defRPr/>
              </a:pPr>
              <a:r>
                <a:rPr lang="en-US" sz="1400" dirty="0">
                  <a:solidFill>
                    <a:schemeClr val="bg1">
                      <a:lumMod val="75000"/>
                    </a:schemeClr>
                  </a:solidFill>
                </a:rPr>
                <a:t>Lorem ipsum dolor sit amet, consectetur adipiscing elit, sed do eiusmod tempor incididunt utdse ut labore et dolore magna aliqua. Ut enim ad minim veniam, quis nostrud exercitation</a:t>
              </a:r>
            </a:p>
          </p:txBody>
        </p:sp>
        <p:sp>
          <p:nvSpPr>
            <p:cNvPr id="105" name="Rectangle 104"/>
            <p:cNvSpPr/>
            <p:nvPr/>
          </p:nvSpPr>
          <p:spPr>
            <a:xfrm>
              <a:off x="1199156" y="1220012"/>
              <a:ext cx="1775683" cy="283924"/>
            </a:xfrm>
            <a:prstGeom prst="rect">
              <a:avLst/>
            </a:prstGeom>
          </p:spPr>
          <p:txBody>
            <a:bodyPr wrap="square">
              <a:spAutoFit/>
            </a:bodyPr>
            <a:lstStyle/>
            <a:p>
              <a:r>
                <a:rPr lang="en-US" sz="1860" b="1" dirty="0">
                  <a:solidFill>
                    <a:srgbClr val="A5A5A5"/>
                  </a:solidFill>
                </a:rPr>
                <a:t>Title Goes Here</a:t>
              </a:r>
            </a:p>
          </p:txBody>
        </p:sp>
      </p:grpSp>
    </p:spTree>
    <p:extLst>
      <p:ext uri="{BB962C8B-B14F-4D97-AF65-F5344CB8AC3E}">
        <p14:creationId xmlns:p14="http://schemas.microsoft.com/office/powerpoint/2010/main" val="125418385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barn(inVertical)">
                                      <p:cBhvr>
                                        <p:cTn id="7" dur="1000"/>
                                        <p:tgtEl>
                                          <p:spTgt spid="75"/>
                                        </p:tgtEl>
                                      </p:cBhvr>
                                    </p:animEffect>
                                  </p:childTnLst>
                                </p:cTn>
                              </p:par>
                            </p:childTnLst>
                          </p:cTn>
                        </p:par>
                        <p:par>
                          <p:cTn id="8" fill="hold">
                            <p:stCondLst>
                              <p:cond delay="1000"/>
                            </p:stCondLst>
                            <p:childTnLst>
                              <p:par>
                                <p:cTn id="9" presetID="9" presetClass="entr" presetSubtype="0" fill="hold" nodeType="afterEffect">
                                  <p:stCondLst>
                                    <p:cond delay="0"/>
                                  </p:stCondLst>
                                  <p:childTnLst>
                                    <p:set>
                                      <p:cBhvr>
                                        <p:cTn id="10" dur="1" fill="hold">
                                          <p:stCondLst>
                                            <p:cond delay="0"/>
                                          </p:stCondLst>
                                        </p:cTn>
                                        <p:tgtEl>
                                          <p:spTgt spid="57"/>
                                        </p:tgtEl>
                                        <p:attrNameLst>
                                          <p:attrName>style.visibility</p:attrName>
                                        </p:attrNameLst>
                                      </p:cBhvr>
                                      <p:to>
                                        <p:strVal val="visible"/>
                                      </p:to>
                                    </p:set>
                                    <p:animEffect transition="in" filter="dissolve">
                                      <p:cBhvr>
                                        <p:cTn id="11" dur="1000"/>
                                        <p:tgtEl>
                                          <p:spTgt spid="57"/>
                                        </p:tgtEl>
                                      </p:cBhvr>
                                    </p:animEffect>
                                  </p:childTnLst>
                                </p:cTn>
                              </p:par>
                            </p:childTnLst>
                          </p:cTn>
                        </p:par>
                        <p:par>
                          <p:cTn id="12" fill="hold">
                            <p:stCondLst>
                              <p:cond delay="2000"/>
                            </p:stCondLst>
                            <p:childTnLst>
                              <p:par>
                                <p:cTn id="13" presetID="42" presetClass="entr" presetSubtype="0" fill="hold" nodeType="afterEffect">
                                  <p:stCondLst>
                                    <p:cond delay="0"/>
                                  </p:stCondLst>
                                  <p:childTnLst>
                                    <p:set>
                                      <p:cBhvr>
                                        <p:cTn id="14" dur="1" fill="hold">
                                          <p:stCondLst>
                                            <p:cond delay="0"/>
                                          </p:stCondLst>
                                        </p:cTn>
                                        <p:tgtEl>
                                          <p:spTgt spid="97"/>
                                        </p:tgtEl>
                                        <p:attrNameLst>
                                          <p:attrName>style.visibility</p:attrName>
                                        </p:attrNameLst>
                                      </p:cBhvr>
                                      <p:to>
                                        <p:strVal val="visible"/>
                                      </p:to>
                                    </p:set>
                                    <p:animEffect transition="in" filter="fade">
                                      <p:cBhvr>
                                        <p:cTn id="15" dur="1000"/>
                                        <p:tgtEl>
                                          <p:spTgt spid="97"/>
                                        </p:tgtEl>
                                      </p:cBhvr>
                                    </p:animEffect>
                                    <p:anim calcmode="lin" valueType="num">
                                      <p:cBhvr>
                                        <p:cTn id="16" dur="1000" fill="hold"/>
                                        <p:tgtEl>
                                          <p:spTgt spid="97"/>
                                        </p:tgtEl>
                                        <p:attrNameLst>
                                          <p:attrName>ppt_x</p:attrName>
                                        </p:attrNameLst>
                                      </p:cBhvr>
                                      <p:tavLst>
                                        <p:tav tm="0">
                                          <p:val>
                                            <p:strVal val="#ppt_x"/>
                                          </p:val>
                                        </p:tav>
                                        <p:tav tm="100000">
                                          <p:val>
                                            <p:strVal val="#ppt_x"/>
                                          </p:val>
                                        </p:tav>
                                      </p:tavLst>
                                    </p:anim>
                                    <p:anim calcmode="lin" valueType="num">
                                      <p:cBhvr>
                                        <p:cTn id="17" dur="1000" fill="hold"/>
                                        <p:tgtEl>
                                          <p:spTgt spid="97"/>
                                        </p:tgtEl>
                                        <p:attrNameLst>
                                          <p:attrName>ppt_y</p:attrName>
                                        </p:attrNameLst>
                                      </p:cBhvr>
                                      <p:tavLst>
                                        <p:tav tm="0">
                                          <p:val>
                                            <p:strVal val="#ppt_y+.1"/>
                                          </p:val>
                                        </p:tav>
                                        <p:tav tm="100000">
                                          <p:val>
                                            <p:strVal val="#ppt_y"/>
                                          </p:val>
                                        </p:tav>
                                      </p:tavLst>
                                    </p:anim>
                                  </p:childTnLst>
                                </p:cTn>
                              </p:par>
                            </p:childTnLst>
                          </p:cTn>
                        </p:par>
                        <p:par>
                          <p:cTn id="18" fill="hold">
                            <p:stCondLst>
                              <p:cond delay="3000"/>
                            </p:stCondLst>
                            <p:childTnLst>
                              <p:par>
                                <p:cTn id="19" presetID="9" presetClass="entr" presetSubtype="0" fill="hold" nodeType="afterEffect">
                                  <p:stCondLst>
                                    <p:cond delay="0"/>
                                  </p:stCondLst>
                                  <p:childTnLst>
                                    <p:set>
                                      <p:cBhvr>
                                        <p:cTn id="20" dur="1" fill="hold">
                                          <p:stCondLst>
                                            <p:cond delay="0"/>
                                          </p:stCondLst>
                                        </p:cTn>
                                        <p:tgtEl>
                                          <p:spTgt spid="58"/>
                                        </p:tgtEl>
                                        <p:attrNameLst>
                                          <p:attrName>style.visibility</p:attrName>
                                        </p:attrNameLst>
                                      </p:cBhvr>
                                      <p:to>
                                        <p:strVal val="visible"/>
                                      </p:to>
                                    </p:set>
                                    <p:animEffect transition="in" filter="dissolve">
                                      <p:cBhvr>
                                        <p:cTn id="21" dur="1000"/>
                                        <p:tgtEl>
                                          <p:spTgt spid="58"/>
                                        </p:tgtEl>
                                      </p:cBhvr>
                                    </p:animEffect>
                                  </p:childTnLst>
                                </p:cTn>
                              </p:par>
                            </p:childTnLst>
                          </p:cTn>
                        </p:par>
                        <p:par>
                          <p:cTn id="22" fill="hold">
                            <p:stCondLst>
                              <p:cond delay="4000"/>
                            </p:stCondLst>
                            <p:childTnLst>
                              <p:par>
                                <p:cTn id="23" presetID="42" presetClass="entr" presetSubtype="0" fill="hold" nodeType="afterEffect">
                                  <p:stCondLst>
                                    <p:cond delay="0"/>
                                  </p:stCondLst>
                                  <p:childTnLst>
                                    <p:set>
                                      <p:cBhvr>
                                        <p:cTn id="24" dur="1" fill="hold">
                                          <p:stCondLst>
                                            <p:cond delay="0"/>
                                          </p:stCondLst>
                                        </p:cTn>
                                        <p:tgtEl>
                                          <p:spTgt spid="85"/>
                                        </p:tgtEl>
                                        <p:attrNameLst>
                                          <p:attrName>style.visibility</p:attrName>
                                        </p:attrNameLst>
                                      </p:cBhvr>
                                      <p:to>
                                        <p:strVal val="visible"/>
                                      </p:to>
                                    </p:set>
                                    <p:animEffect transition="in" filter="fade">
                                      <p:cBhvr>
                                        <p:cTn id="25" dur="1000"/>
                                        <p:tgtEl>
                                          <p:spTgt spid="85"/>
                                        </p:tgtEl>
                                      </p:cBhvr>
                                    </p:animEffect>
                                    <p:anim calcmode="lin" valueType="num">
                                      <p:cBhvr>
                                        <p:cTn id="26" dur="1000" fill="hold"/>
                                        <p:tgtEl>
                                          <p:spTgt spid="85"/>
                                        </p:tgtEl>
                                        <p:attrNameLst>
                                          <p:attrName>ppt_x</p:attrName>
                                        </p:attrNameLst>
                                      </p:cBhvr>
                                      <p:tavLst>
                                        <p:tav tm="0">
                                          <p:val>
                                            <p:strVal val="#ppt_x"/>
                                          </p:val>
                                        </p:tav>
                                        <p:tav tm="100000">
                                          <p:val>
                                            <p:strVal val="#ppt_x"/>
                                          </p:val>
                                        </p:tav>
                                      </p:tavLst>
                                    </p:anim>
                                    <p:anim calcmode="lin" valueType="num">
                                      <p:cBhvr>
                                        <p:cTn id="27" dur="1000" fill="hold"/>
                                        <p:tgtEl>
                                          <p:spTgt spid="85"/>
                                        </p:tgtEl>
                                        <p:attrNameLst>
                                          <p:attrName>ppt_y</p:attrName>
                                        </p:attrNameLst>
                                      </p:cBhvr>
                                      <p:tavLst>
                                        <p:tav tm="0">
                                          <p:val>
                                            <p:strVal val="#ppt_y+.1"/>
                                          </p:val>
                                        </p:tav>
                                        <p:tav tm="100000">
                                          <p:val>
                                            <p:strVal val="#ppt_y"/>
                                          </p:val>
                                        </p:tav>
                                      </p:tavLst>
                                    </p:anim>
                                  </p:childTnLst>
                                </p:cTn>
                              </p:par>
                            </p:childTnLst>
                          </p:cTn>
                        </p:par>
                        <p:par>
                          <p:cTn id="28" fill="hold">
                            <p:stCondLst>
                              <p:cond delay="5000"/>
                            </p:stCondLst>
                            <p:childTnLst>
                              <p:par>
                                <p:cTn id="29" presetID="9" presetClass="entr" presetSubtype="0" fill="hold" nodeType="afterEffect">
                                  <p:stCondLst>
                                    <p:cond delay="0"/>
                                  </p:stCondLst>
                                  <p:childTnLst>
                                    <p:set>
                                      <p:cBhvr>
                                        <p:cTn id="30" dur="1" fill="hold">
                                          <p:stCondLst>
                                            <p:cond delay="0"/>
                                          </p:stCondLst>
                                        </p:cTn>
                                        <p:tgtEl>
                                          <p:spTgt spid="62"/>
                                        </p:tgtEl>
                                        <p:attrNameLst>
                                          <p:attrName>style.visibility</p:attrName>
                                        </p:attrNameLst>
                                      </p:cBhvr>
                                      <p:to>
                                        <p:strVal val="visible"/>
                                      </p:to>
                                    </p:set>
                                    <p:animEffect transition="in" filter="dissolve">
                                      <p:cBhvr>
                                        <p:cTn id="31" dur="1000"/>
                                        <p:tgtEl>
                                          <p:spTgt spid="62"/>
                                        </p:tgtEl>
                                      </p:cBhvr>
                                    </p:animEffect>
                                  </p:childTnLst>
                                </p:cTn>
                              </p:par>
                            </p:childTnLst>
                          </p:cTn>
                        </p:par>
                        <p:par>
                          <p:cTn id="32" fill="hold">
                            <p:stCondLst>
                              <p:cond delay="6000"/>
                            </p:stCondLst>
                            <p:childTnLst>
                              <p:par>
                                <p:cTn id="33" presetID="42" presetClass="entr" presetSubtype="0" fill="hold" nodeType="afterEffect">
                                  <p:stCondLst>
                                    <p:cond delay="0"/>
                                  </p:stCondLst>
                                  <p:childTnLst>
                                    <p:set>
                                      <p:cBhvr>
                                        <p:cTn id="34" dur="1" fill="hold">
                                          <p:stCondLst>
                                            <p:cond delay="0"/>
                                          </p:stCondLst>
                                        </p:cTn>
                                        <p:tgtEl>
                                          <p:spTgt spid="103"/>
                                        </p:tgtEl>
                                        <p:attrNameLst>
                                          <p:attrName>style.visibility</p:attrName>
                                        </p:attrNameLst>
                                      </p:cBhvr>
                                      <p:to>
                                        <p:strVal val="visible"/>
                                      </p:to>
                                    </p:set>
                                    <p:animEffect transition="in" filter="fade">
                                      <p:cBhvr>
                                        <p:cTn id="35" dur="1000"/>
                                        <p:tgtEl>
                                          <p:spTgt spid="103"/>
                                        </p:tgtEl>
                                      </p:cBhvr>
                                    </p:animEffect>
                                    <p:anim calcmode="lin" valueType="num">
                                      <p:cBhvr>
                                        <p:cTn id="36" dur="1000" fill="hold"/>
                                        <p:tgtEl>
                                          <p:spTgt spid="103"/>
                                        </p:tgtEl>
                                        <p:attrNameLst>
                                          <p:attrName>ppt_x</p:attrName>
                                        </p:attrNameLst>
                                      </p:cBhvr>
                                      <p:tavLst>
                                        <p:tav tm="0">
                                          <p:val>
                                            <p:strVal val="#ppt_x"/>
                                          </p:val>
                                        </p:tav>
                                        <p:tav tm="100000">
                                          <p:val>
                                            <p:strVal val="#ppt_x"/>
                                          </p:val>
                                        </p:tav>
                                      </p:tavLst>
                                    </p:anim>
                                    <p:anim calcmode="lin" valueType="num">
                                      <p:cBhvr>
                                        <p:cTn id="37" dur="1000" fill="hold"/>
                                        <p:tgtEl>
                                          <p:spTgt spid="103"/>
                                        </p:tgtEl>
                                        <p:attrNameLst>
                                          <p:attrName>ppt_y</p:attrName>
                                        </p:attrNameLst>
                                      </p:cBhvr>
                                      <p:tavLst>
                                        <p:tav tm="0">
                                          <p:val>
                                            <p:strVal val="#ppt_y+.1"/>
                                          </p:val>
                                        </p:tav>
                                        <p:tav tm="100000">
                                          <p:val>
                                            <p:strVal val="#ppt_y"/>
                                          </p:val>
                                        </p:tav>
                                      </p:tavLst>
                                    </p:anim>
                                  </p:childTnLst>
                                </p:cTn>
                              </p:par>
                            </p:childTnLst>
                          </p:cTn>
                        </p:par>
                        <p:par>
                          <p:cTn id="38" fill="hold">
                            <p:stCondLst>
                              <p:cond delay="7000"/>
                            </p:stCondLst>
                            <p:childTnLst>
                              <p:par>
                                <p:cTn id="39" presetID="9" presetClass="entr" presetSubtype="0" fill="hold" nodeType="afterEffect">
                                  <p:stCondLst>
                                    <p:cond delay="0"/>
                                  </p:stCondLst>
                                  <p:childTnLst>
                                    <p:set>
                                      <p:cBhvr>
                                        <p:cTn id="40" dur="1" fill="hold">
                                          <p:stCondLst>
                                            <p:cond delay="0"/>
                                          </p:stCondLst>
                                        </p:cTn>
                                        <p:tgtEl>
                                          <p:spTgt spid="59"/>
                                        </p:tgtEl>
                                        <p:attrNameLst>
                                          <p:attrName>style.visibility</p:attrName>
                                        </p:attrNameLst>
                                      </p:cBhvr>
                                      <p:to>
                                        <p:strVal val="visible"/>
                                      </p:to>
                                    </p:set>
                                    <p:animEffect transition="in" filter="dissolve">
                                      <p:cBhvr>
                                        <p:cTn id="41" dur="1000"/>
                                        <p:tgtEl>
                                          <p:spTgt spid="59"/>
                                        </p:tgtEl>
                                      </p:cBhvr>
                                    </p:animEffect>
                                  </p:childTnLst>
                                </p:cTn>
                              </p:par>
                            </p:childTnLst>
                          </p:cTn>
                        </p:par>
                        <p:par>
                          <p:cTn id="42" fill="hold">
                            <p:stCondLst>
                              <p:cond delay="8000"/>
                            </p:stCondLst>
                            <p:childTnLst>
                              <p:par>
                                <p:cTn id="43" presetID="42" presetClass="entr" presetSubtype="0" fill="hold" nodeType="afterEffect">
                                  <p:stCondLst>
                                    <p:cond delay="0"/>
                                  </p:stCondLst>
                                  <p:childTnLst>
                                    <p:set>
                                      <p:cBhvr>
                                        <p:cTn id="44" dur="1" fill="hold">
                                          <p:stCondLst>
                                            <p:cond delay="0"/>
                                          </p:stCondLst>
                                        </p:cTn>
                                        <p:tgtEl>
                                          <p:spTgt spid="94"/>
                                        </p:tgtEl>
                                        <p:attrNameLst>
                                          <p:attrName>style.visibility</p:attrName>
                                        </p:attrNameLst>
                                      </p:cBhvr>
                                      <p:to>
                                        <p:strVal val="visible"/>
                                      </p:to>
                                    </p:set>
                                    <p:animEffect transition="in" filter="fade">
                                      <p:cBhvr>
                                        <p:cTn id="45" dur="1000"/>
                                        <p:tgtEl>
                                          <p:spTgt spid="94"/>
                                        </p:tgtEl>
                                      </p:cBhvr>
                                    </p:animEffect>
                                    <p:anim calcmode="lin" valueType="num">
                                      <p:cBhvr>
                                        <p:cTn id="46" dur="1000" fill="hold"/>
                                        <p:tgtEl>
                                          <p:spTgt spid="94"/>
                                        </p:tgtEl>
                                        <p:attrNameLst>
                                          <p:attrName>ppt_x</p:attrName>
                                        </p:attrNameLst>
                                      </p:cBhvr>
                                      <p:tavLst>
                                        <p:tav tm="0">
                                          <p:val>
                                            <p:strVal val="#ppt_x"/>
                                          </p:val>
                                        </p:tav>
                                        <p:tav tm="100000">
                                          <p:val>
                                            <p:strVal val="#ppt_x"/>
                                          </p:val>
                                        </p:tav>
                                      </p:tavLst>
                                    </p:anim>
                                    <p:anim calcmode="lin" valueType="num">
                                      <p:cBhvr>
                                        <p:cTn id="47" dur="1000" fill="hold"/>
                                        <p:tgtEl>
                                          <p:spTgt spid="94"/>
                                        </p:tgtEl>
                                        <p:attrNameLst>
                                          <p:attrName>ppt_y</p:attrName>
                                        </p:attrNameLst>
                                      </p:cBhvr>
                                      <p:tavLst>
                                        <p:tav tm="0">
                                          <p:val>
                                            <p:strVal val="#ppt_y+.1"/>
                                          </p:val>
                                        </p:tav>
                                        <p:tav tm="100000">
                                          <p:val>
                                            <p:strVal val="#ppt_y"/>
                                          </p:val>
                                        </p:tav>
                                      </p:tavLst>
                                    </p:anim>
                                  </p:childTnLst>
                                </p:cTn>
                              </p:par>
                            </p:childTnLst>
                          </p:cTn>
                        </p:par>
                        <p:par>
                          <p:cTn id="48" fill="hold">
                            <p:stCondLst>
                              <p:cond delay="9000"/>
                            </p:stCondLst>
                            <p:childTnLst>
                              <p:par>
                                <p:cTn id="49" presetID="9" presetClass="entr" presetSubtype="0" fill="hold" nodeType="afterEffect">
                                  <p:stCondLst>
                                    <p:cond delay="0"/>
                                  </p:stCondLst>
                                  <p:childTnLst>
                                    <p:set>
                                      <p:cBhvr>
                                        <p:cTn id="50" dur="1" fill="hold">
                                          <p:stCondLst>
                                            <p:cond delay="0"/>
                                          </p:stCondLst>
                                        </p:cTn>
                                        <p:tgtEl>
                                          <p:spTgt spid="60"/>
                                        </p:tgtEl>
                                        <p:attrNameLst>
                                          <p:attrName>style.visibility</p:attrName>
                                        </p:attrNameLst>
                                      </p:cBhvr>
                                      <p:to>
                                        <p:strVal val="visible"/>
                                      </p:to>
                                    </p:set>
                                    <p:animEffect transition="in" filter="dissolve">
                                      <p:cBhvr>
                                        <p:cTn id="51" dur="1000"/>
                                        <p:tgtEl>
                                          <p:spTgt spid="60"/>
                                        </p:tgtEl>
                                      </p:cBhvr>
                                    </p:animEffect>
                                  </p:childTnLst>
                                </p:cTn>
                              </p:par>
                            </p:childTnLst>
                          </p:cTn>
                        </p:par>
                        <p:par>
                          <p:cTn id="52" fill="hold">
                            <p:stCondLst>
                              <p:cond delay="10000"/>
                            </p:stCondLst>
                            <p:childTnLst>
                              <p:par>
                                <p:cTn id="53" presetID="42" presetClass="entr" presetSubtype="0" fill="hold" nodeType="afterEffect">
                                  <p:stCondLst>
                                    <p:cond delay="0"/>
                                  </p:stCondLst>
                                  <p:childTnLst>
                                    <p:set>
                                      <p:cBhvr>
                                        <p:cTn id="54" dur="1" fill="hold">
                                          <p:stCondLst>
                                            <p:cond delay="0"/>
                                          </p:stCondLst>
                                        </p:cTn>
                                        <p:tgtEl>
                                          <p:spTgt spid="100"/>
                                        </p:tgtEl>
                                        <p:attrNameLst>
                                          <p:attrName>style.visibility</p:attrName>
                                        </p:attrNameLst>
                                      </p:cBhvr>
                                      <p:to>
                                        <p:strVal val="visible"/>
                                      </p:to>
                                    </p:set>
                                    <p:animEffect transition="in" filter="fade">
                                      <p:cBhvr>
                                        <p:cTn id="55" dur="1000"/>
                                        <p:tgtEl>
                                          <p:spTgt spid="100"/>
                                        </p:tgtEl>
                                      </p:cBhvr>
                                    </p:animEffect>
                                    <p:anim calcmode="lin" valueType="num">
                                      <p:cBhvr>
                                        <p:cTn id="56" dur="1000" fill="hold"/>
                                        <p:tgtEl>
                                          <p:spTgt spid="100"/>
                                        </p:tgtEl>
                                        <p:attrNameLst>
                                          <p:attrName>ppt_x</p:attrName>
                                        </p:attrNameLst>
                                      </p:cBhvr>
                                      <p:tavLst>
                                        <p:tav tm="0">
                                          <p:val>
                                            <p:strVal val="#ppt_x"/>
                                          </p:val>
                                        </p:tav>
                                        <p:tav tm="100000">
                                          <p:val>
                                            <p:strVal val="#ppt_x"/>
                                          </p:val>
                                        </p:tav>
                                      </p:tavLst>
                                    </p:anim>
                                    <p:anim calcmode="lin" valueType="num">
                                      <p:cBhvr>
                                        <p:cTn id="57" dur="1000" fill="hold"/>
                                        <p:tgtEl>
                                          <p:spTgt spid="10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5"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51" name="Rectangle 50"/>
          <p:cNvSpPr/>
          <p:nvPr/>
        </p:nvSpPr>
        <p:spPr bwMode="auto">
          <a:xfrm>
            <a:off x="0" y="1013552"/>
            <a:ext cx="12192000" cy="5689531"/>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grpSp>
        <p:nvGrpSpPr>
          <p:cNvPr id="52" name="Group 51"/>
          <p:cNvGrpSpPr/>
          <p:nvPr/>
        </p:nvGrpSpPr>
        <p:grpSpPr>
          <a:xfrm>
            <a:off x="127357" y="-21594"/>
            <a:ext cx="2524868" cy="613385"/>
            <a:chOff x="127357" y="-6354"/>
            <a:chExt cx="2524868" cy="613385"/>
          </a:xfrm>
        </p:grpSpPr>
        <p:sp>
          <p:nvSpPr>
            <p:cNvPr id="53" name="Round Same Side Corner Rectangle 52"/>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54" name="TextBox 53"/>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19" name="Group 18"/>
          <p:cNvGrpSpPr>
            <a:grpSpLocks noChangeAspect="1"/>
          </p:cNvGrpSpPr>
          <p:nvPr/>
        </p:nvGrpSpPr>
        <p:grpSpPr>
          <a:xfrm>
            <a:off x="1712186" y="1283317"/>
            <a:ext cx="2743200" cy="2581836"/>
            <a:chOff x="324629" y="1374810"/>
            <a:chExt cx="3108960" cy="2926080"/>
          </a:xfrm>
        </p:grpSpPr>
        <p:grpSp>
          <p:nvGrpSpPr>
            <p:cNvPr id="55" name="Group 54"/>
            <p:cNvGrpSpPr>
              <a:grpSpLocks noChangeAspect="1"/>
            </p:cNvGrpSpPr>
            <p:nvPr/>
          </p:nvGrpSpPr>
          <p:grpSpPr>
            <a:xfrm>
              <a:off x="324629" y="1374810"/>
              <a:ext cx="3108960" cy="786584"/>
              <a:chOff x="3027000" y="1208736"/>
              <a:chExt cx="3112451" cy="787467"/>
            </a:xfrm>
          </p:grpSpPr>
          <p:sp>
            <p:nvSpPr>
              <p:cNvPr id="56" name="Right Triangle 55"/>
              <p:cNvSpPr/>
              <p:nvPr/>
            </p:nvSpPr>
            <p:spPr>
              <a:xfrm flipH="1" flipV="1">
                <a:off x="3027000"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7" name="Right Triangle 56"/>
              <p:cNvSpPr/>
              <p:nvPr/>
            </p:nvSpPr>
            <p:spPr>
              <a:xfrm flipV="1">
                <a:off x="5889598" y="1669592"/>
                <a:ext cx="249234" cy="326611"/>
              </a:xfrm>
              <a:prstGeom prst="rtTriangle">
                <a:avLst/>
              </a:prstGeom>
              <a:solidFill>
                <a:schemeClr val="bg2">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58" name="Rectangle 57"/>
              <p:cNvSpPr/>
              <p:nvPr/>
            </p:nvSpPr>
            <p:spPr>
              <a:xfrm>
                <a:off x="3027000" y="1208736"/>
                <a:ext cx="3112451" cy="460856"/>
              </a:xfrm>
              <a:prstGeom prst="rect">
                <a:avLst/>
              </a:prstGeom>
              <a:solidFill>
                <a:srgbClr val="A5A5A5"/>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59" name="Group 58"/>
            <p:cNvGrpSpPr/>
            <p:nvPr/>
          </p:nvGrpSpPr>
          <p:grpSpPr>
            <a:xfrm>
              <a:off x="572855" y="1831690"/>
              <a:ext cx="2600460" cy="2469200"/>
              <a:chOff x="411967" y="2795985"/>
              <a:chExt cx="2600460" cy="2469200"/>
            </a:xfrm>
          </p:grpSpPr>
          <p:sp>
            <p:nvSpPr>
              <p:cNvPr id="60" name="Folded Corner 59"/>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2" name="TextBox 61"/>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64" name="Group 63"/>
          <p:cNvGrpSpPr>
            <a:grpSpLocks noChangeAspect="1"/>
          </p:cNvGrpSpPr>
          <p:nvPr/>
        </p:nvGrpSpPr>
        <p:grpSpPr>
          <a:xfrm>
            <a:off x="287944" y="4011629"/>
            <a:ext cx="2743200" cy="2581836"/>
            <a:chOff x="324629" y="1374810"/>
            <a:chExt cx="3108960" cy="2926080"/>
          </a:xfrm>
        </p:grpSpPr>
        <p:grpSp>
          <p:nvGrpSpPr>
            <p:cNvPr id="65" name="Group 64"/>
            <p:cNvGrpSpPr>
              <a:grpSpLocks noChangeAspect="1"/>
            </p:cNvGrpSpPr>
            <p:nvPr/>
          </p:nvGrpSpPr>
          <p:grpSpPr>
            <a:xfrm>
              <a:off x="324629" y="1374810"/>
              <a:ext cx="3108960" cy="786584"/>
              <a:chOff x="3027000" y="1208736"/>
              <a:chExt cx="3112451" cy="787467"/>
            </a:xfrm>
          </p:grpSpPr>
          <p:sp>
            <p:nvSpPr>
              <p:cNvPr id="69" name="Right Triangle 68"/>
              <p:cNvSpPr/>
              <p:nvPr/>
            </p:nvSpPr>
            <p:spPr>
              <a:xfrm flipH="1" flipV="1">
                <a:off x="3027000" y="1669592"/>
                <a:ext cx="249234" cy="326611"/>
              </a:xfrm>
              <a:prstGeom prst="rtTriangle">
                <a:avLst/>
              </a:prstGeom>
              <a:solidFill>
                <a:srgbClr val="1F4E7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0" name="Right Triangle 69"/>
              <p:cNvSpPr/>
              <p:nvPr/>
            </p:nvSpPr>
            <p:spPr>
              <a:xfrm flipV="1">
                <a:off x="5889598" y="1669592"/>
                <a:ext cx="249234" cy="326611"/>
              </a:xfrm>
              <a:prstGeom prst="rtTriangle">
                <a:avLst/>
              </a:prstGeom>
              <a:solidFill>
                <a:schemeClr val="accent1">
                  <a:lumMod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1" name="Rectangle 70"/>
              <p:cNvSpPr/>
              <p:nvPr/>
            </p:nvSpPr>
            <p:spPr>
              <a:xfrm>
                <a:off x="3027000" y="1208736"/>
                <a:ext cx="3112451" cy="460856"/>
              </a:xfrm>
              <a:prstGeom prst="rect">
                <a:avLst/>
              </a:prstGeom>
              <a:solidFill>
                <a:srgbClr val="00B0F0"/>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66" name="Group 65"/>
            <p:cNvGrpSpPr/>
            <p:nvPr/>
          </p:nvGrpSpPr>
          <p:grpSpPr>
            <a:xfrm>
              <a:off x="572855" y="1831690"/>
              <a:ext cx="2600460" cy="2469200"/>
              <a:chOff x="411967" y="2795985"/>
              <a:chExt cx="2600460" cy="2469200"/>
            </a:xfrm>
          </p:grpSpPr>
          <p:sp>
            <p:nvSpPr>
              <p:cNvPr id="67" name="Folded Corner 66"/>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8" name="TextBox 67"/>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grpSp>
        <p:nvGrpSpPr>
          <p:cNvPr id="72" name="Group 71"/>
          <p:cNvGrpSpPr>
            <a:grpSpLocks noChangeAspect="1"/>
          </p:cNvGrpSpPr>
          <p:nvPr/>
        </p:nvGrpSpPr>
        <p:grpSpPr>
          <a:xfrm>
            <a:off x="3145577" y="4011629"/>
            <a:ext cx="2743200" cy="2581836"/>
            <a:chOff x="324629" y="1374810"/>
            <a:chExt cx="3108960" cy="2926080"/>
          </a:xfrm>
        </p:grpSpPr>
        <p:grpSp>
          <p:nvGrpSpPr>
            <p:cNvPr id="73" name="Group 72"/>
            <p:cNvGrpSpPr>
              <a:grpSpLocks noChangeAspect="1"/>
            </p:cNvGrpSpPr>
            <p:nvPr/>
          </p:nvGrpSpPr>
          <p:grpSpPr>
            <a:xfrm>
              <a:off x="324629" y="1374810"/>
              <a:ext cx="3108960" cy="786584"/>
              <a:chOff x="3027000" y="1208736"/>
              <a:chExt cx="3112451" cy="787467"/>
            </a:xfrm>
          </p:grpSpPr>
          <p:sp>
            <p:nvSpPr>
              <p:cNvPr id="77" name="Right Triangle 76"/>
              <p:cNvSpPr/>
              <p:nvPr/>
            </p:nvSpPr>
            <p:spPr>
              <a:xfrm flipH="1" flipV="1">
                <a:off x="3027000"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8" name="Right Triangle 77"/>
              <p:cNvSpPr/>
              <p:nvPr/>
            </p:nvSpPr>
            <p:spPr>
              <a:xfrm flipV="1">
                <a:off x="5889598" y="1669592"/>
                <a:ext cx="249234" cy="326611"/>
              </a:xfrm>
              <a:prstGeom prst="rtTriangle">
                <a:avLst/>
              </a:prstGeom>
              <a:solidFill>
                <a:srgbClr val="AA7E2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solidFill>
                    <a:schemeClr val="bg1"/>
                  </a:solidFill>
                </a:endParaRPr>
              </a:p>
            </p:txBody>
          </p:sp>
          <p:sp>
            <p:nvSpPr>
              <p:cNvPr id="79" name="Rectangle 78"/>
              <p:cNvSpPr/>
              <p:nvPr/>
            </p:nvSpPr>
            <p:spPr>
              <a:xfrm>
                <a:off x="3027000" y="1208736"/>
                <a:ext cx="3112451" cy="460856"/>
              </a:xfrm>
              <a:prstGeom prst="rect">
                <a:avLst/>
              </a:prstGeom>
              <a:solidFill>
                <a:srgbClr val="ED7D31"/>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860" b="1" dirty="0">
                    <a:solidFill>
                      <a:schemeClr val="bg1"/>
                    </a:solidFill>
                  </a:rPr>
                  <a:t>Lorem Ipsum Dolor</a:t>
                </a:r>
              </a:p>
            </p:txBody>
          </p:sp>
        </p:grpSp>
        <p:grpSp>
          <p:nvGrpSpPr>
            <p:cNvPr id="74" name="Group 73"/>
            <p:cNvGrpSpPr/>
            <p:nvPr/>
          </p:nvGrpSpPr>
          <p:grpSpPr>
            <a:xfrm>
              <a:off x="572855" y="1831690"/>
              <a:ext cx="2600460" cy="2469200"/>
              <a:chOff x="411967" y="2795985"/>
              <a:chExt cx="2600460" cy="2469200"/>
            </a:xfrm>
          </p:grpSpPr>
          <p:sp>
            <p:nvSpPr>
              <p:cNvPr id="75" name="Folded Corner 74"/>
              <p:cNvSpPr>
                <a:spLocks noChangeAspect="1"/>
              </p:cNvSpPr>
              <p:nvPr/>
            </p:nvSpPr>
            <p:spPr bwMode="auto">
              <a:xfrm>
                <a:off x="411967" y="2795985"/>
                <a:ext cx="2600460" cy="2469200"/>
              </a:xfrm>
              <a:prstGeom prst="foldedCorner">
                <a:avLst>
                  <a:gd name="adj" fmla="val 13464"/>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9050">
                <a:noFill/>
                <a:round/>
                <a:headEnd/>
                <a:tailEnd/>
              </a:ln>
              <a:effectLst>
                <a:outerShdw blurRad="50800" dist="38100" dir="2700000" algn="tl"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76" name="TextBox 75"/>
              <p:cNvSpPr txBox="1"/>
              <p:nvPr/>
            </p:nvSpPr>
            <p:spPr>
              <a:xfrm>
                <a:off x="721013" y="2962566"/>
                <a:ext cx="2282913" cy="2057999"/>
              </a:xfrm>
              <a:prstGeom prst="rect">
                <a:avLst/>
              </a:prstGeom>
              <a:noFill/>
            </p:spPr>
            <p:txBody>
              <a:bodyPr wrap="square" rtlCol="0">
                <a:spAutoFit/>
              </a:bodyPr>
              <a:lstStyle/>
              <a:p>
                <a:pP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Ut enim ad minim veniam</a:t>
                </a:r>
                <a:endParaRPr lang="en-US" sz="1400" dirty="0">
                  <a:solidFill>
                    <a:schemeClr val="bg1">
                      <a:lumMod val="75000"/>
                    </a:schemeClr>
                  </a:solidFill>
                </a:endParaRPr>
              </a:p>
            </p:txBody>
          </p:sp>
        </p:grpSp>
      </p:grpSp>
      <p:sp>
        <p:nvSpPr>
          <p:cNvPr id="80" name="Oval 79"/>
          <p:cNvSpPr>
            <a:spLocks noChangeAspect="1"/>
          </p:cNvSpPr>
          <p:nvPr/>
        </p:nvSpPr>
        <p:spPr>
          <a:xfrm>
            <a:off x="7187025" y="2363069"/>
            <a:ext cx="3291840" cy="3291840"/>
          </a:xfrm>
          <a:prstGeom prst="ellipse">
            <a:avLst/>
          </a:prstGeom>
          <a:solidFill>
            <a:schemeClr val="accent6">
              <a:lumMod val="75000"/>
              <a:alpha val="5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nvGrpSpPr>
          <p:cNvPr id="6" name="Group 1908"/>
          <p:cNvGrpSpPr/>
          <p:nvPr/>
        </p:nvGrpSpPr>
        <p:grpSpPr>
          <a:xfrm>
            <a:off x="6301151" y="3478125"/>
            <a:ext cx="1484112" cy="2592475"/>
            <a:chOff x="44113" y="343282"/>
            <a:chExt cx="3140942" cy="5486658"/>
          </a:xfrm>
          <a:effectLst>
            <a:outerShdw blurRad="50800" dist="38100" dir="2700000" algn="tl" rotWithShape="0">
              <a:prstClr val="black">
                <a:alpha val="40000"/>
              </a:prstClr>
            </a:outerShdw>
          </a:effectLst>
        </p:grpSpPr>
        <p:sp>
          <p:nvSpPr>
            <p:cNvPr id="7"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8"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9"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00B0F0"/>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0" name="Shape 1898"/>
            <p:cNvSpPr/>
            <p:nvPr/>
          </p:nvSpPr>
          <p:spPr>
            <a:xfrm>
              <a:off x="942007" y="40929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1" name="Shape 1899"/>
            <p:cNvSpPr/>
            <p:nvPr/>
          </p:nvSpPr>
          <p:spPr>
            <a:xfrm>
              <a:off x="942007" y="4457584"/>
              <a:ext cx="1325844" cy="255994"/>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2" name="Shape 1900"/>
            <p:cNvSpPr/>
            <p:nvPr/>
          </p:nvSpPr>
          <p:spPr>
            <a:xfrm>
              <a:off x="942007" y="4822185"/>
              <a:ext cx="1325844" cy="255993"/>
            </a:xfrm>
            <a:prstGeom prst="roundRect">
              <a:avLst>
                <a:gd name="adj" fmla="val 9345"/>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3" name="Shape 1901"/>
            <p:cNvSpPr/>
            <p:nvPr/>
          </p:nvSpPr>
          <p:spPr>
            <a:xfrm>
              <a:off x="1136986" y="5182631"/>
              <a:ext cx="935886" cy="432242"/>
            </a:xfrm>
            <a:prstGeom prst="roundRect">
              <a:avLst>
                <a:gd name="adj" fmla="val 15253"/>
              </a:avLst>
            </a:prstGeom>
            <a:solidFill>
              <a:srgbClr val="00B0F0"/>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14"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15"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20" name="Group 1908"/>
          <p:cNvGrpSpPr/>
          <p:nvPr/>
        </p:nvGrpSpPr>
        <p:grpSpPr>
          <a:xfrm>
            <a:off x="9929361" y="3478125"/>
            <a:ext cx="1484112" cy="2592475"/>
            <a:chOff x="44113" y="343282"/>
            <a:chExt cx="3140942" cy="5486658"/>
          </a:xfrm>
          <a:effectLst>
            <a:outerShdw blurRad="50800" dist="38100" dir="8100000" algn="tr" rotWithShape="0">
              <a:prstClr val="black">
                <a:alpha val="40000"/>
              </a:prstClr>
            </a:outerShdw>
          </a:effectLst>
        </p:grpSpPr>
        <p:sp>
          <p:nvSpPr>
            <p:cNvPr id="21"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2"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3"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ED7D31"/>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4" name="Shape 1898"/>
            <p:cNvSpPr/>
            <p:nvPr/>
          </p:nvSpPr>
          <p:spPr>
            <a:xfrm>
              <a:off x="942007" y="40929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5" name="Shape 1899"/>
            <p:cNvSpPr/>
            <p:nvPr/>
          </p:nvSpPr>
          <p:spPr>
            <a:xfrm>
              <a:off x="942007" y="4457584"/>
              <a:ext cx="1325844" cy="255994"/>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6" name="Shape 1900"/>
            <p:cNvSpPr/>
            <p:nvPr/>
          </p:nvSpPr>
          <p:spPr>
            <a:xfrm>
              <a:off x="942007" y="4822185"/>
              <a:ext cx="1325844" cy="255993"/>
            </a:xfrm>
            <a:prstGeom prst="roundRect">
              <a:avLst>
                <a:gd name="adj" fmla="val 9345"/>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7" name="Shape 1901"/>
            <p:cNvSpPr/>
            <p:nvPr/>
          </p:nvSpPr>
          <p:spPr>
            <a:xfrm>
              <a:off x="1136986" y="5182631"/>
              <a:ext cx="935886" cy="432242"/>
            </a:xfrm>
            <a:prstGeom prst="roundRect">
              <a:avLst>
                <a:gd name="adj" fmla="val 15253"/>
              </a:avLst>
            </a:prstGeom>
            <a:solidFill>
              <a:srgbClr val="ED7D3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28"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29"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grpSp>
        <p:nvGrpSpPr>
          <p:cNvPr id="30" name="Group 1908"/>
          <p:cNvGrpSpPr/>
          <p:nvPr/>
        </p:nvGrpSpPr>
        <p:grpSpPr>
          <a:xfrm>
            <a:off x="8115256" y="1627890"/>
            <a:ext cx="1484112" cy="2592475"/>
            <a:chOff x="44113" y="343282"/>
            <a:chExt cx="3140942" cy="5486658"/>
          </a:xfrm>
          <a:effectLst>
            <a:outerShdw blurRad="50800" dist="38100" dir="2700000" algn="tl" rotWithShape="0">
              <a:prstClr val="black">
                <a:alpha val="40000"/>
              </a:prstClr>
            </a:outerShdw>
          </a:effectLst>
        </p:grpSpPr>
        <p:sp>
          <p:nvSpPr>
            <p:cNvPr id="33" name="Shape 1895"/>
            <p:cNvSpPr/>
            <p:nvPr/>
          </p:nvSpPr>
          <p:spPr>
            <a:xfrm>
              <a:off x="1387269" y="5394642"/>
              <a:ext cx="435298" cy="435298"/>
            </a:xfrm>
            <a:custGeom>
              <a:avLst/>
              <a:gdLst/>
              <a:ahLst/>
              <a:cxnLst>
                <a:cxn ang="0">
                  <a:pos x="wd2" y="hd2"/>
                </a:cxn>
                <a:cxn ang="5400000">
                  <a:pos x="wd2" y="hd2"/>
                </a:cxn>
                <a:cxn ang="10800000">
                  <a:pos x="wd2" y="hd2"/>
                </a:cxn>
                <a:cxn ang="16200000">
                  <a:pos x="wd2" y="hd2"/>
                </a:cxn>
              </a:cxnLst>
              <a:rect l="0" t="0" r="r" b="b"/>
              <a:pathLst>
                <a:path w="19678" h="19678" extrusionOk="0">
                  <a:moveTo>
                    <a:pt x="16796" y="2882"/>
                  </a:moveTo>
                  <a:cubicBezTo>
                    <a:pt x="20639" y="6724"/>
                    <a:pt x="20639" y="12954"/>
                    <a:pt x="16796" y="16796"/>
                  </a:cubicBezTo>
                  <a:cubicBezTo>
                    <a:pt x="12954" y="20639"/>
                    <a:pt x="6724" y="20639"/>
                    <a:pt x="2882" y="16796"/>
                  </a:cubicBezTo>
                  <a:cubicBezTo>
                    <a:pt x="-961" y="12954"/>
                    <a:pt x="-961" y="6724"/>
                    <a:pt x="2882" y="2882"/>
                  </a:cubicBezTo>
                  <a:cubicBezTo>
                    <a:pt x="6724" y="-961"/>
                    <a:pt x="12954" y="-961"/>
                    <a:pt x="16796" y="2882"/>
                  </a:cubicBezTo>
                  <a:close/>
                </a:path>
              </a:pathLst>
            </a:custGeom>
            <a:solidFill>
              <a:schemeClr val="bg1"/>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4" name="Shape 1896"/>
            <p:cNvSpPr/>
            <p:nvPr/>
          </p:nvSpPr>
          <p:spPr>
            <a:xfrm>
              <a:off x="44113" y="343293"/>
              <a:ext cx="1598460" cy="3573008"/>
            </a:xfrm>
            <a:custGeom>
              <a:avLst/>
              <a:gdLst/>
              <a:ahLst/>
              <a:cxnLst>
                <a:cxn ang="0">
                  <a:pos x="wd2" y="hd2"/>
                </a:cxn>
                <a:cxn ang="5400000">
                  <a:pos x="wd2" y="hd2"/>
                </a:cxn>
                <a:cxn ang="10800000">
                  <a:pos x="wd2" y="hd2"/>
                </a:cxn>
                <a:cxn ang="16200000">
                  <a:pos x="wd2" y="hd2"/>
                </a:cxn>
              </a:cxnLst>
              <a:rect l="0" t="0" r="r" b="b"/>
              <a:pathLst>
                <a:path w="20099" h="21598" extrusionOk="0">
                  <a:moveTo>
                    <a:pt x="20082" y="21581"/>
                  </a:moveTo>
                  <a:lnTo>
                    <a:pt x="12994" y="21598"/>
                  </a:lnTo>
                  <a:cubicBezTo>
                    <a:pt x="12674" y="21588"/>
                    <a:pt x="12364" y="21547"/>
                    <a:pt x="12080" y="21476"/>
                  </a:cubicBezTo>
                  <a:cubicBezTo>
                    <a:pt x="11781" y="21402"/>
                    <a:pt x="11517" y="21297"/>
                    <a:pt x="11283" y="21180"/>
                  </a:cubicBezTo>
                  <a:cubicBezTo>
                    <a:pt x="10716" y="20896"/>
                    <a:pt x="10319" y="20543"/>
                    <a:pt x="10136" y="20158"/>
                  </a:cubicBezTo>
                  <a:cubicBezTo>
                    <a:pt x="9800" y="18984"/>
                    <a:pt x="8981" y="17854"/>
                    <a:pt x="7729" y="16833"/>
                  </a:cubicBezTo>
                  <a:cubicBezTo>
                    <a:pt x="5785" y="15250"/>
                    <a:pt x="2849" y="13970"/>
                    <a:pt x="1337" y="12276"/>
                  </a:cubicBezTo>
                  <a:cubicBezTo>
                    <a:pt x="-1501" y="9097"/>
                    <a:pt x="455" y="5774"/>
                    <a:pt x="4611" y="3428"/>
                  </a:cubicBezTo>
                  <a:cubicBezTo>
                    <a:pt x="6497" y="2364"/>
                    <a:pt x="8851" y="1490"/>
                    <a:pt x="11554" y="890"/>
                  </a:cubicBezTo>
                  <a:cubicBezTo>
                    <a:pt x="14131" y="318"/>
                    <a:pt x="17015" y="-2"/>
                    <a:pt x="20099" y="0"/>
                  </a:cubicBezTo>
                  <a:lnTo>
                    <a:pt x="20082"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5" name="Shape 1897"/>
            <p:cNvSpPr/>
            <p:nvPr/>
          </p:nvSpPr>
          <p:spPr>
            <a:xfrm>
              <a:off x="1586590" y="343282"/>
              <a:ext cx="1598465" cy="3573007"/>
            </a:xfrm>
            <a:custGeom>
              <a:avLst/>
              <a:gdLst/>
              <a:ahLst/>
              <a:cxnLst>
                <a:cxn ang="0">
                  <a:pos x="wd2" y="hd2"/>
                </a:cxn>
                <a:cxn ang="5400000">
                  <a:pos x="wd2" y="hd2"/>
                </a:cxn>
                <a:cxn ang="10800000">
                  <a:pos x="wd2" y="hd2"/>
                </a:cxn>
                <a:cxn ang="16200000">
                  <a:pos x="wd2" y="hd2"/>
                </a:cxn>
              </a:cxnLst>
              <a:rect l="0" t="0" r="r" b="b"/>
              <a:pathLst>
                <a:path w="20099" h="21598" extrusionOk="0">
                  <a:moveTo>
                    <a:pt x="17" y="21581"/>
                  </a:moveTo>
                  <a:lnTo>
                    <a:pt x="7105" y="21598"/>
                  </a:lnTo>
                  <a:cubicBezTo>
                    <a:pt x="7425" y="21588"/>
                    <a:pt x="7735" y="21547"/>
                    <a:pt x="8019" y="21476"/>
                  </a:cubicBezTo>
                  <a:cubicBezTo>
                    <a:pt x="8318" y="21402"/>
                    <a:pt x="8582" y="21297"/>
                    <a:pt x="8816" y="21180"/>
                  </a:cubicBezTo>
                  <a:cubicBezTo>
                    <a:pt x="9383" y="20896"/>
                    <a:pt x="9780" y="20543"/>
                    <a:pt x="9963" y="20158"/>
                  </a:cubicBezTo>
                  <a:cubicBezTo>
                    <a:pt x="10299" y="18984"/>
                    <a:pt x="11118" y="17854"/>
                    <a:pt x="12370" y="16833"/>
                  </a:cubicBezTo>
                  <a:cubicBezTo>
                    <a:pt x="14314" y="15250"/>
                    <a:pt x="17250" y="13970"/>
                    <a:pt x="18762" y="12276"/>
                  </a:cubicBezTo>
                  <a:cubicBezTo>
                    <a:pt x="21600" y="9097"/>
                    <a:pt x="19644" y="5774"/>
                    <a:pt x="15488" y="3428"/>
                  </a:cubicBezTo>
                  <a:cubicBezTo>
                    <a:pt x="13602" y="2364"/>
                    <a:pt x="11248" y="1490"/>
                    <a:pt x="8545" y="890"/>
                  </a:cubicBezTo>
                  <a:cubicBezTo>
                    <a:pt x="5968" y="318"/>
                    <a:pt x="3084" y="-2"/>
                    <a:pt x="0" y="0"/>
                  </a:cubicBezTo>
                  <a:lnTo>
                    <a:pt x="17" y="21581"/>
                  </a:lnTo>
                  <a:close/>
                </a:path>
              </a:pathLst>
            </a:custGeom>
            <a:solidFill>
              <a:srgbClr val="A5A5A5"/>
            </a:solidFill>
            <a:ln w="12700" cap="flat">
              <a:noFill/>
              <a:miter lim="400000"/>
            </a:ln>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36" name="Shape 1898"/>
            <p:cNvSpPr/>
            <p:nvPr/>
          </p:nvSpPr>
          <p:spPr>
            <a:xfrm>
              <a:off x="942007" y="40929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7" name="Shape 1899"/>
            <p:cNvSpPr/>
            <p:nvPr/>
          </p:nvSpPr>
          <p:spPr>
            <a:xfrm>
              <a:off x="942007" y="4457584"/>
              <a:ext cx="1325844" cy="255994"/>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8" name="Shape 1900"/>
            <p:cNvSpPr/>
            <p:nvPr/>
          </p:nvSpPr>
          <p:spPr>
            <a:xfrm>
              <a:off x="942007" y="4822185"/>
              <a:ext cx="1325844" cy="255993"/>
            </a:xfrm>
            <a:prstGeom prst="roundRect">
              <a:avLst>
                <a:gd name="adj" fmla="val 9345"/>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39" name="Shape 1901"/>
            <p:cNvSpPr/>
            <p:nvPr/>
          </p:nvSpPr>
          <p:spPr>
            <a:xfrm>
              <a:off x="1136986" y="5182631"/>
              <a:ext cx="935886" cy="432242"/>
            </a:xfrm>
            <a:prstGeom prst="roundRect">
              <a:avLst>
                <a:gd name="adj" fmla="val 15253"/>
              </a:avLst>
            </a:prstGeom>
            <a:solidFill>
              <a:srgbClr val="A5A5A5"/>
            </a:solidFill>
            <a:ln w="12700" cap="flat">
              <a:noFill/>
              <a:miter lim="400000"/>
            </a:ln>
            <a:effectLst/>
          </p:spPr>
          <p:txBody>
            <a:bodyPr wrap="square" lIns="162559" tIns="162559" rIns="162559" bIns="162559" numCol="1" anchor="ctr">
              <a:noAutofit/>
            </a:bodyPr>
            <a:lstStyle/>
            <a:p>
              <a:pPr defTabSz="609524">
                <a:defRPr sz="6400">
                  <a:latin typeface="Calibri"/>
                  <a:ea typeface="Calibri"/>
                  <a:cs typeface="Calibri"/>
                  <a:sym typeface="Calibri"/>
                </a:defRPr>
              </a:pPr>
              <a:endParaRPr sz="8533"/>
            </a:p>
          </p:txBody>
        </p:sp>
        <p:sp>
          <p:nvSpPr>
            <p:cNvPr id="40" name="Shape 1902"/>
            <p:cNvSpPr/>
            <p:nvPr/>
          </p:nvSpPr>
          <p:spPr>
            <a:xfrm>
              <a:off x="1434078" y="1472379"/>
              <a:ext cx="993693" cy="2483678"/>
            </a:xfrm>
            <a:custGeom>
              <a:avLst/>
              <a:gdLst/>
              <a:ahLst/>
              <a:cxnLst>
                <a:cxn ang="0">
                  <a:pos x="wd2" y="hd2"/>
                </a:cxn>
                <a:cxn ang="5400000">
                  <a:pos x="wd2" y="hd2"/>
                </a:cxn>
                <a:cxn ang="10800000">
                  <a:pos x="wd2" y="hd2"/>
                </a:cxn>
                <a:cxn ang="16200000">
                  <a:pos x="wd2" y="hd2"/>
                </a:cxn>
              </a:cxnLst>
              <a:rect l="0" t="0" r="r" b="b"/>
              <a:pathLst>
                <a:path w="20412" h="21600" extrusionOk="0">
                  <a:moveTo>
                    <a:pt x="5462" y="21600"/>
                  </a:moveTo>
                  <a:lnTo>
                    <a:pt x="1780" y="21600"/>
                  </a:lnTo>
                  <a:lnTo>
                    <a:pt x="1780" y="12640"/>
                  </a:lnTo>
                  <a:cubicBezTo>
                    <a:pt x="-1147" y="9897"/>
                    <a:pt x="-429" y="6703"/>
                    <a:pt x="3668" y="4243"/>
                  </a:cubicBezTo>
                  <a:cubicBezTo>
                    <a:pt x="5571" y="3100"/>
                    <a:pt x="8083" y="2195"/>
                    <a:pt x="10842" y="1485"/>
                  </a:cubicBezTo>
                  <a:cubicBezTo>
                    <a:pt x="13455" y="813"/>
                    <a:pt x="16324" y="309"/>
                    <a:pt x="19362" y="0"/>
                  </a:cubicBezTo>
                  <a:cubicBezTo>
                    <a:pt x="20111" y="1273"/>
                    <a:pt x="20453" y="2567"/>
                    <a:pt x="20407" y="3850"/>
                  </a:cubicBezTo>
                  <a:cubicBezTo>
                    <a:pt x="20358" y="5204"/>
                    <a:pt x="19876" y="6571"/>
                    <a:pt x="18588" y="7845"/>
                  </a:cubicBezTo>
                  <a:cubicBezTo>
                    <a:pt x="16206" y="10200"/>
                    <a:pt x="11348" y="11945"/>
                    <a:pt x="5472" y="12556"/>
                  </a:cubicBezTo>
                  <a:lnTo>
                    <a:pt x="5462" y="21600"/>
                  </a:lnTo>
                  <a:close/>
                </a:path>
              </a:pathLst>
            </a:custGeom>
            <a:solidFill>
              <a:schemeClr val="bg1"/>
            </a:solidFill>
            <a:ln w="12700" cap="flat">
              <a:noFill/>
              <a:miter lim="400000"/>
            </a:ln>
            <a:effectLst>
              <a:outerShdw blurRad="50800" dist="38100" dir="2700000" algn="tl"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sp>
          <p:nvSpPr>
            <p:cNvPr id="41" name="Shape 1903"/>
            <p:cNvSpPr/>
            <p:nvPr/>
          </p:nvSpPr>
          <p:spPr>
            <a:xfrm>
              <a:off x="729269" y="1836001"/>
              <a:ext cx="716663" cy="891427"/>
            </a:xfrm>
            <a:custGeom>
              <a:avLst/>
              <a:gdLst/>
              <a:ahLst/>
              <a:cxnLst>
                <a:cxn ang="0">
                  <a:pos x="wd2" y="hd2"/>
                </a:cxn>
                <a:cxn ang="5400000">
                  <a:pos x="wd2" y="hd2"/>
                </a:cxn>
                <a:cxn ang="10800000">
                  <a:pos x="wd2" y="hd2"/>
                </a:cxn>
                <a:cxn ang="16200000">
                  <a:pos x="wd2" y="hd2"/>
                </a:cxn>
              </a:cxnLst>
              <a:rect l="0" t="0" r="r" b="b"/>
              <a:pathLst>
                <a:path w="20685" h="21362" extrusionOk="0">
                  <a:moveTo>
                    <a:pt x="20685" y="6253"/>
                  </a:moveTo>
                  <a:cubicBezTo>
                    <a:pt x="19410" y="8424"/>
                    <a:pt x="18549" y="10748"/>
                    <a:pt x="18132" y="13139"/>
                  </a:cubicBezTo>
                  <a:cubicBezTo>
                    <a:pt x="17656" y="15875"/>
                    <a:pt x="17769" y="18659"/>
                    <a:pt x="18465" y="21362"/>
                  </a:cubicBezTo>
                  <a:cubicBezTo>
                    <a:pt x="14034" y="20775"/>
                    <a:pt x="9930" y="19064"/>
                    <a:pt x="6718" y="16464"/>
                  </a:cubicBezTo>
                  <a:cubicBezTo>
                    <a:pt x="1478" y="12223"/>
                    <a:pt x="-915" y="6114"/>
                    <a:pt x="318" y="125"/>
                  </a:cubicBezTo>
                  <a:cubicBezTo>
                    <a:pt x="4236" y="-238"/>
                    <a:pt x="8203" y="191"/>
                    <a:pt x="11879" y="1374"/>
                  </a:cubicBezTo>
                  <a:cubicBezTo>
                    <a:pt x="15209" y="2446"/>
                    <a:pt x="18214" y="4112"/>
                    <a:pt x="20685" y="6253"/>
                  </a:cubicBezTo>
                  <a:close/>
                </a:path>
              </a:pathLst>
            </a:custGeom>
            <a:solidFill>
              <a:schemeClr val="bg1"/>
            </a:solidFill>
            <a:ln w="12700" cap="flat">
              <a:noFill/>
              <a:miter lim="400000"/>
            </a:ln>
            <a:effectLst>
              <a:outerShdw blurRad="50800" dist="38100" dir="8100000" algn="tr" rotWithShape="0">
                <a:prstClr val="black">
                  <a:alpha val="40000"/>
                </a:prstClr>
              </a:outerShdw>
            </a:effectLst>
          </p:spPr>
          <p:txBody>
            <a:bodyPr wrap="square" lIns="162559" tIns="162559" rIns="162559" bIns="162559" numCol="1" anchor="ctr">
              <a:noAutofit/>
            </a:bodyPr>
            <a:lstStyle/>
            <a:p>
              <a:pPr defTabSz="609524">
                <a:defRPr sz="6400">
                  <a:solidFill>
                    <a:srgbClr val="070707"/>
                  </a:solidFill>
                  <a:latin typeface="Calibri"/>
                  <a:ea typeface="Calibri"/>
                  <a:cs typeface="Calibri"/>
                  <a:sym typeface="Calibri"/>
                </a:defRPr>
              </a:pPr>
              <a:endParaRPr sz="8533"/>
            </a:p>
          </p:txBody>
        </p:sp>
      </p:grpSp>
    </p:spTree>
    <p:extLst>
      <p:ext uri="{BB962C8B-B14F-4D97-AF65-F5344CB8AC3E}">
        <p14:creationId xmlns:p14="http://schemas.microsoft.com/office/powerpoint/2010/main" val="1362460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barn(inVertical)">
                                      <p:cBhvr>
                                        <p:cTn id="7" dur="1000"/>
                                        <p:tgtEl>
                                          <p:spTgt spid="51"/>
                                        </p:tgtEl>
                                      </p:cBhvr>
                                    </p:animEffect>
                                  </p:childTnLst>
                                </p:cTn>
                              </p:par>
                            </p:childTnLst>
                          </p:cTn>
                        </p:par>
                        <p:par>
                          <p:cTn id="8" fill="hold">
                            <p:stCondLst>
                              <p:cond delay="1000"/>
                            </p:stCondLst>
                            <p:childTnLst>
                              <p:par>
                                <p:cTn id="9" presetID="53" presetClass="entr" presetSubtype="16" fill="hold" grpId="0" nodeType="afterEffect">
                                  <p:stCondLst>
                                    <p:cond delay="0"/>
                                  </p:stCondLst>
                                  <p:childTnLst>
                                    <p:set>
                                      <p:cBhvr>
                                        <p:cTn id="10" dur="1" fill="hold">
                                          <p:stCondLst>
                                            <p:cond delay="0"/>
                                          </p:stCondLst>
                                        </p:cTn>
                                        <p:tgtEl>
                                          <p:spTgt spid="80"/>
                                        </p:tgtEl>
                                        <p:attrNameLst>
                                          <p:attrName>style.visibility</p:attrName>
                                        </p:attrNameLst>
                                      </p:cBhvr>
                                      <p:to>
                                        <p:strVal val="visible"/>
                                      </p:to>
                                    </p:set>
                                    <p:anim calcmode="lin" valueType="num">
                                      <p:cBhvr>
                                        <p:cTn id="11" dur="500" fill="hold"/>
                                        <p:tgtEl>
                                          <p:spTgt spid="80"/>
                                        </p:tgtEl>
                                        <p:attrNameLst>
                                          <p:attrName>ppt_w</p:attrName>
                                        </p:attrNameLst>
                                      </p:cBhvr>
                                      <p:tavLst>
                                        <p:tav tm="0">
                                          <p:val>
                                            <p:fltVal val="0"/>
                                          </p:val>
                                        </p:tav>
                                        <p:tav tm="100000">
                                          <p:val>
                                            <p:strVal val="#ppt_w"/>
                                          </p:val>
                                        </p:tav>
                                      </p:tavLst>
                                    </p:anim>
                                    <p:anim calcmode="lin" valueType="num">
                                      <p:cBhvr>
                                        <p:cTn id="12" dur="500" fill="hold"/>
                                        <p:tgtEl>
                                          <p:spTgt spid="80"/>
                                        </p:tgtEl>
                                        <p:attrNameLst>
                                          <p:attrName>ppt_h</p:attrName>
                                        </p:attrNameLst>
                                      </p:cBhvr>
                                      <p:tavLst>
                                        <p:tav tm="0">
                                          <p:val>
                                            <p:fltVal val="0"/>
                                          </p:val>
                                        </p:tav>
                                        <p:tav tm="100000">
                                          <p:val>
                                            <p:strVal val="#ppt_h"/>
                                          </p:val>
                                        </p:tav>
                                      </p:tavLst>
                                    </p:anim>
                                    <p:animEffect transition="in" filter="fade">
                                      <p:cBhvr>
                                        <p:cTn id="13" dur="500"/>
                                        <p:tgtEl>
                                          <p:spTgt spid="80"/>
                                        </p:tgtEl>
                                      </p:cBhvr>
                                    </p:animEffect>
                                  </p:childTnLst>
                                </p:cTn>
                              </p:par>
                            </p:childTnLst>
                          </p:cTn>
                        </p:par>
                        <p:par>
                          <p:cTn id="14" fill="hold">
                            <p:stCondLst>
                              <p:cond delay="1500"/>
                            </p:stCondLst>
                            <p:childTnLst>
                              <p:par>
                                <p:cTn id="15" presetID="31" presetClass="entr" presetSubtype="0" fill="hold" nodeType="afterEffect">
                                  <p:stCondLst>
                                    <p:cond delay="0"/>
                                  </p:stCondLst>
                                  <p:childTnLst>
                                    <p:set>
                                      <p:cBhvr>
                                        <p:cTn id="16" dur="1" fill="hold">
                                          <p:stCondLst>
                                            <p:cond delay="0"/>
                                          </p:stCondLst>
                                        </p:cTn>
                                        <p:tgtEl>
                                          <p:spTgt spid="30"/>
                                        </p:tgtEl>
                                        <p:attrNameLst>
                                          <p:attrName>style.visibility</p:attrName>
                                        </p:attrNameLst>
                                      </p:cBhvr>
                                      <p:to>
                                        <p:strVal val="visible"/>
                                      </p:to>
                                    </p:set>
                                    <p:anim calcmode="lin" valueType="num">
                                      <p:cBhvr>
                                        <p:cTn id="17" dur="1000" fill="hold"/>
                                        <p:tgtEl>
                                          <p:spTgt spid="30"/>
                                        </p:tgtEl>
                                        <p:attrNameLst>
                                          <p:attrName>ppt_w</p:attrName>
                                        </p:attrNameLst>
                                      </p:cBhvr>
                                      <p:tavLst>
                                        <p:tav tm="0">
                                          <p:val>
                                            <p:fltVal val="0"/>
                                          </p:val>
                                        </p:tav>
                                        <p:tav tm="100000">
                                          <p:val>
                                            <p:strVal val="#ppt_w"/>
                                          </p:val>
                                        </p:tav>
                                      </p:tavLst>
                                    </p:anim>
                                    <p:anim calcmode="lin" valueType="num">
                                      <p:cBhvr>
                                        <p:cTn id="18" dur="1000" fill="hold"/>
                                        <p:tgtEl>
                                          <p:spTgt spid="30"/>
                                        </p:tgtEl>
                                        <p:attrNameLst>
                                          <p:attrName>ppt_h</p:attrName>
                                        </p:attrNameLst>
                                      </p:cBhvr>
                                      <p:tavLst>
                                        <p:tav tm="0">
                                          <p:val>
                                            <p:fltVal val="0"/>
                                          </p:val>
                                        </p:tav>
                                        <p:tav tm="100000">
                                          <p:val>
                                            <p:strVal val="#ppt_h"/>
                                          </p:val>
                                        </p:tav>
                                      </p:tavLst>
                                    </p:anim>
                                    <p:anim calcmode="lin" valueType="num">
                                      <p:cBhvr>
                                        <p:cTn id="19" dur="1000" fill="hold"/>
                                        <p:tgtEl>
                                          <p:spTgt spid="30"/>
                                        </p:tgtEl>
                                        <p:attrNameLst>
                                          <p:attrName>style.rotation</p:attrName>
                                        </p:attrNameLst>
                                      </p:cBhvr>
                                      <p:tavLst>
                                        <p:tav tm="0">
                                          <p:val>
                                            <p:fltVal val="90"/>
                                          </p:val>
                                        </p:tav>
                                        <p:tav tm="100000">
                                          <p:val>
                                            <p:fltVal val="0"/>
                                          </p:val>
                                        </p:tav>
                                      </p:tavLst>
                                    </p:anim>
                                    <p:animEffect transition="in" filter="fade">
                                      <p:cBhvr>
                                        <p:cTn id="20" dur="1000"/>
                                        <p:tgtEl>
                                          <p:spTgt spid="30"/>
                                        </p:tgtEl>
                                      </p:cBhvr>
                                    </p:animEffect>
                                  </p:childTnLst>
                                </p:cTn>
                              </p:par>
                            </p:childTnLst>
                          </p:cTn>
                        </p:par>
                        <p:par>
                          <p:cTn id="21" fill="hold">
                            <p:stCondLst>
                              <p:cond delay="2500"/>
                            </p:stCondLst>
                            <p:childTnLst>
                              <p:par>
                                <p:cTn id="22" presetID="42" presetClass="entr" presetSubtype="0" fill="hold" nodeType="afterEffect">
                                  <p:stCondLst>
                                    <p:cond delay="0"/>
                                  </p:stCondLst>
                                  <p:childTnLst>
                                    <p:set>
                                      <p:cBhvr>
                                        <p:cTn id="23" dur="1" fill="hold">
                                          <p:stCondLst>
                                            <p:cond delay="0"/>
                                          </p:stCondLst>
                                        </p:cTn>
                                        <p:tgtEl>
                                          <p:spTgt spid="19"/>
                                        </p:tgtEl>
                                        <p:attrNameLst>
                                          <p:attrName>style.visibility</p:attrName>
                                        </p:attrNameLst>
                                      </p:cBhvr>
                                      <p:to>
                                        <p:strVal val="visible"/>
                                      </p:to>
                                    </p:set>
                                    <p:animEffect transition="in" filter="fade">
                                      <p:cBhvr>
                                        <p:cTn id="24" dur="1000"/>
                                        <p:tgtEl>
                                          <p:spTgt spid="19"/>
                                        </p:tgtEl>
                                      </p:cBhvr>
                                    </p:animEffect>
                                    <p:anim calcmode="lin" valueType="num">
                                      <p:cBhvr>
                                        <p:cTn id="25" dur="1000" fill="hold"/>
                                        <p:tgtEl>
                                          <p:spTgt spid="19"/>
                                        </p:tgtEl>
                                        <p:attrNameLst>
                                          <p:attrName>ppt_x</p:attrName>
                                        </p:attrNameLst>
                                      </p:cBhvr>
                                      <p:tavLst>
                                        <p:tav tm="0">
                                          <p:val>
                                            <p:strVal val="#ppt_x"/>
                                          </p:val>
                                        </p:tav>
                                        <p:tav tm="100000">
                                          <p:val>
                                            <p:strVal val="#ppt_x"/>
                                          </p:val>
                                        </p:tav>
                                      </p:tavLst>
                                    </p:anim>
                                    <p:anim calcmode="lin" valueType="num">
                                      <p:cBhvr>
                                        <p:cTn id="26" dur="1000" fill="hold"/>
                                        <p:tgtEl>
                                          <p:spTgt spid="19"/>
                                        </p:tgtEl>
                                        <p:attrNameLst>
                                          <p:attrName>ppt_y</p:attrName>
                                        </p:attrNameLst>
                                      </p:cBhvr>
                                      <p:tavLst>
                                        <p:tav tm="0">
                                          <p:val>
                                            <p:strVal val="#ppt_y+.1"/>
                                          </p:val>
                                        </p:tav>
                                        <p:tav tm="100000">
                                          <p:val>
                                            <p:strVal val="#ppt_y"/>
                                          </p:val>
                                        </p:tav>
                                      </p:tavLst>
                                    </p:anim>
                                  </p:childTnLst>
                                </p:cTn>
                              </p:par>
                            </p:childTnLst>
                          </p:cTn>
                        </p:par>
                        <p:par>
                          <p:cTn id="27" fill="hold">
                            <p:stCondLst>
                              <p:cond delay="3500"/>
                            </p:stCondLst>
                            <p:childTnLst>
                              <p:par>
                                <p:cTn id="28" presetID="31" presetClass="entr" presetSubtype="0" fill="hold" nodeType="afterEffect">
                                  <p:stCondLst>
                                    <p:cond delay="0"/>
                                  </p:stCondLst>
                                  <p:childTnLst>
                                    <p:set>
                                      <p:cBhvr>
                                        <p:cTn id="29" dur="1" fill="hold">
                                          <p:stCondLst>
                                            <p:cond delay="0"/>
                                          </p:stCondLst>
                                        </p:cTn>
                                        <p:tgtEl>
                                          <p:spTgt spid="20"/>
                                        </p:tgtEl>
                                        <p:attrNameLst>
                                          <p:attrName>style.visibility</p:attrName>
                                        </p:attrNameLst>
                                      </p:cBhvr>
                                      <p:to>
                                        <p:strVal val="visible"/>
                                      </p:to>
                                    </p:set>
                                    <p:anim calcmode="lin" valueType="num">
                                      <p:cBhvr>
                                        <p:cTn id="30" dur="1000" fill="hold"/>
                                        <p:tgtEl>
                                          <p:spTgt spid="20"/>
                                        </p:tgtEl>
                                        <p:attrNameLst>
                                          <p:attrName>ppt_w</p:attrName>
                                        </p:attrNameLst>
                                      </p:cBhvr>
                                      <p:tavLst>
                                        <p:tav tm="0">
                                          <p:val>
                                            <p:fltVal val="0"/>
                                          </p:val>
                                        </p:tav>
                                        <p:tav tm="100000">
                                          <p:val>
                                            <p:strVal val="#ppt_w"/>
                                          </p:val>
                                        </p:tav>
                                      </p:tavLst>
                                    </p:anim>
                                    <p:anim calcmode="lin" valueType="num">
                                      <p:cBhvr>
                                        <p:cTn id="31" dur="1000" fill="hold"/>
                                        <p:tgtEl>
                                          <p:spTgt spid="20"/>
                                        </p:tgtEl>
                                        <p:attrNameLst>
                                          <p:attrName>ppt_h</p:attrName>
                                        </p:attrNameLst>
                                      </p:cBhvr>
                                      <p:tavLst>
                                        <p:tav tm="0">
                                          <p:val>
                                            <p:fltVal val="0"/>
                                          </p:val>
                                        </p:tav>
                                        <p:tav tm="100000">
                                          <p:val>
                                            <p:strVal val="#ppt_h"/>
                                          </p:val>
                                        </p:tav>
                                      </p:tavLst>
                                    </p:anim>
                                    <p:anim calcmode="lin" valueType="num">
                                      <p:cBhvr>
                                        <p:cTn id="32" dur="1000" fill="hold"/>
                                        <p:tgtEl>
                                          <p:spTgt spid="20"/>
                                        </p:tgtEl>
                                        <p:attrNameLst>
                                          <p:attrName>style.rotation</p:attrName>
                                        </p:attrNameLst>
                                      </p:cBhvr>
                                      <p:tavLst>
                                        <p:tav tm="0">
                                          <p:val>
                                            <p:fltVal val="90"/>
                                          </p:val>
                                        </p:tav>
                                        <p:tav tm="100000">
                                          <p:val>
                                            <p:fltVal val="0"/>
                                          </p:val>
                                        </p:tav>
                                      </p:tavLst>
                                    </p:anim>
                                    <p:animEffect transition="in" filter="fade">
                                      <p:cBhvr>
                                        <p:cTn id="33" dur="1000"/>
                                        <p:tgtEl>
                                          <p:spTgt spid="20"/>
                                        </p:tgtEl>
                                      </p:cBhvr>
                                    </p:animEffect>
                                  </p:childTnLst>
                                </p:cTn>
                              </p:par>
                            </p:childTnLst>
                          </p:cTn>
                        </p:par>
                        <p:par>
                          <p:cTn id="34" fill="hold">
                            <p:stCondLst>
                              <p:cond delay="4500"/>
                            </p:stCondLst>
                            <p:childTnLst>
                              <p:par>
                                <p:cTn id="35" presetID="42" presetClass="entr" presetSubtype="0" fill="hold" nodeType="afterEffect">
                                  <p:stCondLst>
                                    <p:cond delay="0"/>
                                  </p:stCondLst>
                                  <p:childTnLst>
                                    <p:set>
                                      <p:cBhvr>
                                        <p:cTn id="36" dur="1" fill="hold">
                                          <p:stCondLst>
                                            <p:cond delay="0"/>
                                          </p:stCondLst>
                                        </p:cTn>
                                        <p:tgtEl>
                                          <p:spTgt spid="72"/>
                                        </p:tgtEl>
                                        <p:attrNameLst>
                                          <p:attrName>style.visibility</p:attrName>
                                        </p:attrNameLst>
                                      </p:cBhvr>
                                      <p:to>
                                        <p:strVal val="visible"/>
                                      </p:to>
                                    </p:set>
                                    <p:animEffect transition="in" filter="fade">
                                      <p:cBhvr>
                                        <p:cTn id="37" dur="1000"/>
                                        <p:tgtEl>
                                          <p:spTgt spid="72"/>
                                        </p:tgtEl>
                                      </p:cBhvr>
                                    </p:animEffect>
                                    <p:anim calcmode="lin" valueType="num">
                                      <p:cBhvr>
                                        <p:cTn id="38" dur="1000" fill="hold"/>
                                        <p:tgtEl>
                                          <p:spTgt spid="72"/>
                                        </p:tgtEl>
                                        <p:attrNameLst>
                                          <p:attrName>ppt_x</p:attrName>
                                        </p:attrNameLst>
                                      </p:cBhvr>
                                      <p:tavLst>
                                        <p:tav tm="0">
                                          <p:val>
                                            <p:strVal val="#ppt_x"/>
                                          </p:val>
                                        </p:tav>
                                        <p:tav tm="100000">
                                          <p:val>
                                            <p:strVal val="#ppt_x"/>
                                          </p:val>
                                        </p:tav>
                                      </p:tavLst>
                                    </p:anim>
                                    <p:anim calcmode="lin" valueType="num">
                                      <p:cBhvr>
                                        <p:cTn id="39" dur="1000" fill="hold"/>
                                        <p:tgtEl>
                                          <p:spTgt spid="72"/>
                                        </p:tgtEl>
                                        <p:attrNameLst>
                                          <p:attrName>ppt_y</p:attrName>
                                        </p:attrNameLst>
                                      </p:cBhvr>
                                      <p:tavLst>
                                        <p:tav tm="0">
                                          <p:val>
                                            <p:strVal val="#ppt_y+.1"/>
                                          </p:val>
                                        </p:tav>
                                        <p:tav tm="100000">
                                          <p:val>
                                            <p:strVal val="#ppt_y"/>
                                          </p:val>
                                        </p:tav>
                                      </p:tavLst>
                                    </p:anim>
                                  </p:childTnLst>
                                </p:cTn>
                              </p:par>
                            </p:childTnLst>
                          </p:cTn>
                        </p:par>
                        <p:par>
                          <p:cTn id="40" fill="hold">
                            <p:stCondLst>
                              <p:cond delay="5500"/>
                            </p:stCondLst>
                            <p:childTnLst>
                              <p:par>
                                <p:cTn id="41" presetID="31" presetClass="entr" presetSubtype="0" fill="hold" nodeType="afterEffect">
                                  <p:stCondLst>
                                    <p:cond delay="0"/>
                                  </p:stCondLst>
                                  <p:childTnLst>
                                    <p:set>
                                      <p:cBhvr>
                                        <p:cTn id="42" dur="1" fill="hold">
                                          <p:stCondLst>
                                            <p:cond delay="0"/>
                                          </p:stCondLst>
                                        </p:cTn>
                                        <p:tgtEl>
                                          <p:spTgt spid="6"/>
                                        </p:tgtEl>
                                        <p:attrNameLst>
                                          <p:attrName>style.visibility</p:attrName>
                                        </p:attrNameLst>
                                      </p:cBhvr>
                                      <p:to>
                                        <p:strVal val="visible"/>
                                      </p:to>
                                    </p:set>
                                    <p:anim calcmode="lin" valueType="num">
                                      <p:cBhvr>
                                        <p:cTn id="43" dur="1000" fill="hold"/>
                                        <p:tgtEl>
                                          <p:spTgt spid="6"/>
                                        </p:tgtEl>
                                        <p:attrNameLst>
                                          <p:attrName>ppt_w</p:attrName>
                                        </p:attrNameLst>
                                      </p:cBhvr>
                                      <p:tavLst>
                                        <p:tav tm="0">
                                          <p:val>
                                            <p:fltVal val="0"/>
                                          </p:val>
                                        </p:tav>
                                        <p:tav tm="100000">
                                          <p:val>
                                            <p:strVal val="#ppt_w"/>
                                          </p:val>
                                        </p:tav>
                                      </p:tavLst>
                                    </p:anim>
                                    <p:anim calcmode="lin" valueType="num">
                                      <p:cBhvr>
                                        <p:cTn id="44" dur="1000" fill="hold"/>
                                        <p:tgtEl>
                                          <p:spTgt spid="6"/>
                                        </p:tgtEl>
                                        <p:attrNameLst>
                                          <p:attrName>ppt_h</p:attrName>
                                        </p:attrNameLst>
                                      </p:cBhvr>
                                      <p:tavLst>
                                        <p:tav tm="0">
                                          <p:val>
                                            <p:fltVal val="0"/>
                                          </p:val>
                                        </p:tav>
                                        <p:tav tm="100000">
                                          <p:val>
                                            <p:strVal val="#ppt_h"/>
                                          </p:val>
                                        </p:tav>
                                      </p:tavLst>
                                    </p:anim>
                                    <p:anim calcmode="lin" valueType="num">
                                      <p:cBhvr>
                                        <p:cTn id="45" dur="1000" fill="hold"/>
                                        <p:tgtEl>
                                          <p:spTgt spid="6"/>
                                        </p:tgtEl>
                                        <p:attrNameLst>
                                          <p:attrName>style.rotation</p:attrName>
                                        </p:attrNameLst>
                                      </p:cBhvr>
                                      <p:tavLst>
                                        <p:tav tm="0">
                                          <p:val>
                                            <p:fltVal val="90"/>
                                          </p:val>
                                        </p:tav>
                                        <p:tav tm="100000">
                                          <p:val>
                                            <p:fltVal val="0"/>
                                          </p:val>
                                        </p:tav>
                                      </p:tavLst>
                                    </p:anim>
                                    <p:animEffect transition="in" filter="fade">
                                      <p:cBhvr>
                                        <p:cTn id="46" dur="1000"/>
                                        <p:tgtEl>
                                          <p:spTgt spid="6"/>
                                        </p:tgtEl>
                                      </p:cBhvr>
                                    </p:animEffect>
                                  </p:childTnLst>
                                </p:cTn>
                              </p:par>
                            </p:childTnLst>
                          </p:cTn>
                        </p:par>
                        <p:par>
                          <p:cTn id="47" fill="hold">
                            <p:stCondLst>
                              <p:cond delay="6500"/>
                            </p:stCondLst>
                            <p:childTnLst>
                              <p:par>
                                <p:cTn id="48" presetID="42" presetClass="entr" presetSubtype="0" fill="hold" nodeType="afterEffect">
                                  <p:stCondLst>
                                    <p:cond delay="0"/>
                                  </p:stCondLst>
                                  <p:childTnLst>
                                    <p:set>
                                      <p:cBhvr>
                                        <p:cTn id="49" dur="1" fill="hold">
                                          <p:stCondLst>
                                            <p:cond delay="0"/>
                                          </p:stCondLst>
                                        </p:cTn>
                                        <p:tgtEl>
                                          <p:spTgt spid="64"/>
                                        </p:tgtEl>
                                        <p:attrNameLst>
                                          <p:attrName>style.visibility</p:attrName>
                                        </p:attrNameLst>
                                      </p:cBhvr>
                                      <p:to>
                                        <p:strVal val="visible"/>
                                      </p:to>
                                    </p:set>
                                    <p:animEffect transition="in" filter="fade">
                                      <p:cBhvr>
                                        <p:cTn id="50" dur="1000"/>
                                        <p:tgtEl>
                                          <p:spTgt spid="64"/>
                                        </p:tgtEl>
                                      </p:cBhvr>
                                    </p:animEffect>
                                    <p:anim calcmode="lin" valueType="num">
                                      <p:cBhvr>
                                        <p:cTn id="51" dur="1000" fill="hold"/>
                                        <p:tgtEl>
                                          <p:spTgt spid="64"/>
                                        </p:tgtEl>
                                        <p:attrNameLst>
                                          <p:attrName>ppt_x</p:attrName>
                                        </p:attrNameLst>
                                      </p:cBhvr>
                                      <p:tavLst>
                                        <p:tav tm="0">
                                          <p:val>
                                            <p:strVal val="#ppt_x"/>
                                          </p:val>
                                        </p:tav>
                                        <p:tav tm="100000">
                                          <p:val>
                                            <p:strVal val="#ppt_x"/>
                                          </p:val>
                                        </p:tav>
                                      </p:tavLst>
                                    </p:anim>
                                    <p:anim calcmode="lin" valueType="num">
                                      <p:cBhvr>
                                        <p:cTn id="52" dur="1000" fill="hold"/>
                                        <p:tgtEl>
                                          <p:spTgt spid="6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1" grpId="0" animBg="1"/>
      <p:bldP spid="8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70" name="Rectangle 69"/>
          <p:cNvSpPr/>
          <p:nvPr/>
        </p:nvSpPr>
        <p:spPr bwMode="auto">
          <a:xfrm>
            <a:off x="0" y="1230086"/>
            <a:ext cx="12192000" cy="5390779"/>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cxnSp>
        <p:nvCxnSpPr>
          <p:cNvPr id="9" name="Straight Connector 8"/>
          <p:cNvCxnSpPr/>
          <p:nvPr/>
        </p:nvCxnSpPr>
        <p:spPr>
          <a:xfrm>
            <a:off x="849088" y="3877245"/>
            <a:ext cx="10363200" cy="0"/>
          </a:xfrm>
          <a:prstGeom prst="line">
            <a:avLst/>
          </a:prstGeom>
          <a:ln w="28575">
            <a:solidFill>
              <a:schemeClr val="bg1">
                <a:lumMod val="50000"/>
              </a:schemeClr>
            </a:solidFill>
          </a:ln>
        </p:spPr>
        <p:style>
          <a:lnRef idx="1">
            <a:schemeClr val="accent1"/>
          </a:lnRef>
          <a:fillRef idx="0">
            <a:schemeClr val="accent1"/>
          </a:fillRef>
          <a:effectRef idx="0">
            <a:schemeClr val="accent1"/>
          </a:effectRef>
          <a:fontRef idx="minor">
            <a:schemeClr val="tx1"/>
          </a:fontRef>
        </p:style>
      </p:cxnSp>
      <p:sp>
        <p:nvSpPr>
          <p:cNvPr id="11" name="Oval 10"/>
          <p:cNvSpPr/>
          <p:nvPr/>
        </p:nvSpPr>
        <p:spPr>
          <a:xfrm>
            <a:off x="721608" y="3674417"/>
            <a:ext cx="403125" cy="405656"/>
          </a:xfrm>
          <a:prstGeom prst="ellipse">
            <a:avLst/>
          </a:prstGeom>
          <a:solidFill>
            <a:schemeClr val="bg1">
              <a:lumMod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3" name="Oval 12"/>
          <p:cNvSpPr/>
          <p:nvPr/>
        </p:nvSpPr>
        <p:spPr>
          <a:xfrm>
            <a:off x="11010726" y="3674417"/>
            <a:ext cx="403125" cy="405656"/>
          </a:xfrm>
          <a:prstGeom prst="ellipse">
            <a:avLst/>
          </a:prstGeom>
          <a:solidFill>
            <a:schemeClr val="tx1">
              <a:lumMod val="50000"/>
              <a:lumOff val="50000"/>
            </a:schemeClr>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4" name="Oval 13"/>
          <p:cNvSpPr/>
          <p:nvPr/>
        </p:nvSpPr>
        <p:spPr>
          <a:xfrm>
            <a:off x="2001520" y="3674417"/>
            <a:ext cx="403125" cy="405656"/>
          </a:xfrm>
          <a:prstGeom prst="ellipse">
            <a:avLst/>
          </a:prstGeom>
          <a:solidFill>
            <a:srgbClr val="00B0F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5" name="Oval 14"/>
          <p:cNvSpPr/>
          <p:nvPr/>
        </p:nvSpPr>
        <p:spPr>
          <a:xfrm>
            <a:off x="3490688" y="3674417"/>
            <a:ext cx="403125" cy="405656"/>
          </a:xfrm>
          <a:prstGeom prst="ellipse">
            <a:avLst/>
          </a:prstGeom>
          <a:solidFill>
            <a:srgbClr val="ED7D31"/>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6" name="Oval 15"/>
          <p:cNvSpPr/>
          <p:nvPr/>
        </p:nvSpPr>
        <p:spPr>
          <a:xfrm>
            <a:off x="5014688" y="3674417"/>
            <a:ext cx="403125" cy="405656"/>
          </a:xfrm>
          <a:prstGeom prst="ellipse">
            <a:avLst/>
          </a:prstGeom>
          <a:solidFill>
            <a:srgbClr val="A5A5A5"/>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7" name="Oval 16"/>
          <p:cNvSpPr/>
          <p:nvPr/>
        </p:nvSpPr>
        <p:spPr>
          <a:xfrm>
            <a:off x="6538688" y="3674417"/>
            <a:ext cx="403125" cy="405656"/>
          </a:xfrm>
          <a:prstGeom prst="ellipse">
            <a:avLst/>
          </a:prstGeom>
          <a:solidFill>
            <a:srgbClr val="FFC000"/>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8" name="Oval 17"/>
          <p:cNvSpPr/>
          <p:nvPr/>
        </p:nvSpPr>
        <p:spPr>
          <a:xfrm>
            <a:off x="8062688" y="3674417"/>
            <a:ext cx="403125" cy="405656"/>
          </a:xfrm>
          <a:prstGeom prst="ellipse">
            <a:avLst/>
          </a:prstGeom>
          <a:solidFill>
            <a:srgbClr val="2F5698"/>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sp>
        <p:nvSpPr>
          <p:cNvPr id="19" name="Oval 18"/>
          <p:cNvSpPr/>
          <p:nvPr/>
        </p:nvSpPr>
        <p:spPr>
          <a:xfrm>
            <a:off x="9485088" y="3674417"/>
            <a:ext cx="403125" cy="405656"/>
          </a:xfrm>
          <a:prstGeom prst="ellipse">
            <a:avLst/>
          </a:prstGeom>
          <a:solidFill>
            <a:srgbClr val="385723"/>
          </a:solidFill>
          <a:ln>
            <a:noFill/>
          </a:ln>
        </p:spPr>
        <p:style>
          <a:lnRef idx="2">
            <a:schemeClr val="accent5">
              <a:shade val="50000"/>
            </a:schemeClr>
          </a:lnRef>
          <a:fillRef idx="1">
            <a:schemeClr val="accent5"/>
          </a:fillRef>
          <a:effectRef idx="0">
            <a:schemeClr val="accent5"/>
          </a:effectRef>
          <a:fontRef idx="minor">
            <a:schemeClr val="lt1"/>
          </a:fontRef>
        </p:style>
        <p:txBody>
          <a:bodyPr anchor="ctr"/>
          <a:lstStyle/>
          <a:p>
            <a:pPr algn="ctr">
              <a:defRPr/>
            </a:pPr>
            <a:endParaRPr lang="en-US" sz="11733">
              <a:solidFill>
                <a:schemeClr val="bg1"/>
              </a:solidFill>
            </a:endParaRPr>
          </a:p>
        </p:txBody>
      </p:sp>
      <p:grpSp>
        <p:nvGrpSpPr>
          <p:cNvPr id="71" name="Group 70"/>
          <p:cNvGrpSpPr/>
          <p:nvPr/>
        </p:nvGrpSpPr>
        <p:grpSpPr>
          <a:xfrm>
            <a:off x="127357" y="-21594"/>
            <a:ext cx="2524868" cy="613385"/>
            <a:chOff x="127357" y="-6354"/>
            <a:chExt cx="2524868" cy="613385"/>
          </a:xfrm>
        </p:grpSpPr>
        <p:sp>
          <p:nvSpPr>
            <p:cNvPr id="72" name="Round Same Side Corner Rectangle 71"/>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73" name="TextBox 72"/>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grpSp>
        <p:nvGrpSpPr>
          <p:cNvPr id="74" name="Group 73"/>
          <p:cNvGrpSpPr/>
          <p:nvPr/>
        </p:nvGrpSpPr>
        <p:grpSpPr>
          <a:xfrm>
            <a:off x="1186310" y="1530490"/>
            <a:ext cx="2166227" cy="886562"/>
            <a:chOff x="4203801" y="2965672"/>
            <a:chExt cx="3302359" cy="1086969"/>
          </a:xfrm>
        </p:grpSpPr>
        <p:sp>
          <p:nvSpPr>
            <p:cNvPr id="75" name="TextBox 74"/>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76" name="Rectangle 75"/>
            <p:cNvSpPr/>
            <p:nvPr/>
          </p:nvSpPr>
          <p:spPr>
            <a:xfrm>
              <a:off x="4776304" y="2965672"/>
              <a:ext cx="2090970" cy="365760"/>
            </a:xfrm>
            <a:prstGeom prst="rect">
              <a:avLst/>
            </a:prstGeom>
            <a:solidFill>
              <a:srgbClr val="00B0F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77" name="Group 76"/>
          <p:cNvGrpSpPr/>
          <p:nvPr/>
        </p:nvGrpSpPr>
        <p:grpSpPr>
          <a:xfrm rot="10800000">
            <a:off x="2088782" y="2449485"/>
            <a:ext cx="228600" cy="1102786"/>
            <a:chOff x="4120012" y="4272650"/>
            <a:chExt cx="228600" cy="1102786"/>
          </a:xfrm>
          <a:solidFill>
            <a:schemeClr val="bg1">
              <a:lumMod val="50000"/>
              <a:alpha val="50000"/>
            </a:schemeClr>
          </a:solidFill>
        </p:grpSpPr>
        <p:sp>
          <p:nvSpPr>
            <p:cNvPr id="78" name="Oval 77"/>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p:cNvGrpSpPr/>
            <p:nvPr/>
          </p:nvGrpSpPr>
          <p:grpSpPr>
            <a:xfrm>
              <a:off x="4120012" y="4272650"/>
              <a:ext cx="228600" cy="1102786"/>
              <a:chOff x="4120012" y="4272650"/>
              <a:chExt cx="228600" cy="1102786"/>
            </a:xfrm>
            <a:grpFill/>
          </p:grpSpPr>
          <p:sp>
            <p:nvSpPr>
              <p:cNvPr id="80" name="Oval 79"/>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1" name="Oval 80"/>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Oval 81"/>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83" name="Group 82"/>
          <p:cNvGrpSpPr/>
          <p:nvPr/>
        </p:nvGrpSpPr>
        <p:grpSpPr>
          <a:xfrm>
            <a:off x="2788927" y="2648817"/>
            <a:ext cx="2166227" cy="886562"/>
            <a:chOff x="4203801" y="2965672"/>
            <a:chExt cx="3302359" cy="1086969"/>
          </a:xfrm>
        </p:grpSpPr>
        <p:sp>
          <p:nvSpPr>
            <p:cNvPr id="84" name="TextBox 83"/>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5" name="Rectangle 84"/>
            <p:cNvSpPr/>
            <p:nvPr/>
          </p:nvSpPr>
          <p:spPr>
            <a:xfrm>
              <a:off x="4776304" y="2965672"/>
              <a:ext cx="2090970" cy="365760"/>
            </a:xfrm>
            <a:prstGeom prst="rect">
              <a:avLst/>
            </a:prstGeom>
            <a:solidFill>
              <a:srgbClr val="ED7D3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6" name="Group 85"/>
          <p:cNvGrpSpPr/>
          <p:nvPr/>
        </p:nvGrpSpPr>
        <p:grpSpPr>
          <a:xfrm>
            <a:off x="5814697" y="2649825"/>
            <a:ext cx="2166227" cy="886562"/>
            <a:chOff x="4203801" y="2965672"/>
            <a:chExt cx="3302359" cy="1086969"/>
          </a:xfrm>
        </p:grpSpPr>
        <p:sp>
          <p:nvSpPr>
            <p:cNvPr id="87" name="TextBox 86"/>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88" name="Rectangle 87"/>
            <p:cNvSpPr/>
            <p:nvPr/>
          </p:nvSpPr>
          <p:spPr>
            <a:xfrm>
              <a:off x="4776304" y="2965672"/>
              <a:ext cx="2090970" cy="365760"/>
            </a:xfrm>
            <a:prstGeom prst="rect">
              <a:avLst/>
            </a:prstGeom>
            <a:solidFill>
              <a:srgbClr val="FFC0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89" name="Group 88"/>
          <p:cNvGrpSpPr/>
          <p:nvPr/>
        </p:nvGrpSpPr>
        <p:grpSpPr>
          <a:xfrm>
            <a:off x="8721472" y="2649825"/>
            <a:ext cx="2166227" cy="886562"/>
            <a:chOff x="4203801" y="2965672"/>
            <a:chExt cx="3302359" cy="1086969"/>
          </a:xfrm>
        </p:grpSpPr>
        <p:sp>
          <p:nvSpPr>
            <p:cNvPr id="90" name="TextBox 89"/>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1" name="Rectangle 90"/>
            <p:cNvSpPr/>
            <p:nvPr/>
          </p:nvSpPr>
          <p:spPr>
            <a:xfrm>
              <a:off x="4776304" y="2965672"/>
              <a:ext cx="2090970" cy="365760"/>
            </a:xfrm>
            <a:prstGeom prst="rect">
              <a:avLst/>
            </a:prstGeom>
            <a:solidFill>
              <a:srgbClr val="385723"/>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2" name="Group 91"/>
          <p:cNvGrpSpPr/>
          <p:nvPr/>
        </p:nvGrpSpPr>
        <p:grpSpPr>
          <a:xfrm>
            <a:off x="4221395" y="1530490"/>
            <a:ext cx="2166227" cy="886562"/>
            <a:chOff x="4203801" y="2965672"/>
            <a:chExt cx="3302359" cy="1086969"/>
          </a:xfrm>
        </p:grpSpPr>
        <p:sp>
          <p:nvSpPr>
            <p:cNvPr id="93" name="TextBox 92"/>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94" name="Rectangle 93"/>
            <p:cNvSpPr/>
            <p:nvPr/>
          </p:nvSpPr>
          <p:spPr>
            <a:xfrm>
              <a:off x="4776304" y="2965672"/>
              <a:ext cx="2090970" cy="365760"/>
            </a:xfrm>
            <a:prstGeom prst="rect">
              <a:avLst/>
            </a:prstGeom>
            <a:solidFill>
              <a:srgbClr val="A5A5A5"/>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95" name="Group 94"/>
          <p:cNvGrpSpPr/>
          <p:nvPr/>
        </p:nvGrpSpPr>
        <p:grpSpPr>
          <a:xfrm rot="10800000">
            <a:off x="5123867" y="2449485"/>
            <a:ext cx="228600" cy="1102786"/>
            <a:chOff x="4120012" y="4272650"/>
            <a:chExt cx="228600" cy="1102786"/>
          </a:xfrm>
          <a:solidFill>
            <a:schemeClr val="bg1">
              <a:lumMod val="50000"/>
              <a:alpha val="50000"/>
            </a:schemeClr>
          </a:solidFill>
        </p:grpSpPr>
        <p:sp>
          <p:nvSpPr>
            <p:cNvPr id="96" name="Oval 95"/>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7" name="Group 96"/>
            <p:cNvGrpSpPr/>
            <p:nvPr/>
          </p:nvGrpSpPr>
          <p:grpSpPr>
            <a:xfrm>
              <a:off x="4120012" y="4272650"/>
              <a:ext cx="228600" cy="1102786"/>
              <a:chOff x="4120012" y="4272650"/>
              <a:chExt cx="228600" cy="1102786"/>
            </a:xfrm>
            <a:grpFill/>
          </p:grpSpPr>
          <p:sp>
            <p:nvSpPr>
              <p:cNvPr id="98" name="Oval 97"/>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9" name="Oval 98"/>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0" name="Oval 99"/>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101" name="Group 100"/>
          <p:cNvGrpSpPr/>
          <p:nvPr/>
        </p:nvGrpSpPr>
        <p:grpSpPr>
          <a:xfrm>
            <a:off x="7247165" y="1530490"/>
            <a:ext cx="2166227" cy="886562"/>
            <a:chOff x="4203801" y="2965672"/>
            <a:chExt cx="3302359" cy="1086969"/>
          </a:xfrm>
        </p:grpSpPr>
        <p:sp>
          <p:nvSpPr>
            <p:cNvPr id="102" name="TextBox 101"/>
            <p:cNvSpPr txBox="1"/>
            <p:nvPr/>
          </p:nvSpPr>
          <p:spPr>
            <a:xfrm>
              <a:off x="4203801" y="3406310"/>
              <a:ext cx="3302359" cy="646331"/>
            </a:xfrm>
            <a:prstGeom prst="rect">
              <a:avLst/>
            </a:prstGeom>
            <a:noFill/>
          </p:spPr>
          <p:txBody>
            <a:bodyPr wrap="square" lIns="0" tIns="0" rIns="0" bIns="0" rtlCol="0" anchor="t">
              <a:spAutoFit/>
            </a:bodyPr>
            <a:lstStyle/>
            <a:p>
              <a:pPr defTabSz="1219170">
                <a:spcBef>
                  <a:spcPct val="20000"/>
                </a:spcBef>
                <a:defRPr/>
              </a:pPr>
              <a:r>
                <a:rPr lang="en-US" sz="1400" dirty="0">
                  <a:solidFill>
                    <a:schemeClr val="bg1">
                      <a:lumMod val="85000"/>
                    </a:schemeClr>
                  </a:solidFill>
                </a:rPr>
                <a:t>Lorem ipsum dolor sit amet, consectetur adipiscing elit</a:t>
              </a:r>
            </a:p>
          </p:txBody>
        </p:sp>
        <p:sp>
          <p:nvSpPr>
            <p:cNvPr id="103" name="Rectangle 102"/>
            <p:cNvSpPr/>
            <p:nvPr/>
          </p:nvSpPr>
          <p:spPr>
            <a:xfrm>
              <a:off x="4776304" y="2965672"/>
              <a:ext cx="2090970" cy="365760"/>
            </a:xfrm>
            <a:prstGeom prst="rect">
              <a:avLst/>
            </a:prstGeom>
            <a:solidFill>
              <a:srgbClr val="2F5698"/>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t>Lorem Ipsum</a:t>
              </a:r>
            </a:p>
          </p:txBody>
        </p:sp>
      </p:grpSp>
      <p:grpSp>
        <p:nvGrpSpPr>
          <p:cNvPr id="104" name="Group 103"/>
          <p:cNvGrpSpPr/>
          <p:nvPr/>
        </p:nvGrpSpPr>
        <p:grpSpPr>
          <a:xfrm rot="10800000">
            <a:off x="8149637" y="2449485"/>
            <a:ext cx="228600" cy="1102786"/>
            <a:chOff x="4120012" y="4272650"/>
            <a:chExt cx="228600" cy="1102786"/>
          </a:xfrm>
          <a:solidFill>
            <a:schemeClr val="bg1">
              <a:lumMod val="50000"/>
              <a:alpha val="50000"/>
            </a:schemeClr>
          </a:solidFill>
        </p:grpSpPr>
        <p:sp>
          <p:nvSpPr>
            <p:cNvPr id="105" name="Oval 104"/>
            <p:cNvSpPr>
              <a:spLocks noChangeAspect="1"/>
            </p:cNvSpPr>
            <p:nvPr/>
          </p:nvSpPr>
          <p:spPr>
            <a:xfrm>
              <a:off x="4143162" y="4813852"/>
              <a:ext cx="182880" cy="18288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6" name="Group 105"/>
            <p:cNvGrpSpPr/>
            <p:nvPr/>
          </p:nvGrpSpPr>
          <p:grpSpPr>
            <a:xfrm>
              <a:off x="4120012" y="4272650"/>
              <a:ext cx="228600" cy="1102786"/>
              <a:chOff x="4120012" y="4272650"/>
              <a:chExt cx="228600" cy="1102786"/>
            </a:xfrm>
            <a:grpFill/>
          </p:grpSpPr>
          <p:sp>
            <p:nvSpPr>
              <p:cNvPr id="107" name="Oval 106"/>
              <p:cNvSpPr>
                <a:spLocks noChangeAspect="1"/>
              </p:cNvSpPr>
              <p:nvPr/>
            </p:nvSpPr>
            <p:spPr>
              <a:xfrm>
                <a:off x="4191759" y="4272650"/>
                <a:ext cx="91440" cy="9144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8" name="Oval 107"/>
              <p:cNvSpPr>
                <a:spLocks noChangeAspect="1"/>
              </p:cNvSpPr>
              <p:nvPr/>
            </p:nvSpPr>
            <p:spPr>
              <a:xfrm>
                <a:off x="4167970" y="4520101"/>
                <a:ext cx="137160" cy="13716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9" name="Oval 108"/>
              <p:cNvSpPr>
                <a:spLocks noChangeAspect="1"/>
              </p:cNvSpPr>
              <p:nvPr/>
            </p:nvSpPr>
            <p:spPr>
              <a:xfrm>
                <a:off x="4120012" y="5146836"/>
                <a:ext cx="228600" cy="228600"/>
              </a:xfrm>
              <a:prstGeom prst="ellipse">
                <a:avLst/>
              </a:prstGeom>
              <a:gr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grpSp>
        <p:nvGrpSpPr>
          <p:cNvPr id="3" name="Group 2"/>
          <p:cNvGrpSpPr/>
          <p:nvPr/>
        </p:nvGrpSpPr>
        <p:grpSpPr>
          <a:xfrm>
            <a:off x="1833724" y="4178169"/>
            <a:ext cx="738717" cy="1180748"/>
            <a:chOff x="1833724" y="4178169"/>
            <a:chExt cx="738717" cy="1180748"/>
          </a:xfrm>
        </p:grpSpPr>
        <p:sp>
          <p:nvSpPr>
            <p:cNvPr id="7" name="Freeform 5"/>
            <p:cNvSpPr>
              <a:spLocks/>
            </p:cNvSpPr>
            <p:nvPr/>
          </p:nvSpPr>
          <p:spPr bwMode="auto">
            <a:xfrm>
              <a:off x="1833724" y="4178169"/>
              <a:ext cx="738717" cy="1180748"/>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00B0F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2" name="TextBox 1"/>
            <p:cNvSpPr txBox="1"/>
            <p:nvPr/>
          </p:nvSpPr>
          <p:spPr>
            <a:xfrm>
              <a:off x="1872946" y="4765014"/>
              <a:ext cx="670715" cy="338554"/>
            </a:xfrm>
            <a:prstGeom prst="rect">
              <a:avLst/>
            </a:prstGeom>
            <a:noFill/>
          </p:spPr>
          <p:txBody>
            <a:bodyPr wrap="square" rtlCol="0">
              <a:spAutoFit/>
            </a:bodyPr>
            <a:lstStyle/>
            <a:p>
              <a:r>
                <a:rPr lang="en-US" sz="1600" dirty="0">
                  <a:solidFill>
                    <a:schemeClr val="bg1"/>
                  </a:solidFill>
                  <a:latin typeface="+mj-lt"/>
                </a:rPr>
                <a:t>1969</a:t>
              </a:r>
            </a:p>
          </p:txBody>
        </p:sp>
      </p:grpSp>
      <p:grpSp>
        <p:nvGrpSpPr>
          <p:cNvPr id="4" name="Group 3"/>
          <p:cNvGrpSpPr/>
          <p:nvPr/>
        </p:nvGrpSpPr>
        <p:grpSpPr>
          <a:xfrm>
            <a:off x="3100353" y="4217032"/>
            <a:ext cx="1183796" cy="1892151"/>
            <a:chOff x="3100353" y="4217032"/>
            <a:chExt cx="1183796" cy="1892151"/>
          </a:xfrm>
        </p:grpSpPr>
        <p:sp>
          <p:nvSpPr>
            <p:cNvPr id="20" name="Freeform 5"/>
            <p:cNvSpPr>
              <a:spLocks/>
            </p:cNvSpPr>
            <p:nvPr/>
          </p:nvSpPr>
          <p:spPr bwMode="auto">
            <a:xfrm>
              <a:off x="3100353" y="4217032"/>
              <a:ext cx="1183796" cy="1892151"/>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ED7D31"/>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19" name="TextBox 118"/>
            <p:cNvSpPr txBox="1"/>
            <p:nvPr/>
          </p:nvSpPr>
          <p:spPr>
            <a:xfrm>
              <a:off x="3361217" y="5372865"/>
              <a:ext cx="670715" cy="338554"/>
            </a:xfrm>
            <a:prstGeom prst="rect">
              <a:avLst/>
            </a:prstGeom>
            <a:noFill/>
          </p:spPr>
          <p:txBody>
            <a:bodyPr wrap="square" rtlCol="0">
              <a:spAutoFit/>
            </a:bodyPr>
            <a:lstStyle/>
            <a:p>
              <a:r>
                <a:rPr lang="en-US" sz="1600" dirty="0">
                  <a:solidFill>
                    <a:schemeClr val="bg1"/>
                  </a:solidFill>
                  <a:latin typeface="+mj-lt"/>
                </a:rPr>
                <a:t>1973</a:t>
              </a:r>
            </a:p>
          </p:txBody>
        </p:sp>
      </p:grpSp>
      <p:grpSp>
        <p:nvGrpSpPr>
          <p:cNvPr id="5" name="Group 4"/>
          <p:cNvGrpSpPr/>
          <p:nvPr/>
        </p:nvGrpSpPr>
        <p:grpSpPr>
          <a:xfrm>
            <a:off x="4553617" y="4280449"/>
            <a:ext cx="1325268" cy="2118277"/>
            <a:chOff x="4553617" y="4280449"/>
            <a:chExt cx="1325268" cy="2118277"/>
          </a:xfrm>
        </p:grpSpPr>
        <p:sp>
          <p:nvSpPr>
            <p:cNvPr id="21" name="Freeform 5"/>
            <p:cNvSpPr>
              <a:spLocks/>
            </p:cNvSpPr>
            <p:nvPr/>
          </p:nvSpPr>
          <p:spPr bwMode="auto">
            <a:xfrm>
              <a:off x="4553617" y="4280449"/>
              <a:ext cx="1325268" cy="2118277"/>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A5A5A5"/>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0" name="TextBox 119"/>
            <p:cNvSpPr txBox="1"/>
            <p:nvPr/>
          </p:nvSpPr>
          <p:spPr>
            <a:xfrm>
              <a:off x="4899642" y="5627374"/>
              <a:ext cx="670715" cy="338554"/>
            </a:xfrm>
            <a:prstGeom prst="rect">
              <a:avLst/>
            </a:prstGeom>
            <a:noFill/>
          </p:spPr>
          <p:txBody>
            <a:bodyPr wrap="square" rtlCol="0">
              <a:spAutoFit/>
            </a:bodyPr>
            <a:lstStyle/>
            <a:p>
              <a:r>
                <a:rPr lang="en-US" sz="1600" dirty="0">
                  <a:solidFill>
                    <a:schemeClr val="bg1"/>
                  </a:solidFill>
                  <a:latin typeface="+mj-lt"/>
                </a:rPr>
                <a:t>1981</a:t>
              </a:r>
            </a:p>
          </p:txBody>
        </p:sp>
      </p:grpSp>
      <p:grpSp>
        <p:nvGrpSpPr>
          <p:cNvPr id="6" name="Group 5"/>
          <p:cNvGrpSpPr/>
          <p:nvPr/>
        </p:nvGrpSpPr>
        <p:grpSpPr>
          <a:xfrm>
            <a:off x="6343519" y="4217032"/>
            <a:ext cx="793461" cy="1268249"/>
            <a:chOff x="6343519" y="4217032"/>
            <a:chExt cx="793461" cy="1268249"/>
          </a:xfrm>
        </p:grpSpPr>
        <p:sp>
          <p:nvSpPr>
            <p:cNvPr id="22" name="Freeform 5"/>
            <p:cNvSpPr>
              <a:spLocks/>
            </p:cNvSpPr>
            <p:nvPr/>
          </p:nvSpPr>
          <p:spPr bwMode="auto">
            <a:xfrm>
              <a:off x="6343519" y="4217032"/>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FFC000"/>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1" name="TextBox 120"/>
            <p:cNvSpPr txBox="1"/>
            <p:nvPr/>
          </p:nvSpPr>
          <p:spPr>
            <a:xfrm>
              <a:off x="6433726" y="4947113"/>
              <a:ext cx="670715" cy="338554"/>
            </a:xfrm>
            <a:prstGeom prst="rect">
              <a:avLst/>
            </a:prstGeom>
            <a:noFill/>
          </p:spPr>
          <p:txBody>
            <a:bodyPr wrap="square" rtlCol="0">
              <a:spAutoFit/>
            </a:bodyPr>
            <a:lstStyle/>
            <a:p>
              <a:r>
                <a:rPr lang="en-US" sz="1600" dirty="0">
                  <a:solidFill>
                    <a:schemeClr val="bg1"/>
                  </a:solidFill>
                  <a:latin typeface="+mj-lt"/>
                </a:rPr>
                <a:t>1987</a:t>
              </a:r>
            </a:p>
          </p:txBody>
        </p:sp>
      </p:grpSp>
      <p:grpSp>
        <p:nvGrpSpPr>
          <p:cNvPr id="8" name="Group 7"/>
          <p:cNvGrpSpPr/>
          <p:nvPr/>
        </p:nvGrpSpPr>
        <p:grpSpPr>
          <a:xfrm>
            <a:off x="7760267" y="4225614"/>
            <a:ext cx="1007968" cy="1611112"/>
            <a:chOff x="7760267" y="4225614"/>
            <a:chExt cx="1007968" cy="1611112"/>
          </a:xfrm>
        </p:grpSpPr>
        <p:sp>
          <p:nvSpPr>
            <p:cNvPr id="23" name="Freeform 5"/>
            <p:cNvSpPr>
              <a:spLocks/>
            </p:cNvSpPr>
            <p:nvPr/>
          </p:nvSpPr>
          <p:spPr bwMode="auto">
            <a:xfrm>
              <a:off x="7760267" y="4225614"/>
              <a:ext cx="1007968" cy="1611112"/>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2F5698"/>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2" name="TextBox 121"/>
            <p:cNvSpPr txBox="1"/>
            <p:nvPr/>
          </p:nvSpPr>
          <p:spPr>
            <a:xfrm>
              <a:off x="7971132" y="5201712"/>
              <a:ext cx="670715" cy="338554"/>
            </a:xfrm>
            <a:prstGeom prst="rect">
              <a:avLst/>
            </a:prstGeom>
            <a:noFill/>
          </p:spPr>
          <p:txBody>
            <a:bodyPr wrap="square" rtlCol="0">
              <a:spAutoFit/>
            </a:bodyPr>
            <a:lstStyle/>
            <a:p>
              <a:r>
                <a:rPr lang="en-US" sz="1600" dirty="0">
                  <a:solidFill>
                    <a:schemeClr val="bg1"/>
                  </a:solidFill>
                  <a:latin typeface="+mj-lt"/>
                </a:rPr>
                <a:t>1999</a:t>
              </a:r>
            </a:p>
          </p:txBody>
        </p:sp>
      </p:grpSp>
      <p:grpSp>
        <p:nvGrpSpPr>
          <p:cNvPr id="10" name="Group 9"/>
          <p:cNvGrpSpPr/>
          <p:nvPr/>
        </p:nvGrpSpPr>
        <p:grpSpPr>
          <a:xfrm>
            <a:off x="9289920" y="4202220"/>
            <a:ext cx="793461" cy="1268249"/>
            <a:chOff x="9289920" y="4202220"/>
            <a:chExt cx="793461" cy="1268249"/>
          </a:xfrm>
        </p:grpSpPr>
        <p:sp>
          <p:nvSpPr>
            <p:cNvPr id="24" name="Freeform 5"/>
            <p:cNvSpPr>
              <a:spLocks/>
            </p:cNvSpPr>
            <p:nvPr/>
          </p:nvSpPr>
          <p:spPr bwMode="auto">
            <a:xfrm>
              <a:off x="9289920" y="4202220"/>
              <a:ext cx="793461" cy="1268249"/>
            </a:xfrm>
            <a:custGeom>
              <a:avLst/>
              <a:gdLst>
                <a:gd name="T0" fmla="*/ 367 w 734"/>
                <a:gd name="T1" fmla="*/ 1175 h 1175"/>
                <a:gd name="T2" fmla="*/ 0 w 734"/>
                <a:gd name="T3" fmla="*/ 807 h 1175"/>
                <a:gd name="T4" fmla="*/ 367 w 734"/>
                <a:gd name="T5" fmla="*/ 0 h 1175"/>
                <a:gd name="T6" fmla="*/ 734 w 734"/>
                <a:gd name="T7" fmla="*/ 807 h 1175"/>
                <a:gd name="T8" fmla="*/ 367 w 734"/>
                <a:gd name="T9" fmla="*/ 1175 h 1175"/>
              </a:gdLst>
              <a:ahLst/>
              <a:cxnLst>
                <a:cxn ang="0">
                  <a:pos x="T0" y="T1"/>
                </a:cxn>
                <a:cxn ang="0">
                  <a:pos x="T2" y="T3"/>
                </a:cxn>
                <a:cxn ang="0">
                  <a:pos x="T4" y="T5"/>
                </a:cxn>
                <a:cxn ang="0">
                  <a:pos x="T6" y="T7"/>
                </a:cxn>
                <a:cxn ang="0">
                  <a:pos x="T8" y="T9"/>
                </a:cxn>
              </a:cxnLst>
              <a:rect l="0" t="0" r="r" b="b"/>
              <a:pathLst>
                <a:path w="734" h="1175">
                  <a:moveTo>
                    <a:pt x="367" y="1175"/>
                  </a:moveTo>
                  <a:cubicBezTo>
                    <a:pt x="164" y="1175"/>
                    <a:pt x="0" y="1010"/>
                    <a:pt x="0" y="807"/>
                  </a:cubicBezTo>
                  <a:cubicBezTo>
                    <a:pt x="0" y="605"/>
                    <a:pt x="367" y="0"/>
                    <a:pt x="367" y="0"/>
                  </a:cubicBezTo>
                  <a:cubicBezTo>
                    <a:pt x="367" y="0"/>
                    <a:pt x="734" y="605"/>
                    <a:pt x="734" y="807"/>
                  </a:cubicBezTo>
                  <a:cubicBezTo>
                    <a:pt x="734" y="1010"/>
                    <a:pt x="569" y="1175"/>
                    <a:pt x="367" y="1175"/>
                  </a:cubicBezTo>
                  <a:close/>
                </a:path>
              </a:pathLst>
            </a:custGeom>
            <a:solidFill>
              <a:srgbClr val="385723"/>
            </a:solidFill>
            <a:ln>
              <a:noFill/>
            </a:ln>
          </p:spPr>
          <p:txBody>
            <a:bodyPr vert="horz" wrap="square" lIns="121920" tIns="60960" rIns="121920" bIns="60960" numCol="1" anchor="t" anchorCtr="0" compatLnSpc="1">
              <a:prstTxWarp prst="textNoShape">
                <a:avLst/>
              </a:prstTxWarp>
            </a:bodyPr>
            <a:lstStyle/>
            <a:p>
              <a:endParaRPr lang="en-US" sz="2400"/>
            </a:p>
          </p:txBody>
        </p:sp>
        <p:sp>
          <p:nvSpPr>
            <p:cNvPr id="123" name="TextBox 122"/>
            <p:cNvSpPr txBox="1"/>
            <p:nvPr/>
          </p:nvSpPr>
          <p:spPr>
            <a:xfrm>
              <a:off x="9351292" y="4910501"/>
              <a:ext cx="670715" cy="338554"/>
            </a:xfrm>
            <a:prstGeom prst="rect">
              <a:avLst/>
            </a:prstGeom>
            <a:noFill/>
          </p:spPr>
          <p:txBody>
            <a:bodyPr wrap="square" rtlCol="0">
              <a:spAutoFit/>
            </a:bodyPr>
            <a:lstStyle/>
            <a:p>
              <a:r>
                <a:rPr lang="en-US" sz="1600" dirty="0">
                  <a:solidFill>
                    <a:schemeClr val="bg1"/>
                  </a:solidFill>
                  <a:latin typeface="+mj-lt"/>
                </a:rPr>
                <a:t>2012</a:t>
              </a:r>
            </a:p>
          </p:txBody>
        </p:sp>
      </p:grpSp>
    </p:spTree>
    <p:extLst>
      <p:ext uri="{BB962C8B-B14F-4D97-AF65-F5344CB8AC3E}">
        <p14:creationId xmlns:p14="http://schemas.microsoft.com/office/powerpoint/2010/main" val="4087591986"/>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70"/>
                                        </p:tgtEl>
                                        <p:attrNameLst>
                                          <p:attrName>style.visibility</p:attrName>
                                        </p:attrNameLst>
                                      </p:cBhvr>
                                      <p:to>
                                        <p:strVal val="visible"/>
                                      </p:to>
                                    </p:set>
                                    <p:animEffect transition="in" filter="barn(inVertical)">
                                      <p:cBhvr>
                                        <p:cTn id="7" dur="1000"/>
                                        <p:tgtEl>
                                          <p:spTgt spid="70"/>
                                        </p:tgtEl>
                                      </p:cBhvr>
                                    </p:animEffect>
                                  </p:childTnLst>
                                </p:cTn>
                              </p:par>
                            </p:childTnLst>
                          </p:cTn>
                        </p:par>
                        <p:par>
                          <p:cTn id="8" fill="hold">
                            <p:stCondLst>
                              <p:cond delay="1000"/>
                            </p:stCondLst>
                            <p:childTnLst>
                              <p:par>
                                <p:cTn id="9" presetID="16" presetClass="entr" presetSubtype="37" fill="hold" nodeType="afterEffect">
                                  <p:stCondLst>
                                    <p:cond delay="0"/>
                                  </p:stCondLst>
                                  <p:childTnLst>
                                    <p:set>
                                      <p:cBhvr>
                                        <p:cTn id="10" dur="1" fill="hold">
                                          <p:stCondLst>
                                            <p:cond delay="0"/>
                                          </p:stCondLst>
                                        </p:cTn>
                                        <p:tgtEl>
                                          <p:spTgt spid="9"/>
                                        </p:tgtEl>
                                        <p:attrNameLst>
                                          <p:attrName>style.visibility</p:attrName>
                                        </p:attrNameLst>
                                      </p:cBhvr>
                                      <p:to>
                                        <p:strVal val="visible"/>
                                      </p:to>
                                    </p:set>
                                    <p:animEffect transition="in" filter="barn(outVertical)">
                                      <p:cBhvr>
                                        <p:cTn id="11" dur="500"/>
                                        <p:tgtEl>
                                          <p:spTgt spid="9"/>
                                        </p:tgtEl>
                                      </p:cBhvr>
                                    </p:animEffect>
                                  </p:childTnLst>
                                </p:cTn>
                              </p:par>
                            </p:childTnLst>
                          </p:cTn>
                        </p:par>
                        <p:par>
                          <p:cTn id="12" fill="hold">
                            <p:stCondLst>
                              <p:cond delay="1500"/>
                            </p:stCondLst>
                            <p:childTnLst>
                              <p:par>
                                <p:cTn id="13" presetID="53" presetClass="entr" presetSubtype="16" fill="hold" grpId="0" nodeType="afterEffect">
                                  <p:stCondLst>
                                    <p:cond delay="0"/>
                                  </p:stCondLst>
                                  <p:childTnLst>
                                    <p:set>
                                      <p:cBhvr>
                                        <p:cTn id="14" dur="1" fill="hold">
                                          <p:stCondLst>
                                            <p:cond delay="0"/>
                                          </p:stCondLst>
                                        </p:cTn>
                                        <p:tgtEl>
                                          <p:spTgt spid="13"/>
                                        </p:tgtEl>
                                        <p:attrNameLst>
                                          <p:attrName>style.visibility</p:attrName>
                                        </p:attrNameLst>
                                      </p:cBhvr>
                                      <p:to>
                                        <p:strVal val="visible"/>
                                      </p:to>
                                    </p:set>
                                    <p:anim calcmode="lin" valueType="num">
                                      <p:cBhvr>
                                        <p:cTn id="15" dur="500" fill="hold"/>
                                        <p:tgtEl>
                                          <p:spTgt spid="13"/>
                                        </p:tgtEl>
                                        <p:attrNameLst>
                                          <p:attrName>ppt_w</p:attrName>
                                        </p:attrNameLst>
                                      </p:cBhvr>
                                      <p:tavLst>
                                        <p:tav tm="0">
                                          <p:val>
                                            <p:fltVal val="0"/>
                                          </p:val>
                                        </p:tav>
                                        <p:tav tm="100000">
                                          <p:val>
                                            <p:strVal val="#ppt_w"/>
                                          </p:val>
                                        </p:tav>
                                      </p:tavLst>
                                    </p:anim>
                                    <p:anim calcmode="lin" valueType="num">
                                      <p:cBhvr>
                                        <p:cTn id="16" dur="500" fill="hold"/>
                                        <p:tgtEl>
                                          <p:spTgt spid="13"/>
                                        </p:tgtEl>
                                        <p:attrNameLst>
                                          <p:attrName>ppt_h</p:attrName>
                                        </p:attrNameLst>
                                      </p:cBhvr>
                                      <p:tavLst>
                                        <p:tav tm="0">
                                          <p:val>
                                            <p:fltVal val="0"/>
                                          </p:val>
                                        </p:tav>
                                        <p:tav tm="100000">
                                          <p:val>
                                            <p:strVal val="#ppt_h"/>
                                          </p:val>
                                        </p:tav>
                                      </p:tavLst>
                                    </p:anim>
                                    <p:animEffect transition="in" filter="fade">
                                      <p:cBhvr>
                                        <p:cTn id="17" dur="500"/>
                                        <p:tgtEl>
                                          <p:spTgt spid="13"/>
                                        </p:tgtEl>
                                      </p:cBhvr>
                                    </p:animEffect>
                                  </p:childTnLst>
                                </p:cTn>
                              </p:par>
                              <p:par>
                                <p:cTn id="18" presetID="53" presetClass="entr" presetSubtype="16" fill="hold" grpId="0" nodeType="with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500" fill="hold"/>
                                        <p:tgtEl>
                                          <p:spTgt spid="11"/>
                                        </p:tgtEl>
                                        <p:attrNameLst>
                                          <p:attrName>ppt_w</p:attrName>
                                        </p:attrNameLst>
                                      </p:cBhvr>
                                      <p:tavLst>
                                        <p:tav tm="0">
                                          <p:val>
                                            <p:fltVal val="0"/>
                                          </p:val>
                                        </p:tav>
                                        <p:tav tm="100000">
                                          <p:val>
                                            <p:strVal val="#ppt_w"/>
                                          </p:val>
                                        </p:tav>
                                      </p:tavLst>
                                    </p:anim>
                                    <p:anim calcmode="lin" valueType="num">
                                      <p:cBhvr>
                                        <p:cTn id="21" dur="500" fill="hold"/>
                                        <p:tgtEl>
                                          <p:spTgt spid="11"/>
                                        </p:tgtEl>
                                        <p:attrNameLst>
                                          <p:attrName>ppt_h</p:attrName>
                                        </p:attrNameLst>
                                      </p:cBhvr>
                                      <p:tavLst>
                                        <p:tav tm="0">
                                          <p:val>
                                            <p:fltVal val="0"/>
                                          </p:val>
                                        </p:tav>
                                        <p:tav tm="100000">
                                          <p:val>
                                            <p:strVal val="#ppt_h"/>
                                          </p:val>
                                        </p:tav>
                                      </p:tavLst>
                                    </p:anim>
                                    <p:animEffect transition="in" filter="fade">
                                      <p:cBhvr>
                                        <p:cTn id="22" dur="500"/>
                                        <p:tgtEl>
                                          <p:spTgt spid="11"/>
                                        </p:tgtEl>
                                      </p:cBhvr>
                                    </p:animEffect>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4"/>
                                        </p:tgtEl>
                                        <p:attrNameLst>
                                          <p:attrName>style.visibility</p:attrName>
                                        </p:attrNameLst>
                                      </p:cBhvr>
                                      <p:to>
                                        <p:strVal val="visible"/>
                                      </p:to>
                                    </p:set>
                                    <p:anim calcmode="lin" valueType="num">
                                      <p:cBhvr>
                                        <p:cTn id="26" dur="500" fill="hold"/>
                                        <p:tgtEl>
                                          <p:spTgt spid="14"/>
                                        </p:tgtEl>
                                        <p:attrNameLst>
                                          <p:attrName>ppt_w</p:attrName>
                                        </p:attrNameLst>
                                      </p:cBhvr>
                                      <p:tavLst>
                                        <p:tav tm="0">
                                          <p:val>
                                            <p:fltVal val="0"/>
                                          </p:val>
                                        </p:tav>
                                        <p:tav tm="100000">
                                          <p:val>
                                            <p:strVal val="#ppt_w"/>
                                          </p:val>
                                        </p:tav>
                                      </p:tavLst>
                                    </p:anim>
                                    <p:anim calcmode="lin" valueType="num">
                                      <p:cBhvr>
                                        <p:cTn id="27" dur="500" fill="hold"/>
                                        <p:tgtEl>
                                          <p:spTgt spid="14"/>
                                        </p:tgtEl>
                                        <p:attrNameLst>
                                          <p:attrName>ppt_h</p:attrName>
                                        </p:attrNameLst>
                                      </p:cBhvr>
                                      <p:tavLst>
                                        <p:tav tm="0">
                                          <p:val>
                                            <p:fltVal val="0"/>
                                          </p:val>
                                        </p:tav>
                                        <p:tav tm="100000">
                                          <p:val>
                                            <p:strVal val="#ppt_h"/>
                                          </p:val>
                                        </p:tav>
                                      </p:tavLst>
                                    </p:anim>
                                    <p:animEffect transition="in" filter="fade">
                                      <p:cBhvr>
                                        <p:cTn id="28" dur="500"/>
                                        <p:tgtEl>
                                          <p:spTgt spid="14"/>
                                        </p:tgtEl>
                                      </p:cBhvr>
                                    </p:animEffect>
                                  </p:childTnLst>
                                </p:cTn>
                              </p:par>
                            </p:childTnLst>
                          </p:cTn>
                        </p:par>
                        <p:par>
                          <p:cTn id="29" fill="hold">
                            <p:stCondLst>
                              <p:cond delay="2500"/>
                            </p:stCondLst>
                            <p:childTnLst>
                              <p:par>
                                <p:cTn id="30" presetID="47" presetClass="entr" presetSubtype="0" fill="hold" nodeType="afterEffect">
                                  <p:stCondLst>
                                    <p:cond delay="0"/>
                                  </p:stCondLst>
                                  <p:childTnLst>
                                    <p:set>
                                      <p:cBhvr>
                                        <p:cTn id="31" dur="1" fill="hold">
                                          <p:stCondLst>
                                            <p:cond delay="0"/>
                                          </p:stCondLst>
                                        </p:cTn>
                                        <p:tgtEl>
                                          <p:spTgt spid="3"/>
                                        </p:tgtEl>
                                        <p:attrNameLst>
                                          <p:attrName>style.visibility</p:attrName>
                                        </p:attrNameLst>
                                      </p:cBhvr>
                                      <p:to>
                                        <p:strVal val="visible"/>
                                      </p:to>
                                    </p:set>
                                    <p:animEffect transition="in" filter="fade">
                                      <p:cBhvr>
                                        <p:cTn id="32" dur="1000"/>
                                        <p:tgtEl>
                                          <p:spTgt spid="3"/>
                                        </p:tgtEl>
                                      </p:cBhvr>
                                    </p:animEffect>
                                    <p:anim calcmode="lin" valueType="num">
                                      <p:cBhvr>
                                        <p:cTn id="33" dur="1000" fill="hold"/>
                                        <p:tgtEl>
                                          <p:spTgt spid="3"/>
                                        </p:tgtEl>
                                        <p:attrNameLst>
                                          <p:attrName>ppt_x</p:attrName>
                                        </p:attrNameLst>
                                      </p:cBhvr>
                                      <p:tavLst>
                                        <p:tav tm="0">
                                          <p:val>
                                            <p:strVal val="#ppt_x"/>
                                          </p:val>
                                        </p:tav>
                                        <p:tav tm="100000">
                                          <p:val>
                                            <p:strVal val="#ppt_x"/>
                                          </p:val>
                                        </p:tav>
                                      </p:tavLst>
                                    </p:anim>
                                    <p:anim calcmode="lin" valueType="num">
                                      <p:cBhvr>
                                        <p:cTn id="34" dur="1000" fill="hold"/>
                                        <p:tgtEl>
                                          <p:spTgt spid="3"/>
                                        </p:tgtEl>
                                        <p:attrNameLst>
                                          <p:attrName>ppt_y</p:attrName>
                                        </p:attrNameLst>
                                      </p:cBhvr>
                                      <p:tavLst>
                                        <p:tav tm="0">
                                          <p:val>
                                            <p:strVal val="#ppt_y-.1"/>
                                          </p:val>
                                        </p:tav>
                                        <p:tav tm="100000">
                                          <p:val>
                                            <p:strVal val="#ppt_y"/>
                                          </p:val>
                                        </p:tav>
                                      </p:tavLst>
                                    </p:anim>
                                  </p:childTnLst>
                                </p:cTn>
                              </p:par>
                            </p:childTnLst>
                          </p:cTn>
                        </p:par>
                        <p:par>
                          <p:cTn id="35" fill="hold">
                            <p:stCondLst>
                              <p:cond delay="3500"/>
                            </p:stCondLst>
                            <p:childTnLst>
                              <p:par>
                                <p:cTn id="36" presetID="22" presetClass="entr" presetSubtype="4" fill="hold" nodeType="afterEffect">
                                  <p:stCondLst>
                                    <p:cond delay="0"/>
                                  </p:stCondLst>
                                  <p:childTnLst>
                                    <p:set>
                                      <p:cBhvr>
                                        <p:cTn id="37" dur="1" fill="hold">
                                          <p:stCondLst>
                                            <p:cond delay="0"/>
                                          </p:stCondLst>
                                        </p:cTn>
                                        <p:tgtEl>
                                          <p:spTgt spid="77"/>
                                        </p:tgtEl>
                                        <p:attrNameLst>
                                          <p:attrName>style.visibility</p:attrName>
                                        </p:attrNameLst>
                                      </p:cBhvr>
                                      <p:to>
                                        <p:strVal val="visible"/>
                                      </p:to>
                                    </p:set>
                                    <p:animEffect transition="in" filter="wipe(down)">
                                      <p:cBhvr>
                                        <p:cTn id="38" dur="500"/>
                                        <p:tgtEl>
                                          <p:spTgt spid="77"/>
                                        </p:tgtEl>
                                      </p:cBhvr>
                                    </p:animEffect>
                                  </p:childTnLst>
                                </p:cTn>
                              </p:par>
                            </p:childTnLst>
                          </p:cTn>
                        </p:par>
                        <p:par>
                          <p:cTn id="39" fill="hold">
                            <p:stCondLst>
                              <p:cond delay="4000"/>
                            </p:stCondLst>
                            <p:childTnLst>
                              <p:par>
                                <p:cTn id="40" presetID="47" presetClass="entr" presetSubtype="0" fill="hold" nodeType="afterEffect">
                                  <p:stCondLst>
                                    <p:cond delay="0"/>
                                  </p:stCondLst>
                                  <p:childTnLst>
                                    <p:set>
                                      <p:cBhvr>
                                        <p:cTn id="41" dur="1" fill="hold">
                                          <p:stCondLst>
                                            <p:cond delay="0"/>
                                          </p:stCondLst>
                                        </p:cTn>
                                        <p:tgtEl>
                                          <p:spTgt spid="74"/>
                                        </p:tgtEl>
                                        <p:attrNameLst>
                                          <p:attrName>style.visibility</p:attrName>
                                        </p:attrNameLst>
                                      </p:cBhvr>
                                      <p:to>
                                        <p:strVal val="visible"/>
                                      </p:to>
                                    </p:set>
                                    <p:animEffect transition="in" filter="fade">
                                      <p:cBhvr>
                                        <p:cTn id="42" dur="1000"/>
                                        <p:tgtEl>
                                          <p:spTgt spid="74"/>
                                        </p:tgtEl>
                                      </p:cBhvr>
                                    </p:animEffect>
                                    <p:anim calcmode="lin" valueType="num">
                                      <p:cBhvr>
                                        <p:cTn id="43" dur="1000" fill="hold"/>
                                        <p:tgtEl>
                                          <p:spTgt spid="74"/>
                                        </p:tgtEl>
                                        <p:attrNameLst>
                                          <p:attrName>ppt_x</p:attrName>
                                        </p:attrNameLst>
                                      </p:cBhvr>
                                      <p:tavLst>
                                        <p:tav tm="0">
                                          <p:val>
                                            <p:strVal val="#ppt_x"/>
                                          </p:val>
                                        </p:tav>
                                        <p:tav tm="100000">
                                          <p:val>
                                            <p:strVal val="#ppt_x"/>
                                          </p:val>
                                        </p:tav>
                                      </p:tavLst>
                                    </p:anim>
                                    <p:anim calcmode="lin" valueType="num">
                                      <p:cBhvr>
                                        <p:cTn id="44" dur="1000" fill="hold"/>
                                        <p:tgtEl>
                                          <p:spTgt spid="74"/>
                                        </p:tgtEl>
                                        <p:attrNameLst>
                                          <p:attrName>ppt_y</p:attrName>
                                        </p:attrNameLst>
                                      </p:cBhvr>
                                      <p:tavLst>
                                        <p:tav tm="0">
                                          <p:val>
                                            <p:strVal val="#ppt_y-.1"/>
                                          </p:val>
                                        </p:tav>
                                        <p:tav tm="100000">
                                          <p:val>
                                            <p:strVal val="#ppt_y"/>
                                          </p:val>
                                        </p:tav>
                                      </p:tavLst>
                                    </p:anim>
                                  </p:childTnLst>
                                </p:cTn>
                              </p:par>
                            </p:childTnLst>
                          </p:cTn>
                        </p:par>
                        <p:par>
                          <p:cTn id="45" fill="hold">
                            <p:stCondLst>
                              <p:cond delay="5000"/>
                            </p:stCondLst>
                            <p:childTnLst>
                              <p:par>
                                <p:cTn id="46" presetID="53" presetClass="entr" presetSubtype="16" fill="hold" grpId="0" nodeType="afterEffect">
                                  <p:stCondLst>
                                    <p:cond delay="0"/>
                                  </p:stCondLst>
                                  <p:childTnLst>
                                    <p:set>
                                      <p:cBhvr>
                                        <p:cTn id="47" dur="1" fill="hold">
                                          <p:stCondLst>
                                            <p:cond delay="0"/>
                                          </p:stCondLst>
                                        </p:cTn>
                                        <p:tgtEl>
                                          <p:spTgt spid="15"/>
                                        </p:tgtEl>
                                        <p:attrNameLst>
                                          <p:attrName>style.visibility</p:attrName>
                                        </p:attrNameLst>
                                      </p:cBhvr>
                                      <p:to>
                                        <p:strVal val="visible"/>
                                      </p:to>
                                    </p:set>
                                    <p:anim calcmode="lin" valueType="num">
                                      <p:cBhvr>
                                        <p:cTn id="48" dur="500" fill="hold"/>
                                        <p:tgtEl>
                                          <p:spTgt spid="15"/>
                                        </p:tgtEl>
                                        <p:attrNameLst>
                                          <p:attrName>ppt_w</p:attrName>
                                        </p:attrNameLst>
                                      </p:cBhvr>
                                      <p:tavLst>
                                        <p:tav tm="0">
                                          <p:val>
                                            <p:fltVal val="0"/>
                                          </p:val>
                                        </p:tav>
                                        <p:tav tm="100000">
                                          <p:val>
                                            <p:strVal val="#ppt_w"/>
                                          </p:val>
                                        </p:tav>
                                      </p:tavLst>
                                    </p:anim>
                                    <p:anim calcmode="lin" valueType="num">
                                      <p:cBhvr>
                                        <p:cTn id="49" dur="500" fill="hold"/>
                                        <p:tgtEl>
                                          <p:spTgt spid="15"/>
                                        </p:tgtEl>
                                        <p:attrNameLst>
                                          <p:attrName>ppt_h</p:attrName>
                                        </p:attrNameLst>
                                      </p:cBhvr>
                                      <p:tavLst>
                                        <p:tav tm="0">
                                          <p:val>
                                            <p:fltVal val="0"/>
                                          </p:val>
                                        </p:tav>
                                        <p:tav tm="100000">
                                          <p:val>
                                            <p:strVal val="#ppt_h"/>
                                          </p:val>
                                        </p:tav>
                                      </p:tavLst>
                                    </p:anim>
                                    <p:animEffect transition="in" filter="fade">
                                      <p:cBhvr>
                                        <p:cTn id="50" dur="500"/>
                                        <p:tgtEl>
                                          <p:spTgt spid="15"/>
                                        </p:tgtEl>
                                      </p:cBhvr>
                                    </p:animEffect>
                                  </p:childTnLst>
                                </p:cTn>
                              </p:par>
                            </p:childTnLst>
                          </p:cTn>
                        </p:par>
                        <p:par>
                          <p:cTn id="51" fill="hold">
                            <p:stCondLst>
                              <p:cond delay="5500"/>
                            </p:stCondLst>
                            <p:childTnLst>
                              <p:par>
                                <p:cTn id="52" presetID="42" presetClass="entr" presetSubtype="0" fill="hold" nodeType="afterEffect">
                                  <p:stCondLst>
                                    <p:cond delay="0"/>
                                  </p:stCondLst>
                                  <p:childTnLst>
                                    <p:set>
                                      <p:cBhvr>
                                        <p:cTn id="53" dur="1" fill="hold">
                                          <p:stCondLst>
                                            <p:cond delay="0"/>
                                          </p:stCondLst>
                                        </p:cTn>
                                        <p:tgtEl>
                                          <p:spTgt spid="4"/>
                                        </p:tgtEl>
                                        <p:attrNameLst>
                                          <p:attrName>style.visibility</p:attrName>
                                        </p:attrNameLst>
                                      </p:cBhvr>
                                      <p:to>
                                        <p:strVal val="visible"/>
                                      </p:to>
                                    </p:set>
                                    <p:animEffect transition="in" filter="fade">
                                      <p:cBhvr>
                                        <p:cTn id="54" dur="1000"/>
                                        <p:tgtEl>
                                          <p:spTgt spid="4"/>
                                        </p:tgtEl>
                                      </p:cBhvr>
                                    </p:animEffect>
                                    <p:anim calcmode="lin" valueType="num">
                                      <p:cBhvr>
                                        <p:cTn id="55" dur="1000" fill="hold"/>
                                        <p:tgtEl>
                                          <p:spTgt spid="4"/>
                                        </p:tgtEl>
                                        <p:attrNameLst>
                                          <p:attrName>ppt_x</p:attrName>
                                        </p:attrNameLst>
                                      </p:cBhvr>
                                      <p:tavLst>
                                        <p:tav tm="0">
                                          <p:val>
                                            <p:strVal val="#ppt_x"/>
                                          </p:val>
                                        </p:tav>
                                        <p:tav tm="100000">
                                          <p:val>
                                            <p:strVal val="#ppt_x"/>
                                          </p:val>
                                        </p:tav>
                                      </p:tavLst>
                                    </p:anim>
                                    <p:anim calcmode="lin" valueType="num">
                                      <p:cBhvr>
                                        <p:cTn id="56" dur="1000" fill="hold"/>
                                        <p:tgtEl>
                                          <p:spTgt spid="4"/>
                                        </p:tgtEl>
                                        <p:attrNameLst>
                                          <p:attrName>ppt_y</p:attrName>
                                        </p:attrNameLst>
                                      </p:cBhvr>
                                      <p:tavLst>
                                        <p:tav tm="0">
                                          <p:val>
                                            <p:strVal val="#ppt_y+.1"/>
                                          </p:val>
                                        </p:tav>
                                        <p:tav tm="100000">
                                          <p:val>
                                            <p:strVal val="#ppt_y"/>
                                          </p:val>
                                        </p:tav>
                                      </p:tavLst>
                                    </p:anim>
                                  </p:childTnLst>
                                </p:cTn>
                              </p:par>
                            </p:childTnLst>
                          </p:cTn>
                        </p:par>
                        <p:par>
                          <p:cTn id="57" fill="hold">
                            <p:stCondLst>
                              <p:cond delay="6500"/>
                            </p:stCondLst>
                            <p:childTnLst>
                              <p:par>
                                <p:cTn id="58" presetID="47" presetClass="entr" presetSubtype="0" fill="hold" nodeType="afterEffect">
                                  <p:stCondLst>
                                    <p:cond delay="0"/>
                                  </p:stCondLst>
                                  <p:childTnLst>
                                    <p:set>
                                      <p:cBhvr>
                                        <p:cTn id="59" dur="1" fill="hold">
                                          <p:stCondLst>
                                            <p:cond delay="0"/>
                                          </p:stCondLst>
                                        </p:cTn>
                                        <p:tgtEl>
                                          <p:spTgt spid="83"/>
                                        </p:tgtEl>
                                        <p:attrNameLst>
                                          <p:attrName>style.visibility</p:attrName>
                                        </p:attrNameLst>
                                      </p:cBhvr>
                                      <p:to>
                                        <p:strVal val="visible"/>
                                      </p:to>
                                    </p:set>
                                    <p:animEffect transition="in" filter="fade">
                                      <p:cBhvr>
                                        <p:cTn id="60" dur="1000"/>
                                        <p:tgtEl>
                                          <p:spTgt spid="83"/>
                                        </p:tgtEl>
                                      </p:cBhvr>
                                    </p:animEffect>
                                    <p:anim calcmode="lin" valueType="num">
                                      <p:cBhvr>
                                        <p:cTn id="61" dur="1000" fill="hold"/>
                                        <p:tgtEl>
                                          <p:spTgt spid="83"/>
                                        </p:tgtEl>
                                        <p:attrNameLst>
                                          <p:attrName>ppt_x</p:attrName>
                                        </p:attrNameLst>
                                      </p:cBhvr>
                                      <p:tavLst>
                                        <p:tav tm="0">
                                          <p:val>
                                            <p:strVal val="#ppt_x"/>
                                          </p:val>
                                        </p:tav>
                                        <p:tav tm="100000">
                                          <p:val>
                                            <p:strVal val="#ppt_x"/>
                                          </p:val>
                                        </p:tav>
                                      </p:tavLst>
                                    </p:anim>
                                    <p:anim calcmode="lin" valueType="num">
                                      <p:cBhvr>
                                        <p:cTn id="62" dur="1000" fill="hold"/>
                                        <p:tgtEl>
                                          <p:spTgt spid="83"/>
                                        </p:tgtEl>
                                        <p:attrNameLst>
                                          <p:attrName>ppt_y</p:attrName>
                                        </p:attrNameLst>
                                      </p:cBhvr>
                                      <p:tavLst>
                                        <p:tav tm="0">
                                          <p:val>
                                            <p:strVal val="#ppt_y-.1"/>
                                          </p:val>
                                        </p:tav>
                                        <p:tav tm="100000">
                                          <p:val>
                                            <p:strVal val="#ppt_y"/>
                                          </p:val>
                                        </p:tav>
                                      </p:tavLst>
                                    </p:anim>
                                  </p:childTnLst>
                                </p:cTn>
                              </p:par>
                            </p:childTnLst>
                          </p:cTn>
                        </p:par>
                        <p:par>
                          <p:cTn id="63" fill="hold">
                            <p:stCondLst>
                              <p:cond delay="7500"/>
                            </p:stCondLst>
                            <p:childTnLst>
                              <p:par>
                                <p:cTn id="64" presetID="53" presetClass="entr" presetSubtype="16" fill="hold" grpId="0" nodeType="afterEffect">
                                  <p:stCondLst>
                                    <p:cond delay="0"/>
                                  </p:stCondLst>
                                  <p:childTnLst>
                                    <p:set>
                                      <p:cBhvr>
                                        <p:cTn id="65" dur="1" fill="hold">
                                          <p:stCondLst>
                                            <p:cond delay="0"/>
                                          </p:stCondLst>
                                        </p:cTn>
                                        <p:tgtEl>
                                          <p:spTgt spid="16"/>
                                        </p:tgtEl>
                                        <p:attrNameLst>
                                          <p:attrName>style.visibility</p:attrName>
                                        </p:attrNameLst>
                                      </p:cBhvr>
                                      <p:to>
                                        <p:strVal val="visible"/>
                                      </p:to>
                                    </p:set>
                                    <p:anim calcmode="lin" valueType="num">
                                      <p:cBhvr>
                                        <p:cTn id="66" dur="500" fill="hold"/>
                                        <p:tgtEl>
                                          <p:spTgt spid="16"/>
                                        </p:tgtEl>
                                        <p:attrNameLst>
                                          <p:attrName>ppt_w</p:attrName>
                                        </p:attrNameLst>
                                      </p:cBhvr>
                                      <p:tavLst>
                                        <p:tav tm="0">
                                          <p:val>
                                            <p:fltVal val="0"/>
                                          </p:val>
                                        </p:tav>
                                        <p:tav tm="100000">
                                          <p:val>
                                            <p:strVal val="#ppt_w"/>
                                          </p:val>
                                        </p:tav>
                                      </p:tavLst>
                                    </p:anim>
                                    <p:anim calcmode="lin" valueType="num">
                                      <p:cBhvr>
                                        <p:cTn id="67" dur="500" fill="hold"/>
                                        <p:tgtEl>
                                          <p:spTgt spid="16"/>
                                        </p:tgtEl>
                                        <p:attrNameLst>
                                          <p:attrName>ppt_h</p:attrName>
                                        </p:attrNameLst>
                                      </p:cBhvr>
                                      <p:tavLst>
                                        <p:tav tm="0">
                                          <p:val>
                                            <p:fltVal val="0"/>
                                          </p:val>
                                        </p:tav>
                                        <p:tav tm="100000">
                                          <p:val>
                                            <p:strVal val="#ppt_h"/>
                                          </p:val>
                                        </p:tav>
                                      </p:tavLst>
                                    </p:anim>
                                    <p:animEffect transition="in" filter="fade">
                                      <p:cBhvr>
                                        <p:cTn id="68" dur="500"/>
                                        <p:tgtEl>
                                          <p:spTgt spid="16"/>
                                        </p:tgtEl>
                                      </p:cBhvr>
                                    </p:animEffect>
                                  </p:childTnLst>
                                </p:cTn>
                              </p:par>
                            </p:childTnLst>
                          </p:cTn>
                        </p:par>
                        <p:par>
                          <p:cTn id="69" fill="hold">
                            <p:stCondLst>
                              <p:cond delay="8000"/>
                            </p:stCondLst>
                            <p:childTnLst>
                              <p:par>
                                <p:cTn id="70" presetID="42" presetClass="entr" presetSubtype="0" fill="hold" nodeType="afterEffect">
                                  <p:stCondLst>
                                    <p:cond delay="0"/>
                                  </p:stCondLst>
                                  <p:childTnLst>
                                    <p:set>
                                      <p:cBhvr>
                                        <p:cTn id="71" dur="1" fill="hold">
                                          <p:stCondLst>
                                            <p:cond delay="0"/>
                                          </p:stCondLst>
                                        </p:cTn>
                                        <p:tgtEl>
                                          <p:spTgt spid="5"/>
                                        </p:tgtEl>
                                        <p:attrNameLst>
                                          <p:attrName>style.visibility</p:attrName>
                                        </p:attrNameLst>
                                      </p:cBhvr>
                                      <p:to>
                                        <p:strVal val="visible"/>
                                      </p:to>
                                    </p:set>
                                    <p:animEffect transition="in" filter="fade">
                                      <p:cBhvr>
                                        <p:cTn id="72" dur="1000"/>
                                        <p:tgtEl>
                                          <p:spTgt spid="5"/>
                                        </p:tgtEl>
                                      </p:cBhvr>
                                    </p:animEffect>
                                    <p:anim calcmode="lin" valueType="num">
                                      <p:cBhvr>
                                        <p:cTn id="73" dur="1000" fill="hold"/>
                                        <p:tgtEl>
                                          <p:spTgt spid="5"/>
                                        </p:tgtEl>
                                        <p:attrNameLst>
                                          <p:attrName>ppt_x</p:attrName>
                                        </p:attrNameLst>
                                      </p:cBhvr>
                                      <p:tavLst>
                                        <p:tav tm="0">
                                          <p:val>
                                            <p:strVal val="#ppt_x"/>
                                          </p:val>
                                        </p:tav>
                                        <p:tav tm="100000">
                                          <p:val>
                                            <p:strVal val="#ppt_x"/>
                                          </p:val>
                                        </p:tav>
                                      </p:tavLst>
                                    </p:anim>
                                    <p:anim calcmode="lin" valueType="num">
                                      <p:cBhvr>
                                        <p:cTn id="74" dur="1000" fill="hold"/>
                                        <p:tgtEl>
                                          <p:spTgt spid="5"/>
                                        </p:tgtEl>
                                        <p:attrNameLst>
                                          <p:attrName>ppt_y</p:attrName>
                                        </p:attrNameLst>
                                      </p:cBhvr>
                                      <p:tavLst>
                                        <p:tav tm="0">
                                          <p:val>
                                            <p:strVal val="#ppt_y+.1"/>
                                          </p:val>
                                        </p:tav>
                                        <p:tav tm="100000">
                                          <p:val>
                                            <p:strVal val="#ppt_y"/>
                                          </p:val>
                                        </p:tav>
                                      </p:tavLst>
                                    </p:anim>
                                  </p:childTnLst>
                                </p:cTn>
                              </p:par>
                            </p:childTnLst>
                          </p:cTn>
                        </p:par>
                        <p:par>
                          <p:cTn id="75" fill="hold">
                            <p:stCondLst>
                              <p:cond delay="9000"/>
                            </p:stCondLst>
                            <p:childTnLst>
                              <p:par>
                                <p:cTn id="76" presetID="22" presetClass="entr" presetSubtype="4" fill="hold" nodeType="afterEffect">
                                  <p:stCondLst>
                                    <p:cond delay="0"/>
                                  </p:stCondLst>
                                  <p:childTnLst>
                                    <p:set>
                                      <p:cBhvr>
                                        <p:cTn id="77" dur="1" fill="hold">
                                          <p:stCondLst>
                                            <p:cond delay="0"/>
                                          </p:stCondLst>
                                        </p:cTn>
                                        <p:tgtEl>
                                          <p:spTgt spid="95"/>
                                        </p:tgtEl>
                                        <p:attrNameLst>
                                          <p:attrName>style.visibility</p:attrName>
                                        </p:attrNameLst>
                                      </p:cBhvr>
                                      <p:to>
                                        <p:strVal val="visible"/>
                                      </p:to>
                                    </p:set>
                                    <p:animEffect transition="in" filter="wipe(down)">
                                      <p:cBhvr>
                                        <p:cTn id="78" dur="500"/>
                                        <p:tgtEl>
                                          <p:spTgt spid="95"/>
                                        </p:tgtEl>
                                      </p:cBhvr>
                                    </p:animEffect>
                                  </p:childTnLst>
                                </p:cTn>
                              </p:par>
                            </p:childTnLst>
                          </p:cTn>
                        </p:par>
                        <p:par>
                          <p:cTn id="79" fill="hold">
                            <p:stCondLst>
                              <p:cond delay="9500"/>
                            </p:stCondLst>
                            <p:childTnLst>
                              <p:par>
                                <p:cTn id="80" presetID="47" presetClass="entr" presetSubtype="0" fill="hold" nodeType="afterEffect">
                                  <p:stCondLst>
                                    <p:cond delay="0"/>
                                  </p:stCondLst>
                                  <p:childTnLst>
                                    <p:set>
                                      <p:cBhvr>
                                        <p:cTn id="81" dur="1" fill="hold">
                                          <p:stCondLst>
                                            <p:cond delay="0"/>
                                          </p:stCondLst>
                                        </p:cTn>
                                        <p:tgtEl>
                                          <p:spTgt spid="92"/>
                                        </p:tgtEl>
                                        <p:attrNameLst>
                                          <p:attrName>style.visibility</p:attrName>
                                        </p:attrNameLst>
                                      </p:cBhvr>
                                      <p:to>
                                        <p:strVal val="visible"/>
                                      </p:to>
                                    </p:set>
                                    <p:animEffect transition="in" filter="fade">
                                      <p:cBhvr>
                                        <p:cTn id="82" dur="1000"/>
                                        <p:tgtEl>
                                          <p:spTgt spid="92"/>
                                        </p:tgtEl>
                                      </p:cBhvr>
                                    </p:animEffect>
                                    <p:anim calcmode="lin" valueType="num">
                                      <p:cBhvr>
                                        <p:cTn id="83" dur="1000" fill="hold"/>
                                        <p:tgtEl>
                                          <p:spTgt spid="92"/>
                                        </p:tgtEl>
                                        <p:attrNameLst>
                                          <p:attrName>ppt_x</p:attrName>
                                        </p:attrNameLst>
                                      </p:cBhvr>
                                      <p:tavLst>
                                        <p:tav tm="0">
                                          <p:val>
                                            <p:strVal val="#ppt_x"/>
                                          </p:val>
                                        </p:tav>
                                        <p:tav tm="100000">
                                          <p:val>
                                            <p:strVal val="#ppt_x"/>
                                          </p:val>
                                        </p:tav>
                                      </p:tavLst>
                                    </p:anim>
                                    <p:anim calcmode="lin" valueType="num">
                                      <p:cBhvr>
                                        <p:cTn id="84" dur="1000" fill="hold"/>
                                        <p:tgtEl>
                                          <p:spTgt spid="92"/>
                                        </p:tgtEl>
                                        <p:attrNameLst>
                                          <p:attrName>ppt_y</p:attrName>
                                        </p:attrNameLst>
                                      </p:cBhvr>
                                      <p:tavLst>
                                        <p:tav tm="0">
                                          <p:val>
                                            <p:strVal val="#ppt_y-.1"/>
                                          </p:val>
                                        </p:tav>
                                        <p:tav tm="100000">
                                          <p:val>
                                            <p:strVal val="#ppt_y"/>
                                          </p:val>
                                        </p:tav>
                                      </p:tavLst>
                                    </p:anim>
                                  </p:childTnLst>
                                </p:cTn>
                              </p:par>
                            </p:childTnLst>
                          </p:cTn>
                        </p:par>
                        <p:par>
                          <p:cTn id="85" fill="hold">
                            <p:stCondLst>
                              <p:cond delay="10500"/>
                            </p:stCondLst>
                            <p:childTnLst>
                              <p:par>
                                <p:cTn id="86" presetID="53" presetClass="entr" presetSubtype="16" fill="hold" grpId="0" nodeType="afterEffect">
                                  <p:stCondLst>
                                    <p:cond delay="0"/>
                                  </p:stCondLst>
                                  <p:childTnLst>
                                    <p:set>
                                      <p:cBhvr>
                                        <p:cTn id="87" dur="1" fill="hold">
                                          <p:stCondLst>
                                            <p:cond delay="0"/>
                                          </p:stCondLst>
                                        </p:cTn>
                                        <p:tgtEl>
                                          <p:spTgt spid="17"/>
                                        </p:tgtEl>
                                        <p:attrNameLst>
                                          <p:attrName>style.visibility</p:attrName>
                                        </p:attrNameLst>
                                      </p:cBhvr>
                                      <p:to>
                                        <p:strVal val="visible"/>
                                      </p:to>
                                    </p:set>
                                    <p:anim calcmode="lin" valueType="num">
                                      <p:cBhvr>
                                        <p:cTn id="88" dur="500" fill="hold"/>
                                        <p:tgtEl>
                                          <p:spTgt spid="17"/>
                                        </p:tgtEl>
                                        <p:attrNameLst>
                                          <p:attrName>ppt_w</p:attrName>
                                        </p:attrNameLst>
                                      </p:cBhvr>
                                      <p:tavLst>
                                        <p:tav tm="0">
                                          <p:val>
                                            <p:fltVal val="0"/>
                                          </p:val>
                                        </p:tav>
                                        <p:tav tm="100000">
                                          <p:val>
                                            <p:strVal val="#ppt_w"/>
                                          </p:val>
                                        </p:tav>
                                      </p:tavLst>
                                    </p:anim>
                                    <p:anim calcmode="lin" valueType="num">
                                      <p:cBhvr>
                                        <p:cTn id="89" dur="500" fill="hold"/>
                                        <p:tgtEl>
                                          <p:spTgt spid="17"/>
                                        </p:tgtEl>
                                        <p:attrNameLst>
                                          <p:attrName>ppt_h</p:attrName>
                                        </p:attrNameLst>
                                      </p:cBhvr>
                                      <p:tavLst>
                                        <p:tav tm="0">
                                          <p:val>
                                            <p:fltVal val="0"/>
                                          </p:val>
                                        </p:tav>
                                        <p:tav tm="100000">
                                          <p:val>
                                            <p:strVal val="#ppt_h"/>
                                          </p:val>
                                        </p:tav>
                                      </p:tavLst>
                                    </p:anim>
                                    <p:animEffect transition="in" filter="fade">
                                      <p:cBhvr>
                                        <p:cTn id="90" dur="500"/>
                                        <p:tgtEl>
                                          <p:spTgt spid="17"/>
                                        </p:tgtEl>
                                      </p:cBhvr>
                                    </p:animEffect>
                                  </p:childTnLst>
                                </p:cTn>
                              </p:par>
                            </p:childTnLst>
                          </p:cTn>
                        </p:par>
                        <p:par>
                          <p:cTn id="91" fill="hold">
                            <p:stCondLst>
                              <p:cond delay="11000"/>
                            </p:stCondLst>
                            <p:childTnLst>
                              <p:par>
                                <p:cTn id="92" presetID="42" presetClass="entr" presetSubtype="0" fill="hold" nodeType="afterEffect">
                                  <p:stCondLst>
                                    <p:cond delay="0"/>
                                  </p:stCondLst>
                                  <p:childTnLst>
                                    <p:set>
                                      <p:cBhvr>
                                        <p:cTn id="93" dur="1" fill="hold">
                                          <p:stCondLst>
                                            <p:cond delay="0"/>
                                          </p:stCondLst>
                                        </p:cTn>
                                        <p:tgtEl>
                                          <p:spTgt spid="6"/>
                                        </p:tgtEl>
                                        <p:attrNameLst>
                                          <p:attrName>style.visibility</p:attrName>
                                        </p:attrNameLst>
                                      </p:cBhvr>
                                      <p:to>
                                        <p:strVal val="visible"/>
                                      </p:to>
                                    </p:set>
                                    <p:animEffect transition="in" filter="fade">
                                      <p:cBhvr>
                                        <p:cTn id="94" dur="1000"/>
                                        <p:tgtEl>
                                          <p:spTgt spid="6"/>
                                        </p:tgtEl>
                                      </p:cBhvr>
                                    </p:animEffect>
                                    <p:anim calcmode="lin" valueType="num">
                                      <p:cBhvr>
                                        <p:cTn id="95" dur="1000" fill="hold"/>
                                        <p:tgtEl>
                                          <p:spTgt spid="6"/>
                                        </p:tgtEl>
                                        <p:attrNameLst>
                                          <p:attrName>ppt_x</p:attrName>
                                        </p:attrNameLst>
                                      </p:cBhvr>
                                      <p:tavLst>
                                        <p:tav tm="0">
                                          <p:val>
                                            <p:strVal val="#ppt_x"/>
                                          </p:val>
                                        </p:tav>
                                        <p:tav tm="100000">
                                          <p:val>
                                            <p:strVal val="#ppt_x"/>
                                          </p:val>
                                        </p:tav>
                                      </p:tavLst>
                                    </p:anim>
                                    <p:anim calcmode="lin" valueType="num">
                                      <p:cBhvr>
                                        <p:cTn id="96" dur="1000" fill="hold"/>
                                        <p:tgtEl>
                                          <p:spTgt spid="6"/>
                                        </p:tgtEl>
                                        <p:attrNameLst>
                                          <p:attrName>ppt_y</p:attrName>
                                        </p:attrNameLst>
                                      </p:cBhvr>
                                      <p:tavLst>
                                        <p:tav tm="0">
                                          <p:val>
                                            <p:strVal val="#ppt_y+.1"/>
                                          </p:val>
                                        </p:tav>
                                        <p:tav tm="100000">
                                          <p:val>
                                            <p:strVal val="#ppt_y"/>
                                          </p:val>
                                        </p:tav>
                                      </p:tavLst>
                                    </p:anim>
                                  </p:childTnLst>
                                </p:cTn>
                              </p:par>
                            </p:childTnLst>
                          </p:cTn>
                        </p:par>
                        <p:par>
                          <p:cTn id="97" fill="hold">
                            <p:stCondLst>
                              <p:cond delay="12000"/>
                            </p:stCondLst>
                            <p:childTnLst>
                              <p:par>
                                <p:cTn id="98" presetID="47" presetClass="entr" presetSubtype="0" fill="hold" nodeType="afterEffect">
                                  <p:stCondLst>
                                    <p:cond delay="0"/>
                                  </p:stCondLst>
                                  <p:childTnLst>
                                    <p:set>
                                      <p:cBhvr>
                                        <p:cTn id="99" dur="1" fill="hold">
                                          <p:stCondLst>
                                            <p:cond delay="0"/>
                                          </p:stCondLst>
                                        </p:cTn>
                                        <p:tgtEl>
                                          <p:spTgt spid="86"/>
                                        </p:tgtEl>
                                        <p:attrNameLst>
                                          <p:attrName>style.visibility</p:attrName>
                                        </p:attrNameLst>
                                      </p:cBhvr>
                                      <p:to>
                                        <p:strVal val="visible"/>
                                      </p:to>
                                    </p:set>
                                    <p:animEffect transition="in" filter="fade">
                                      <p:cBhvr>
                                        <p:cTn id="100" dur="1000"/>
                                        <p:tgtEl>
                                          <p:spTgt spid="86"/>
                                        </p:tgtEl>
                                      </p:cBhvr>
                                    </p:animEffect>
                                    <p:anim calcmode="lin" valueType="num">
                                      <p:cBhvr>
                                        <p:cTn id="101" dur="1000" fill="hold"/>
                                        <p:tgtEl>
                                          <p:spTgt spid="86"/>
                                        </p:tgtEl>
                                        <p:attrNameLst>
                                          <p:attrName>ppt_x</p:attrName>
                                        </p:attrNameLst>
                                      </p:cBhvr>
                                      <p:tavLst>
                                        <p:tav tm="0">
                                          <p:val>
                                            <p:strVal val="#ppt_x"/>
                                          </p:val>
                                        </p:tav>
                                        <p:tav tm="100000">
                                          <p:val>
                                            <p:strVal val="#ppt_x"/>
                                          </p:val>
                                        </p:tav>
                                      </p:tavLst>
                                    </p:anim>
                                    <p:anim calcmode="lin" valueType="num">
                                      <p:cBhvr>
                                        <p:cTn id="102" dur="1000" fill="hold"/>
                                        <p:tgtEl>
                                          <p:spTgt spid="86"/>
                                        </p:tgtEl>
                                        <p:attrNameLst>
                                          <p:attrName>ppt_y</p:attrName>
                                        </p:attrNameLst>
                                      </p:cBhvr>
                                      <p:tavLst>
                                        <p:tav tm="0">
                                          <p:val>
                                            <p:strVal val="#ppt_y-.1"/>
                                          </p:val>
                                        </p:tav>
                                        <p:tav tm="100000">
                                          <p:val>
                                            <p:strVal val="#ppt_y"/>
                                          </p:val>
                                        </p:tav>
                                      </p:tavLst>
                                    </p:anim>
                                  </p:childTnLst>
                                </p:cTn>
                              </p:par>
                            </p:childTnLst>
                          </p:cTn>
                        </p:par>
                        <p:par>
                          <p:cTn id="103" fill="hold">
                            <p:stCondLst>
                              <p:cond delay="13000"/>
                            </p:stCondLst>
                            <p:childTnLst>
                              <p:par>
                                <p:cTn id="104" presetID="53" presetClass="entr" presetSubtype="16" fill="hold" grpId="0" nodeType="afterEffect">
                                  <p:stCondLst>
                                    <p:cond delay="0"/>
                                  </p:stCondLst>
                                  <p:childTnLst>
                                    <p:set>
                                      <p:cBhvr>
                                        <p:cTn id="105" dur="1" fill="hold">
                                          <p:stCondLst>
                                            <p:cond delay="0"/>
                                          </p:stCondLst>
                                        </p:cTn>
                                        <p:tgtEl>
                                          <p:spTgt spid="18"/>
                                        </p:tgtEl>
                                        <p:attrNameLst>
                                          <p:attrName>style.visibility</p:attrName>
                                        </p:attrNameLst>
                                      </p:cBhvr>
                                      <p:to>
                                        <p:strVal val="visible"/>
                                      </p:to>
                                    </p:set>
                                    <p:anim calcmode="lin" valueType="num">
                                      <p:cBhvr>
                                        <p:cTn id="106" dur="500" fill="hold"/>
                                        <p:tgtEl>
                                          <p:spTgt spid="18"/>
                                        </p:tgtEl>
                                        <p:attrNameLst>
                                          <p:attrName>ppt_w</p:attrName>
                                        </p:attrNameLst>
                                      </p:cBhvr>
                                      <p:tavLst>
                                        <p:tav tm="0">
                                          <p:val>
                                            <p:fltVal val="0"/>
                                          </p:val>
                                        </p:tav>
                                        <p:tav tm="100000">
                                          <p:val>
                                            <p:strVal val="#ppt_w"/>
                                          </p:val>
                                        </p:tav>
                                      </p:tavLst>
                                    </p:anim>
                                    <p:anim calcmode="lin" valueType="num">
                                      <p:cBhvr>
                                        <p:cTn id="107" dur="500" fill="hold"/>
                                        <p:tgtEl>
                                          <p:spTgt spid="18"/>
                                        </p:tgtEl>
                                        <p:attrNameLst>
                                          <p:attrName>ppt_h</p:attrName>
                                        </p:attrNameLst>
                                      </p:cBhvr>
                                      <p:tavLst>
                                        <p:tav tm="0">
                                          <p:val>
                                            <p:fltVal val="0"/>
                                          </p:val>
                                        </p:tav>
                                        <p:tav tm="100000">
                                          <p:val>
                                            <p:strVal val="#ppt_h"/>
                                          </p:val>
                                        </p:tav>
                                      </p:tavLst>
                                    </p:anim>
                                    <p:animEffect transition="in" filter="fade">
                                      <p:cBhvr>
                                        <p:cTn id="108" dur="500"/>
                                        <p:tgtEl>
                                          <p:spTgt spid="18"/>
                                        </p:tgtEl>
                                      </p:cBhvr>
                                    </p:animEffect>
                                  </p:childTnLst>
                                </p:cTn>
                              </p:par>
                            </p:childTnLst>
                          </p:cTn>
                        </p:par>
                        <p:par>
                          <p:cTn id="109" fill="hold">
                            <p:stCondLst>
                              <p:cond delay="13500"/>
                            </p:stCondLst>
                            <p:childTnLst>
                              <p:par>
                                <p:cTn id="110" presetID="42" presetClass="entr" presetSubtype="0" fill="hold" nodeType="afterEffect">
                                  <p:stCondLst>
                                    <p:cond delay="0"/>
                                  </p:stCondLst>
                                  <p:childTnLst>
                                    <p:set>
                                      <p:cBhvr>
                                        <p:cTn id="111" dur="1" fill="hold">
                                          <p:stCondLst>
                                            <p:cond delay="0"/>
                                          </p:stCondLst>
                                        </p:cTn>
                                        <p:tgtEl>
                                          <p:spTgt spid="8"/>
                                        </p:tgtEl>
                                        <p:attrNameLst>
                                          <p:attrName>style.visibility</p:attrName>
                                        </p:attrNameLst>
                                      </p:cBhvr>
                                      <p:to>
                                        <p:strVal val="visible"/>
                                      </p:to>
                                    </p:set>
                                    <p:animEffect transition="in" filter="fade">
                                      <p:cBhvr>
                                        <p:cTn id="112" dur="1000"/>
                                        <p:tgtEl>
                                          <p:spTgt spid="8"/>
                                        </p:tgtEl>
                                      </p:cBhvr>
                                    </p:animEffect>
                                    <p:anim calcmode="lin" valueType="num">
                                      <p:cBhvr>
                                        <p:cTn id="113" dur="1000" fill="hold"/>
                                        <p:tgtEl>
                                          <p:spTgt spid="8"/>
                                        </p:tgtEl>
                                        <p:attrNameLst>
                                          <p:attrName>ppt_x</p:attrName>
                                        </p:attrNameLst>
                                      </p:cBhvr>
                                      <p:tavLst>
                                        <p:tav tm="0">
                                          <p:val>
                                            <p:strVal val="#ppt_x"/>
                                          </p:val>
                                        </p:tav>
                                        <p:tav tm="100000">
                                          <p:val>
                                            <p:strVal val="#ppt_x"/>
                                          </p:val>
                                        </p:tav>
                                      </p:tavLst>
                                    </p:anim>
                                    <p:anim calcmode="lin" valueType="num">
                                      <p:cBhvr>
                                        <p:cTn id="114" dur="1000" fill="hold"/>
                                        <p:tgtEl>
                                          <p:spTgt spid="8"/>
                                        </p:tgtEl>
                                        <p:attrNameLst>
                                          <p:attrName>ppt_y</p:attrName>
                                        </p:attrNameLst>
                                      </p:cBhvr>
                                      <p:tavLst>
                                        <p:tav tm="0">
                                          <p:val>
                                            <p:strVal val="#ppt_y+.1"/>
                                          </p:val>
                                        </p:tav>
                                        <p:tav tm="100000">
                                          <p:val>
                                            <p:strVal val="#ppt_y"/>
                                          </p:val>
                                        </p:tav>
                                      </p:tavLst>
                                    </p:anim>
                                  </p:childTnLst>
                                </p:cTn>
                              </p:par>
                            </p:childTnLst>
                          </p:cTn>
                        </p:par>
                        <p:par>
                          <p:cTn id="115" fill="hold">
                            <p:stCondLst>
                              <p:cond delay="14500"/>
                            </p:stCondLst>
                            <p:childTnLst>
                              <p:par>
                                <p:cTn id="116" presetID="22" presetClass="entr" presetSubtype="4" fill="hold" nodeType="afterEffect">
                                  <p:stCondLst>
                                    <p:cond delay="0"/>
                                  </p:stCondLst>
                                  <p:childTnLst>
                                    <p:set>
                                      <p:cBhvr>
                                        <p:cTn id="117" dur="1" fill="hold">
                                          <p:stCondLst>
                                            <p:cond delay="0"/>
                                          </p:stCondLst>
                                        </p:cTn>
                                        <p:tgtEl>
                                          <p:spTgt spid="104"/>
                                        </p:tgtEl>
                                        <p:attrNameLst>
                                          <p:attrName>style.visibility</p:attrName>
                                        </p:attrNameLst>
                                      </p:cBhvr>
                                      <p:to>
                                        <p:strVal val="visible"/>
                                      </p:to>
                                    </p:set>
                                    <p:animEffect transition="in" filter="wipe(down)">
                                      <p:cBhvr>
                                        <p:cTn id="118" dur="500"/>
                                        <p:tgtEl>
                                          <p:spTgt spid="104"/>
                                        </p:tgtEl>
                                      </p:cBhvr>
                                    </p:animEffect>
                                  </p:childTnLst>
                                </p:cTn>
                              </p:par>
                            </p:childTnLst>
                          </p:cTn>
                        </p:par>
                        <p:par>
                          <p:cTn id="119" fill="hold">
                            <p:stCondLst>
                              <p:cond delay="15000"/>
                            </p:stCondLst>
                            <p:childTnLst>
                              <p:par>
                                <p:cTn id="120" presetID="47" presetClass="entr" presetSubtype="0" fill="hold" nodeType="afterEffect">
                                  <p:stCondLst>
                                    <p:cond delay="0"/>
                                  </p:stCondLst>
                                  <p:childTnLst>
                                    <p:set>
                                      <p:cBhvr>
                                        <p:cTn id="121" dur="1" fill="hold">
                                          <p:stCondLst>
                                            <p:cond delay="0"/>
                                          </p:stCondLst>
                                        </p:cTn>
                                        <p:tgtEl>
                                          <p:spTgt spid="101"/>
                                        </p:tgtEl>
                                        <p:attrNameLst>
                                          <p:attrName>style.visibility</p:attrName>
                                        </p:attrNameLst>
                                      </p:cBhvr>
                                      <p:to>
                                        <p:strVal val="visible"/>
                                      </p:to>
                                    </p:set>
                                    <p:animEffect transition="in" filter="fade">
                                      <p:cBhvr>
                                        <p:cTn id="122" dur="1000"/>
                                        <p:tgtEl>
                                          <p:spTgt spid="101"/>
                                        </p:tgtEl>
                                      </p:cBhvr>
                                    </p:animEffect>
                                    <p:anim calcmode="lin" valueType="num">
                                      <p:cBhvr>
                                        <p:cTn id="123" dur="1000" fill="hold"/>
                                        <p:tgtEl>
                                          <p:spTgt spid="101"/>
                                        </p:tgtEl>
                                        <p:attrNameLst>
                                          <p:attrName>ppt_x</p:attrName>
                                        </p:attrNameLst>
                                      </p:cBhvr>
                                      <p:tavLst>
                                        <p:tav tm="0">
                                          <p:val>
                                            <p:strVal val="#ppt_x"/>
                                          </p:val>
                                        </p:tav>
                                        <p:tav tm="100000">
                                          <p:val>
                                            <p:strVal val="#ppt_x"/>
                                          </p:val>
                                        </p:tav>
                                      </p:tavLst>
                                    </p:anim>
                                    <p:anim calcmode="lin" valueType="num">
                                      <p:cBhvr>
                                        <p:cTn id="124" dur="1000" fill="hold"/>
                                        <p:tgtEl>
                                          <p:spTgt spid="101"/>
                                        </p:tgtEl>
                                        <p:attrNameLst>
                                          <p:attrName>ppt_y</p:attrName>
                                        </p:attrNameLst>
                                      </p:cBhvr>
                                      <p:tavLst>
                                        <p:tav tm="0">
                                          <p:val>
                                            <p:strVal val="#ppt_y-.1"/>
                                          </p:val>
                                        </p:tav>
                                        <p:tav tm="100000">
                                          <p:val>
                                            <p:strVal val="#ppt_y"/>
                                          </p:val>
                                        </p:tav>
                                      </p:tavLst>
                                    </p:anim>
                                  </p:childTnLst>
                                </p:cTn>
                              </p:par>
                            </p:childTnLst>
                          </p:cTn>
                        </p:par>
                        <p:par>
                          <p:cTn id="125" fill="hold">
                            <p:stCondLst>
                              <p:cond delay="16000"/>
                            </p:stCondLst>
                            <p:childTnLst>
                              <p:par>
                                <p:cTn id="126" presetID="53" presetClass="entr" presetSubtype="16" fill="hold" grpId="0" nodeType="afterEffect">
                                  <p:stCondLst>
                                    <p:cond delay="0"/>
                                  </p:stCondLst>
                                  <p:childTnLst>
                                    <p:set>
                                      <p:cBhvr>
                                        <p:cTn id="127" dur="1" fill="hold">
                                          <p:stCondLst>
                                            <p:cond delay="0"/>
                                          </p:stCondLst>
                                        </p:cTn>
                                        <p:tgtEl>
                                          <p:spTgt spid="19"/>
                                        </p:tgtEl>
                                        <p:attrNameLst>
                                          <p:attrName>style.visibility</p:attrName>
                                        </p:attrNameLst>
                                      </p:cBhvr>
                                      <p:to>
                                        <p:strVal val="visible"/>
                                      </p:to>
                                    </p:set>
                                    <p:anim calcmode="lin" valueType="num">
                                      <p:cBhvr>
                                        <p:cTn id="128" dur="500" fill="hold"/>
                                        <p:tgtEl>
                                          <p:spTgt spid="19"/>
                                        </p:tgtEl>
                                        <p:attrNameLst>
                                          <p:attrName>ppt_w</p:attrName>
                                        </p:attrNameLst>
                                      </p:cBhvr>
                                      <p:tavLst>
                                        <p:tav tm="0">
                                          <p:val>
                                            <p:fltVal val="0"/>
                                          </p:val>
                                        </p:tav>
                                        <p:tav tm="100000">
                                          <p:val>
                                            <p:strVal val="#ppt_w"/>
                                          </p:val>
                                        </p:tav>
                                      </p:tavLst>
                                    </p:anim>
                                    <p:anim calcmode="lin" valueType="num">
                                      <p:cBhvr>
                                        <p:cTn id="129" dur="500" fill="hold"/>
                                        <p:tgtEl>
                                          <p:spTgt spid="19"/>
                                        </p:tgtEl>
                                        <p:attrNameLst>
                                          <p:attrName>ppt_h</p:attrName>
                                        </p:attrNameLst>
                                      </p:cBhvr>
                                      <p:tavLst>
                                        <p:tav tm="0">
                                          <p:val>
                                            <p:fltVal val="0"/>
                                          </p:val>
                                        </p:tav>
                                        <p:tav tm="100000">
                                          <p:val>
                                            <p:strVal val="#ppt_h"/>
                                          </p:val>
                                        </p:tav>
                                      </p:tavLst>
                                    </p:anim>
                                    <p:animEffect transition="in" filter="fade">
                                      <p:cBhvr>
                                        <p:cTn id="130" dur="500"/>
                                        <p:tgtEl>
                                          <p:spTgt spid="19"/>
                                        </p:tgtEl>
                                      </p:cBhvr>
                                    </p:animEffect>
                                  </p:childTnLst>
                                </p:cTn>
                              </p:par>
                            </p:childTnLst>
                          </p:cTn>
                        </p:par>
                        <p:par>
                          <p:cTn id="131" fill="hold">
                            <p:stCondLst>
                              <p:cond delay="16500"/>
                            </p:stCondLst>
                            <p:childTnLst>
                              <p:par>
                                <p:cTn id="132" presetID="42" presetClass="entr" presetSubtype="0" fill="hold" nodeType="afterEffect">
                                  <p:stCondLst>
                                    <p:cond delay="0"/>
                                  </p:stCondLst>
                                  <p:childTnLst>
                                    <p:set>
                                      <p:cBhvr>
                                        <p:cTn id="133" dur="1" fill="hold">
                                          <p:stCondLst>
                                            <p:cond delay="0"/>
                                          </p:stCondLst>
                                        </p:cTn>
                                        <p:tgtEl>
                                          <p:spTgt spid="10"/>
                                        </p:tgtEl>
                                        <p:attrNameLst>
                                          <p:attrName>style.visibility</p:attrName>
                                        </p:attrNameLst>
                                      </p:cBhvr>
                                      <p:to>
                                        <p:strVal val="visible"/>
                                      </p:to>
                                    </p:set>
                                    <p:animEffect transition="in" filter="fade">
                                      <p:cBhvr>
                                        <p:cTn id="134" dur="1000"/>
                                        <p:tgtEl>
                                          <p:spTgt spid="10"/>
                                        </p:tgtEl>
                                      </p:cBhvr>
                                    </p:animEffect>
                                    <p:anim calcmode="lin" valueType="num">
                                      <p:cBhvr>
                                        <p:cTn id="135" dur="1000" fill="hold"/>
                                        <p:tgtEl>
                                          <p:spTgt spid="10"/>
                                        </p:tgtEl>
                                        <p:attrNameLst>
                                          <p:attrName>ppt_x</p:attrName>
                                        </p:attrNameLst>
                                      </p:cBhvr>
                                      <p:tavLst>
                                        <p:tav tm="0">
                                          <p:val>
                                            <p:strVal val="#ppt_x"/>
                                          </p:val>
                                        </p:tav>
                                        <p:tav tm="100000">
                                          <p:val>
                                            <p:strVal val="#ppt_x"/>
                                          </p:val>
                                        </p:tav>
                                      </p:tavLst>
                                    </p:anim>
                                    <p:anim calcmode="lin" valueType="num">
                                      <p:cBhvr>
                                        <p:cTn id="136" dur="1000" fill="hold"/>
                                        <p:tgtEl>
                                          <p:spTgt spid="10"/>
                                        </p:tgtEl>
                                        <p:attrNameLst>
                                          <p:attrName>ppt_y</p:attrName>
                                        </p:attrNameLst>
                                      </p:cBhvr>
                                      <p:tavLst>
                                        <p:tav tm="0">
                                          <p:val>
                                            <p:strVal val="#ppt_y+.1"/>
                                          </p:val>
                                        </p:tav>
                                        <p:tav tm="100000">
                                          <p:val>
                                            <p:strVal val="#ppt_y"/>
                                          </p:val>
                                        </p:tav>
                                      </p:tavLst>
                                    </p:anim>
                                  </p:childTnLst>
                                </p:cTn>
                              </p:par>
                            </p:childTnLst>
                          </p:cTn>
                        </p:par>
                        <p:par>
                          <p:cTn id="137" fill="hold">
                            <p:stCondLst>
                              <p:cond delay="17500"/>
                            </p:stCondLst>
                            <p:childTnLst>
                              <p:par>
                                <p:cTn id="138" presetID="47" presetClass="entr" presetSubtype="0" fill="hold" nodeType="afterEffect">
                                  <p:stCondLst>
                                    <p:cond delay="0"/>
                                  </p:stCondLst>
                                  <p:childTnLst>
                                    <p:set>
                                      <p:cBhvr>
                                        <p:cTn id="139" dur="1" fill="hold">
                                          <p:stCondLst>
                                            <p:cond delay="0"/>
                                          </p:stCondLst>
                                        </p:cTn>
                                        <p:tgtEl>
                                          <p:spTgt spid="89"/>
                                        </p:tgtEl>
                                        <p:attrNameLst>
                                          <p:attrName>style.visibility</p:attrName>
                                        </p:attrNameLst>
                                      </p:cBhvr>
                                      <p:to>
                                        <p:strVal val="visible"/>
                                      </p:to>
                                    </p:set>
                                    <p:animEffect transition="in" filter="fade">
                                      <p:cBhvr>
                                        <p:cTn id="140" dur="1000"/>
                                        <p:tgtEl>
                                          <p:spTgt spid="89"/>
                                        </p:tgtEl>
                                      </p:cBhvr>
                                    </p:animEffect>
                                    <p:anim calcmode="lin" valueType="num">
                                      <p:cBhvr>
                                        <p:cTn id="141" dur="1000" fill="hold"/>
                                        <p:tgtEl>
                                          <p:spTgt spid="89"/>
                                        </p:tgtEl>
                                        <p:attrNameLst>
                                          <p:attrName>ppt_x</p:attrName>
                                        </p:attrNameLst>
                                      </p:cBhvr>
                                      <p:tavLst>
                                        <p:tav tm="0">
                                          <p:val>
                                            <p:strVal val="#ppt_x"/>
                                          </p:val>
                                        </p:tav>
                                        <p:tav tm="100000">
                                          <p:val>
                                            <p:strVal val="#ppt_x"/>
                                          </p:val>
                                        </p:tav>
                                      </p:tavLst>
                                    </p:anim>
                                    <p:anim calcmode="lin" valueType="num">
                                      <p:cBhvr>
                                        <p:cTn id="142" dur="1000" fill="hold"/>
                                        <p:tgtEl>
                                          <p:spTgt spid="8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0" grpId="0" animBg="1"/>
      <p:bldP spid="11" grpId="0" animBg="1"/>
      <p:bldP spid="13" grpId="0" animBg="1"/>
      <p:bldP spid="14" grpId="0" animBg="1"/>
      <p:bldP spid="15" grpId="0" animBg="1"/>
      <p:bldP spid="16" grpId="0" animBg="1"/>
      <p:bldP spid="17" grpId="0" animBg="1"/>
      <p:bldP spid="18" grpId="0" animBg="1"/>
      <p:bldP spid="19" grpId="0" animBg="1"/>
    </p:bld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t="-39000" b="-39000"/>
          </a:stretch>
        </a:blipFill>
        <a:effectLst/>
      </p:bgPr>
    </p:bg>
    <p:spTree>
      <p:nvGrpSpPr>
        <p:cNvPr id="1" name=""/>
        <p:cNvGrpSpPr/>
        <p:nvPr/>
      </p:nvGrpSpPr>
      <p:grpSpPr>
        <a:xfrm>
          <a:off x="0" y="0"/>
          <a:ext cx="0" cy="0"/>
          <a:chOff x="0" y="0"/>
          <a:chExt cx="0" cy="0"/>
        </a:xfrm>
      </p:grpSpPr>
      <p:sp>
        <p:nvSpPr>
          <p:cNvPr id="66" name="Rectangle 65"/>
          <p:cNvSpPr/>
          <p:nvPr/>
        </p:nvSpPr>
        <p:spPr bwMode="auto">
          <a:xfrm>
            <a:off x="0" y="950026"/>
            <a:ext cx="12192000" cy="5561985"/>
          </a:xfrm>
          <a:prstGeom prst="rect">
            <a:avLst/>
          </a:prstGeom>
          <a:solidFill>
            <a:schemeClr val="tx1">
              <a:alpha val="75000"/>
            </a:schemeClr>
          </a:solidFill>
          <a:ln w="6350">
            <a:noFill/>
            <a:round/>
            <a:headEnd/>
            <a:tailEnd/>
          </a:ln>
        </p:spPr>
        <p:txBody>
          <a:bodyPr vert="horz" wrap="none" lIns="121920" tIns="60960" rIns="121920" bIns="60960" numCol="1" rtlCol="0" anchor="ctr" anchorCtr="1" compatLnSpc="1">
            <a:prstTxWarp prst="textNoShape">
              <a:avLst/>
            </a:prstTxWarp>
          </a:bodyPr>
          <a:lstStyle/>
          <a:p>
            <a:pPr algn="ctr"/>
            <a:endParaRPr lang="en-US" sz="1600" b="1" dirty="0">
              <a:solidFill>
                <a:schemeClr val="tx1">
                  <a:lumMod val="75000"/>
                  <a:lumOff val="25000"/>
                </a:schemeClr>
              </a:solidFill>
            </a:endParaRPr>
          </a:p>
        </p:txBody>
      </p:sp>
      <p:sp>
        <p:nvSpPr>
          <p:cNvPr id="60" name="Freeform 6"/>
          <p:cNvSpPr>
            <a:spLocks noChangeAspect="1" noEditPoints="1"/>
          </p:cNvSpPr>
          <p:nvPr/>
        </p:nvSpPr>
        <p:spPr bwMode="auto">
          <a:xfrm>
            <a:off x="255357"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00B0F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82" name="Freeform 6"/>
          <p:cNvSpPr>
            <a:spLocks noChangeAspect="1" noEditPoints="1"/>
          </p:cNvSpPr>
          <p:nvPr/>
        </p:nvSpPr>
        <p:spPr bwMode="auto">
          <a:xfrm>
            <a:off x="5588109" y="2410215"/>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A5A5A5"/>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71" name="Freeform 6"/>
          <p:cNvSpPr>
            <a:spLocks noChangeAspect="1" noEditPoints="1"/>
          </p:cNvSpPr>
          <p:nvPr/>
        </p:nvSpPr>
        <p:spPr bwMode="auto">
          <a:xfrm>
            <a:off x="2921732"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ED7D31"/>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sp>
        <p:nvSpPr>
          <p:cNvPr id="25" name="Freeform 6"/>
          <p:cNvSpPr>
            <a:spLocks noChangeAspect="1" noEditPoints="1"/>
          </p:cNvSpPr>
          <p:nvPr/>
        </p:nvSpPr>
        <p:spPr bwMode="auto">
          <a:xfrm>
            <a:off x="8254486" y="1622816"/>
            <a:ext cx="3096264" cy="3657600"/>
          </a:xfrm>
          <a:custGeom>
            <a:avLst/>
            <a:gdLst>
              <a:gd name="T0" fmla="*/ 2750 w 3657"/>
              <a:gd name="T1" fmla="*/ 198 h 4320"/>
              <a:gd name="T2" fmla="*/ 2581 w 3657"/>
              <a:gd name="T3" fmla="*/ 275 h 4320"/>
              <a:gd name="T4" fmla="*/ 2451 w 3657"/>
              <a:gd name="T5" fmla="*/ 406 h 4320"/>
              <a:gd name="T6" fmla="*/ 2373 w 3657"/>
              <a:gd name="T7" fmla="*/ 575 h 4320"/>
              <a:gd name="T8" fmla="*/ 2361 w 3657"/>
              <a:gd name="T9" fmla="*/ 768 h 4320"/>
              <a:gd name="T10" fmla="*/ 2419 w 3657"/>
              <a:gd name="T11" fmla="*/ 948 h 4320"/>
              <a:gd name="T12" fmla="*/ 2532 w 3657"/>
              <a:gd name="T13" fmla="*/ 1093 h 4320"/>
              <a:gd name="T14" fmla="*/ 2690 w 3657"/>
              <a:gd name="T15" fmla="*/ 1189 h 4320"/>
              <a:gd name="T16" fmla="*/ 2878 w 3657"/>
              <a:gd name="T17" fmla="*/ 1224 h 4320"/>
              <a:gd name="T18" fmla="*/ 3066 w 3657"/>
              <a:gd name="T19" fmla="*/ 1189 h 4320"/>
              <a:gd name="T20" fmla="*/ 3225 w 3657"/>
              <a:gd name="T21" fmla="*/ 1093 h 4320"/>
              <a:gd name="T22" fmla="*/ 3339 w 3657"/>
              <a:gd name="T23" fmla="*/ 948 h 4320"/>
              <a:gd name="T24" fmla="*/ 3395 w 3657"/>
              <a:gd name="T25" fmla="*/ 768 h 4320"/>
              <a:gd name="T26" fmla="*/ 3383 w 3657"/>
              <a:gd name="T27" fmla="*/ 575 h 4320"/>
              <a:gd name="T28" fmla="*/ 3306 w 3657"/>
              <a:gd name="T29" fmla="*/ 406 h 4320"/>
              <a:gd name="T30" fmla="*/ 3176 w 3657"/>
              <a:gd name="T31" fmla="*/ 275 h 4320"/>
              <a:gd name="T32" fmla="*/ 3006 w 3657"/>
              <a:gd name="T33" fmla="*/ 198 h 4320"/>
              <a:gd name="T34" fmla="*/ 2603 w 3657"/>
              <a:gd name="T35" fmla="*/ 0 h 4320"/>
              <a:gd name="T36" fmla="*/ 3231 w 3657"/>
              <a:gd name="T37" fmla="*/ 14 h 4320"/>
              <a:gd name="T38" fmla="*/ 3327 w 3657"/>
              <a:gd name="T39" fmla="*/ 81 h 4320"/>
              <a:gd name="T40" fmla="*/ 3642 w 3657"/>
              <a:gd name="T41" fmla="*/ 626 h 4320"/>
              <a:gd name="T42" fmla="*/ 3653 w 3657"/>
              <a:gd name="T43" fmla="*/ 742 h 4320"/>
              <a:gd name="T44" fmla="*/ 3350 w 3657"/>
              <a:gd name="T45" fmla="*/ 1293 h 4320"/>
              <a:gd name="T46" fmla="*/ 3268 w 3657"/>
              <a:gd name="T47" fmla="*/ 1377 h 4320"/>
              <a:gd name="T48" fmla="*/ 3154 w 3657"/>
              <a:gd name="T49" fmla="*/ 1409 h 4320"/>
              <a:gd name="T50" fmla="*/ 2738 w 3657"/>
              <a:gd name="T51" fmla="*/ 1409 h 4320"/>
              <a:gd name="T52" fmla="*/ 2703 w 3657"/>
              <a:gd name="T53" fmla="*/ 1416 h 4320"/>
              <a:gd name="T54" fmla="*/ 2650 w 3657"/>
              <a:gd name="T55" fmla="*/ 1437 h 4320"/>
              <a:gd name="T56" fmla="*/ 2594 w 3657"/>
              <a:gd name="T57" fmla="*/ 1478 h 4320"/>
              <a:gd name="T58" fmla="*/ 2549 w 3657"/>
              <a:gd name="T59" fmla="*/ 1543 h 4320"/>
              <a:gd name="T60" fmla="*/ 2530 w 3657"/>
              <a:gd name="T61" fmla="*/ 1640 h 4320"/>
              <a:gd name="T62" fmla="*/ 3078 w 3657"/>
              <a:gd name="T63" fmla="*/ 2661 h 4320"/>
              <a:gd name="T64" fmla="*/ 3133 w 3657"/>
              <a:gd name="T65" fmla="*/ 2812 h 4320"/>
              <a:gd name="T66" fmla="*/ 3133 w 3657"/>
              <a:gd name="T67" fmla="*/ 2970 h 4320"/>
              <a:gd name="T68" fmla="*/ 3078 w 3657"/>
              <a:gd name="T69" fmla="*/ 3122 h 4320"/>
              <a:gd name="T70" fmla="*/ 2459 w 3657"/>
              <a:gd name="T71" fmla="*/ 4172 h 4320"/>
              <a:gd name="T72" fmla="*/ 2332 w 3657"/>
              <a:gd name="T73" fmla="*/ 4269 h 4320"/>
              <a:gd name="T74" fmla="*/ 2179 w 3657"/>
              <a:gd name="T75" fmla="*/ 4316 h 4320"/>
              <a:gd name="T76" fmla="*/ 959 w 3657"/>
              <a:gd name="T77" fmla="*/ 4316 h 4320"/>
              <a:gd name="T78" fmla="*/ 808 w 3657"/>
              <a:gd name="T79" fmla="*/ 4269 h 4320"/>
              <a:gd name="T80" fmla="*/ 681 w 3657"/>
              <a:gd name="T81" fmla="*/ 4172 h 4320"/>
              <a:gd name="T82" fmla="*/ 60 w 3657"/>
              <a:gd name="T83" fmla="*/ 3121 h 4320"/>
              <a:gd name="T84" fmla="*/ 5 w 3657"/>
              <a:gd name="T85" fmla="*/ 2970 h 4320"/>
              <a:gd name="T86" fmla="*/ 5 w 3657"/>
              <a:gd name="T87" fmla="*/ 2812 h 4320"/>
              <a:gd name="T88" fmla="*/ 60 w 3657"/>
              <a:gd name="T89" fmla="*/ 2661 h 4320"/>
              <a:gd name="T90" fmla="*/ 681 w 3657"/>
              <a:gd name="T91" fmla="*/ 1618 h 4320"/>
              <a:gd name="T92" fmla="*/ 808 w 3657"/>
              <a:gd name="T93" fmla="*/ 1526 h 4320"/>
              <a:gd name="T94" fmla="*/ 959 w 3657"/>
              <a:gd name="T95" fmla="*/ 1483 h 4320"/>
              <a:gd name="T96" fmla="*/ 2171 w 3657"/>
              <a:gd name="T97" fmla="*/ 1474 h 4320"/>
              <a:gd name="T98" fmla="*/ 2272 w 3657"/>
              <a:gd name="T99" fmla="*/ 1437 h 4320"/>
              <a:gd name="T100" fmla="*/ 2328 w 3657"/>
              <a:gd name="T101" fmla="*/ 1382 h 4320"/>
              <a:gd name="T102" fmla="*/ 2352 w 3657"/>
              <a:gd name="T103" fmla="*/ 1317 h 4320"/>
              <a:gd name="T104" fmla="*/ 2352 w 3657"/>
              <a:gd name="T105" fmla="*/ 1253 h 4320"/>
              <a:gd name="T106" fmla="*/ 2341 w 3657"/>
              <a:gd name="T107" fmla="*/ 1199 h 4320"/>
              <a:gd name="T108" fmla="*/ 2328 w 3657"/>
              <a:gd name="T109" fmla="*/ 1164 h 4320"/>
              <a:gd name="T110" fmla="*/ 2132 w 3657"/>
              <a:gd name="T111" fmla="*/ 817 h 4320"/>
              <a:gd name="T112" fmla="*/ 2101 w 3657"/>
              <a:gd name="T113" fmla="*/ 703 h 4320"/>
              <a:gd name="T114" fmla="*/ 2132 w 3657"/>
              <a:gd name="T115" fmla="*/ 589 h 4320"/>
              <a:gd name="T116" fmla="*/ 2458 w 3657"/>
              <a:gd name="T117" fmla="*/ 52 h 4320"/>
              <a:gd name="T118" fmla="*/ 2563 w 3657"/>
              <a:gd name="T119" fmla="*/ 4 h 432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3657" h="4320">
                <a:moveTo>
                  <a:pt x="2878" y="182"/>
                </a:moveTo>
                <a:lnTo>
                  <a:pt x="2813" y="186"/>
                </a:lnTo>
                <a:lnTo>
                  <a:pt x="2750" y="198"/>
                </a:lnTo>
                <a:lnTo>
                  <a:pt x="2690" y="217"/>
                </a:lnTo>
                <a:lnTo>
                  <a:pt x="2633" y="243"/>
                </a:lnTo>
                <a:lnTo>
                  <a:pt x="2581" y="275"/>
                </a:lnTo>
                <a:lnTo>
                  <a:pt x="2532" y="313"/>
                </a:lnTo>
                <a:lnTo>
                  <a:pt x="2489" y="357"/>
                </a:lnTo>
                <a:lnTo>
                  <a:pt x="2451" y="406"/>
                </a:lnTo>
                <a:lnTo>
                  <a:pt x="2419" y="458"/>
                </a:lnTo>
                <a:lnTo>
                  <a:pt x="2392" y="514"/>
                </a:lnTo>
                <a:lnTo>
                  <a:pt x="2373" y="575"/>
                </a:lnTo>
                <a:lnTo>
                  <a:pt x="2361" y="638"/>
                </a:lnTo>
                <a:lnTo>
                  <a:pt x="2357" y="703"/>
                </a:lnTo>
                <a:lnTo>
                  <a:pt x="2361" y="768"/>
                </a:lnTo>
                <a:lnTo>
                  <a:pt x="2373" y="831"/>
                </a:lnTo>
                <a:lnTo>
                  <a:pt x="2392" y="891"/>
                </a:lnTo>
                <a:lnTo>
                  <a:pt x="2419" y="948"/>
                </a:lnTo>
                <a:lnTo>
                  <a:pt x="2451" y="1001"/>
                </a:lnTo>
                <a:lnTo>
                  <a:pt x="2489" y="1049"/>
                </a:lnTo>
                <a:lnTo>
                  <a:pt x="2532" y="1093"/>
                </a:lnTo>
                <a:lnTo>
                  <a:pt x="2581" y="1131"/>
                </a:lnTo>
                <a:lnTo>
                  <a:pt x="2633" y="1164"/>
                </a:lnTo>
                <a:lnTo>
                  <a:pt x="2690" y="1189"/>
                </a:lnTo>
                <a:lnTo>
                  <a:pt x="2750" y="1208"/>
                </a:lnTo>
                <a:lnTo>
                  <a:pt x="2813" y="1220"/>
                </a:lnTo>
                <a:lnTo>
                  <a:pt x="2878" y="1224"/>
                </a:lnTo>
                <a:lnTo>
                  <a:pt x="2943" y="1220"/>
                </a:lnTo>
                <a:lnTo>
                  <a:pt x="3006" y="1208"/>
                </a:lnTo>
                <a:lnTo>
                  <a:pt x="3066" y="1189"/>
                </a:lnTo>
                <a:lnTo>
                  <a:pt x="3123" y="1164"/>
                </a:lnTo>
                <a:lnTo>
                  <a:pt x="3176" y="1131"/>
                </a:lnTo>
                <a:lnTo>
                  <a:pt x="3225" y="1093"/>
                </a:lnTo>
                <a:lnTo>
                  <a:pt x="3268" y="1049"/>
                </a:lnTo>
                <a:lnTo>
                  <a:pt x="3306" y="1001"/>
                </a:lnTo>
                <a:lnTo>
                  <a:pt x="3339" y="948"/>
                </a:lnTo>
                <a:lnTo>
                  <a:pt x="3365" y="891"/>
                </a:lnTo>
                <a:lnTo>
                  <a:pt x="3383" y="831"/>
                </a:lnTo>
                <a:lnTo>
                  <a:pt x="3395" y="768"/>
                </a:lnTo>
                <a:lnTo>
                  <a:pt x="3399" y="703"/>
                </a:lnTo>
                <a:lnTo>
                  <a:pt x="3395" y="638"/>
                </a:lnTo>
                <a:lnTo>
                  <a:pt x="3383" y="575"/>
                </a:lnTo>
                <a:lnTo>
                  <a:pt x="3365" y="514"/>
                </a:lnTo>
                <a:lnTo>
                  <a:pt x="3339" y="458"/>
                </a:lnTo>
                <a:lnTo>
                  <a:pt x="3306" y="406"/>
                </a:lnTo>
                <a:lnTo>
                  <a:pt x="3268" y="357"/>
                </a:lnTo>
                <a:lnTo>
                  <a:pt x="3225" y="313"/>
                </a:lnTo>
                <a:lnTo>
                  <a:pt x="3176" y="275"/>
                </a:lnTo>
                <a:lnTo>
                  <a:pt x="3123" y="243"/>
                </a:lnTo>
                <a:lnTo>
                  <a:pt x="3066" y="217"/>
                </a:lnTo>
                <a:lnTo>
                  <a:pt x="3006" y="198"/>
                </a:lnTo>
                <a:lnTo>
                  <a:pt x="2943" y="186"/>
                </a:lnTo>
                <a:lnTo>
                  <a:pt x="2878" y="182"/>
                </a:lnTo>
                <a:close/>
                <a:moveTo>
                  <a:pt x="2603" y="0"/>
                </a:moveTo>
                <a:lnTo>
                  <a:pt x="3154" y="0"/>
                </a:lnTo>
                <a:lnTo>
                  <a:pt x="3193" y="4"/>
                </a:lnTo>
                <a:lnTo>
                  <a:pt x="3231" y="14"/>
                </a:lnTo>
                <a:lnTo>
                  <a:pt x="3268" y="30"/>
                </a:lnTo>
                <a:lnTo>
                  <a:pt x="3299" y="52"/>
                </a:lnTo>
                <a:lnTo>
                  <a:pt x="3327" y="81"/>
                </a:lnTo>
                <a:lnTo>
                  <a:pt x="3350" y="114"/>
                </a:lnTo>
                <a:lnTo>
                  <a:pt x="3625" y="589"/>
                </a:lnTo>
                <a:lnTo>
                  <a:pt x="3642" y="626"/>
                </a:lnTo>
                <a:lnTo>
                  <a:pt x="3653" y="664"/>
                </a:lnTo>
                <a:lnTo>
                  <a:pt x="3657" y="703"/>
                </a:lnTo>
                <a:lnTo>
                  <a:pt x="3653" y="742"/>
                </a:lnTo>
                <a:lnTo>
                  <a:pt x="3642" y="782"/>
                </a:lnTo>
                <a:lnTo>
                  <a:pt x="3625" y="817"/>
                </a:lnTo>
                <a:lnTo>
                  <a:pt x="3350" y="1293"/>
                </a:lnTo>
                <a:lnTo>
                  <a:pt x="3327" y="1326"/>
                </a:lnTo>
                <a:lnTo>
                  <a:pt x="3299" y="1355"/>
                </a:lnTo>
                <a:lnTo>
                  <a:pt x="3268" y="1377"/>
                </a:lnTo>
                <a:lnTo>
                  <a:pt x="3231" y="1394"/>
                </a:lnTo>
                <a:lnTo>
                  <a:pt x="3193" y="1405"/>
                </a:lnTo>
                <a:lnTo>
                  <a:pt x="3154" y="1409"/>
                </a:lnTo>
                <a:lnTo>
                  <a:pt x="2747" y="1409"/>
                </a:lnTo>
                <a:lnTo>
                  <a:pt x="2744" y="1409"/>
                </a:lnTo>
                <a:lnTo>
                  <a:pt x="2738" y="1409"/>
                </a:lnTo>
                <a:lnTo>
                  <a:pt x="2729" y="1411"/>
                </a:lnTo>
                <a:lnTo>
                  <a:pt x="2717" y="1413"/>
                </a:lnTo>
                <a:lnTo>
                  <a:pt x="2703" y="1416"/>
                </a:lnTo>
                <a:lnTo>
                  <a:pt x="2686" y="1422"/>
                </a:lnTo>
                <a:lnTo>
                  <a:pt x="2669" y="1430"/>
                </a:lnTo>
                <a:lnTo>
                  <a:pt x="2650" y="1437"/>
                </a:lnTo>
                <a:lnTo>
                  <a:pt x="2631" y="1449"/>
                </a:lnTo>
                <a:lnTo>
                  <a:pt x="2612" y="1462"/>
                </a:lnTo>
                <a:lnTo>
                  <a:pt x="2594" y="1478"/>
                </a:lnTo>
                <a:lnTo>
                  <a:pt x="2578" y="1496"/>
                </a:lnTo>
                <a:lnTo>
                  <a:pt x="2563" y="1519"/>
                </a:lnTo>
                <a:lnTo>
                  <a:pt x="2549" y="1543"/>
                </a:lnTo>
                <a:lnTo>
                  <a:pt x="2540" y="1572"/>
                </a:lnTo>
                <a:lnTo>
                  <a:pt x="2532" y="1604"/>
                </a:lnTo>
                <a:lnTo>
                  <a:pt x="2530" y="1640"/>
                </a:lnTo>
                <a:lnTo>
                  <a:pt x="2531" y="1681"/>
                </a:lnTo>
                <a:lnTo>
                  <a:pt x="2536" y="1725"/>
                </a:lnTo>
                <a:lnTo>
                  <a:pt x="3078" y="2661"/>
                </a:lnTo>
                <a:lnTo>
                  <a:pt x="3103" y="2710"/>
                </a:lnTo>
                <a:lnTo>
                  <a:pt x="3121" y="2760"/>
                </a:lnTo>
                <a:lnTo>
                  <a:pt x="3133" y="2812"/>
                </a:lnTo>
                <a:lnTo>
                  <a:pt x="3140" y="2864"/>
                </a:lnTo>
                <a:lnTo>
                  <a:pt x="3140" y="2918"/>
                </a:lnTo>
                <a:lnTo>
                  <a:pt x="3133" y="2970"/>
                </a:lnTo>
                <a:lnTo>
                  <a:pt x="3121" y="3023"/>
                </a:lnTo>
                <a:lnTo>
                  <a:pt x="3103" y="3074"/>
                </a:lnTo>
                <a:lnTo>
                  <a:pt x="3078" y="3122"/>
                </a:lnTo>
                <a:lnTo>
                  <a:pt x="2523" y="4086"/>
                </a:lnTo>
                <a:lnTo>
                  <a:pt x="2493" y="4130"/>
                </a:lnTo>
                <a:lnTo>
                  <a:pt x="2459" y="4172"/>
                </a:lnTo>
                <a:lnTo>
                  <a:pt x="2420" y="4209"/>
                </a:lnTo>
                <a:lnTo>
                  <a:pt x="2378" y="4241"/>
                </a:lnTo>
                <a:lnTo>
                  <a:pt x="2332" y="4269"/>
                </a:lnTo>
                <a:lnTo>
                  <a:pt x="2284" y="4291"/>
                </a:lnTo>
                <a:lnTo>
                  <a:pt x="2233" y="4307"/>
                </a:lnTo>
                <a:lnTo>
                  <a:pt x="2179" y="4316"/>
                </a:lnTo>
                <a:lnTo>
                  <a:pt x="2125" y="4320"/>
                </a:lnTo>
                <a:lnTo>
                  <a:pt x="1013" y="4320"/>
                </a:lnTo>
                <a:lnTo>
                  <a:pt x="959" y="4316"/>
                </a:lnTo>
                <a:lnTo>
                  <a:pt x="907" y="4307"/>
                </a:lnTo>
                <a:lnTo>
                  <a:pt x="856" y="4291"/>
                </a:lnTo>
                <a:lnTo>
                  <a:pt x="808" y="4269"/>
                </a:lnTo>
                <a:lnTo>
                  <a:pt x="762" y="4241"/>
                </a:lnTo>
                <a:lnTo>
                  <a:pt x="719" y="4210"/>
                </a:lnTo>
                <a:lnTo>
                  <a:pt x="681" y="4172"/>
                </a:lnTo>
                <a:lnTo>
                  <a:pt x="647" y="4131"/>
                </a:lnTo>
                <a:lnTo>
                  <a:pt x="616" y="4086"/>
                </a:lnTo>
                <a:lnTo>
                  <a:pt x="60" y="3121"/>
                </a:lnTo>
                <a:lnTo>
                  <a:pt x="37" y="3072"/>
                </a:lnTo>
                <a:lnTo>
                  <a:pt x="18" y="3021"/>
                </a:lnTo>
                <a:lnTo>
                  <a:pt x="5" y="2970"/>
                </a:lnTo>
                <a:lnTo>
                  <a:pt x="0" y="2918"/>
                </a:lnTo>
                <a:lnTo>
                  <a:pt x="0" y="2864"/>
                </a:lnTo>
                <a:lnTo>
                  <a:pt x="5" y="2812"/>
                </a:lnTo>
                <a:lnTo>
                  <a:pt x="18" y="2761"/>
                </a:lnTo>
                <a:lnTo>
                  <a:pt x="37" y="2710"/>
                </a:lnTo>
                <a:lnTo>
                  <a:pt x="60" y="2661"/>
                </a:lnTo>
                <a:lnTo>
                  <a:pt x="616" y="1704"/>
                </a:lnTo>
                <a:lnTo>
                  <a:pt x="647" y="1659"/>
                </a:lnTo>
                <a:lnTo>
                  <a:pt x="681" y="1618"/>
                </a:lnTo>
                <a:lnTo>
                  <a:pt x="719" y="1583"/>
                </a:lnTo>
                <a:lnTo>
                  <a:pt x="762" y="1553"/>
                </a:lnTo>
                <a:lnTo>
                  <a:pt x="808" y="1526"/>
                </a:lnTo>
                <a:lnTo>
                  <a:pt x="856" y="1507"/>
                </a:lnTo>
                <a:lnTo>
                  <a:pt x="907" y="1492"/>
                </a:lnTo>
                <a:lnTo>
                  <a:pt x="959" y="1483"/>
                </a:lnTo>
                <a:lnTo>
                  <a:pt x="1013" y="1479"/>
                </a:lnTo>
                <a:lnTo>
                  <a:pt x="2125" y="1479"/>
                </a:lnTo>
                <a:lnTo>
                  <a:pt x="2171" y="1474"/>
                </a:lnTo>
                <a:lnTo>
                  <a:pt x="2211" y="1464"/>
                </a:lnTo>
                <a:lnTo>
                  <a:pt x="2243" y="1452"/>
                </a:lnTo>
                <a:lnTo>
                  <a:pt x="2272" y="1437"/>
                </a:lnTo>
                <a:lnTo>
                  <a:pt x="2296" y="1420"/>
                </a:lnTo>
                <a:lnTo>
                  <a:pt x="2314" y="1402"/>
                </a:lnTo>
                <a:lnTo>
                  <a:pt x="2328" y="1382"/>
                </a:lnTo>
                <a:lnTo>
                  <a:pt x="2339" y="1361"/>
                </a:lnTo>
                <a:lnTo>
                  <a:pt x="2347" y="1339"/>
                </a:lnTo>
                <a:lnTo>
                  <a:pt x="2352" y="1317"/>
                </a:lnTo>
                <a:lnTo>
                  <a:pt x="2353" y="1295"/>
                </a:lnTo>
                <a:lnTo>
                  <a:pt x="2353" y="1274"/>
                </a:lnTo>
                <a:lnTo>
                  <a:pt x="2352" y="1253"/>
                </a:lnTo>
                <a:lnTo>
                  <a:pt x="2349" y="1233"/>
                </a:lnTo>
                <a:lnTo>
                  <a:pt x="2345" y="1215"/>
                </a:lnTo>
                <a:lnTo>
                  <a:pt x="2341" y="1199"/>
                </a:lnTo>
                <a:lnTo>
                  <a:pt x="2336" y="1185"/>
                </a:lnTo>
                <a:lnTo>
                  <a:pt x="2332" y="1173"/>
                </a:lnTo>
                <a:lnTo>
                  <a:pt x="2328" y="1164"/>
                </a:lnTo>
                <a:lnTo>
                  <a:pt x="2326" y="1159"/>
                </a:lnTo>
                <a:lnTo>
                  <a:pt x="2326" y="1157"/>
                </a:lnTo>
                <a:lnTo>
                  <a:pt x="2132" y="817"/>
                </a:lnTo>
                <a:lnTo>
                  <a:pt x="2115" y="780"/>
                </a:lnTo>
                <a:lnTo>
                  <a:pt x="2104" y="742"/>
                </a:lnTo>
                <a:lnTo>
                  <a:pt x="2101" y="703"/>
                </a:lnTo>
                <a:lnTo>
                  <a:pt x="2104" y="664"/>
                </a:lnTo>
                <a:lnTo>
                  <a:pt x="2115" y="626"/>
                </a:lnTo>
                <a:lnTo>
                  <a:pt x="2132" y="589"/>
                </a:lnTo>
                <a:lnTo>
                  <a:pt x="2407" y="114"/>
                </a:lnTo>
                <a:lnTo>
                  <a:pt x="2429" y="81"/>
                </a:lnTo>
                <a:lnTo>
                  <a:pt x="2458" y="52"/>
                </a:lnTo>
                <a:lnTo>
                  <a:pt x="2489" y="30"/>
                </a:lnTo>
                <a:lnTo>
                  <a:pt x="2525" y="14"/>
                </a:lnTo>
                <a:lnTo>
                  <a:pt x="2563" y="4"/>
                </a:lnTo>
                <a:lnTo>
                  <a:pt x="2603" y="0"/>
                </a:lnTo>
                <a:close/>
              </a:path>
            </a:pathLst>
          </a:custGeom>
          <a:solidFill>
            <a:srgbClr val="FFC000"/>
          </a:solidFill>
          <a:ln w="0">
            <a:noFill/>
            <a:prstDash val="solid"/>
            <a:round/>
            <a:headEnd/>
            <a:tailEnd/>
          </a:ln>
        </p:spPr>
        <p:txBody>
          <a:bodyPr vert="horz" wrap="square" lIns="121920" tIns="60960" rIns="121920" bIns="60960" numCol="1" anchor="t" anchorCtr="0" compatLnSpc="1">
            <a:prstTxWarp prst="textNoShape">
              <a:avLst/>
            </a:prstTxWarp>
          </a:bodyPr>
          <a:lstStyle/>
          <a:p>
            <a:endParaRPr lang="ru-RU" sz="1872"/>
          </a:p>
        </p:txBody>
      </p:sp>
      <p:grpSp>
        <p:nvGrpSpPr>
          <p:cNvPr id="67" name="Group 66"/>
          <p:cNvGrpSpPr/>
          <p:nvPr/>
        </p:nvGrpSpPr>
        <p:grpSpPr>
          <a:xfrm>
            <a:off x="127357" y="-21594"/>
            <a:ext cx="2524868" cy="613385"/>
            <a:chOff x="127357" y="-6354"/>
            <a:chExt cx="2524868" cy="613385"/>
          </a:xfrm>
        </p:grpSpPr>
        <p:sp>
          <p:nvSpPr>
            <p:cNvPr id="68" name="Round Same Side Corner Rectangle 67"/>
            <p:cNvSpPr/>
            <p:nvPr/>
          </p:nvSpPr>
          <p:spPr bwMode="auto">
            <a:xfrm rot="10800000" flipH="1">
              <a:off x="127357" y="-6354"/>
              <a:ext cx="2524868" cy="613385"/>
            </a:xfrm>
            <a:prstGeom prst="round2SameRect">
              <a:avLst>
                <a:gd name="adj1" fmla="val 35205"/>
                <a:gd name="adj2" fmla="val 0"/>
              </a:avLst>
            </a:prstGeom>
            <a:solidFill>
              <a:schemeClr val="tx1">
                <a:alpha val="50000"/>
              </a:schemeClr>
            </a:solidFill>
            <a:ln w="19050">
              <a:solidFill>
                <a:schemeClr val="tx1"/>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bg1"/>
                </a:solidFill>
              </a:endParaRPr>
            </a:p>
          </p:txBody>
        </p:sp>
        <p:sp>
          <p:nvSpPr>
            <p:cNvPr id="69" name="TextBox 68"/>
            <p:cNvSpPr txBox="1"/>
            <p:nvPr/>
          </p:nvSpPr>
          <p:spPr>
            <a:xfrm>
              <a:off x="127357" y="54118"/>
              <a:ext cx="2524868" cy="461665"/>
            </a:xfrm>
            <a:prstGeom prst="rect">
              <a:avLst/>
            </a:prstGeom>
            <a:noFill/>
          </p:spPr>
          <p:txBody>
            <a:bodyPr wrap="square" rtlCol="0">
              <a:spAutoFit/>
            </a:bodyPr>
            <a:lstStyle/>
            <a:p>
              <a:pPr algn="ctr"/>
              <a:r>
                <a:rPr lang="en-US" sz="2400" dirty="0">
                  <a:solidFill>
                    <a:schemeClr val="bg1"/>
                  </a:solidFill>
                </a:rPr>
                <a:t>Slide Title</a:t>
              </a:r>
            </a:p>
          </p:txBody>
        </p:sp>
      </p:grpSp>
      <p:sp>
        <p:nvSpPr>
          <p:cNvPr id="9" name="Oval 8"/>
          <p:cNvSpPr>
            <a:spLocks noChangeAspect="1"/>
          </p:cNvSpPr>
          <p:nvPr/>
        </p:nvSpPr>
        <p:spPr>
          <a:xfrm>
            <a:off x="2235969" y="2550864"/>
            <a:ext cx="914400" cy="914400"/>
          </a:xfrm>
          <a:prstGeom prst="ellipse">
            <a:avLst/>
          </a:prstGeom>
          <a:blipFill>
            <a:blip r:embed="rId3"/>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p:cNvSpPr>
            <a:spLocks noChangeAspect="1"/>
          </p:cNvSpPr>
          <p:nvPr/>
        </p:nvSpPr>
        <p:spPr>
          <a:xfrm>
            <a:off x="4888681" y="1754938"/>
            <a:ext cx="914400" cy="914400"/>
          </a:xfrm>
          <a:prstGeom prst="ellipse">
            <a:avLst/>
          </a:prstGeom>
          <a:blipFill>
            <a:blip r:embed="rId4"/>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Oval 71"/>
          <p:cNvSpPr>
            <a:spLocks noChangeAspect="1"/>
          </p:cNvSpPr>
          <p:nvPr/>
        </p:nvSpPr>
        <p:spPr>
          <a:xfrm>
            <a:off x="7555073" y="2556421"/>
            <a:ext cx="914400" cy="914400"/>
          </a:xfrm>
          <a:prstGeom prst="ellipse">
            <a:avLst/>
          </a:prstGeom>
          <a:blipFill>
            <a:blip r:embed="rId5"/>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3" name="Oval 72"/>
          <p:cNvSpPr>
            <a:spLocks noChangeAspect="1"/>
          </p:cNvSpPr>
          <p:nvPr/>
        </p:nvSpPr>
        <p:spPr>
          <a:xfrm>
            <a:off x="10235098" y="1754938"/>
            <a:ext cx="914400" cy="914400"/>
          </a:xfrm>
          <a:prstGeom prst="ellipse">
            <a:avLst/>
          </a:prstGeom>
          <a:blipFill>
            <a:blip r:embed="rId6"/>
            <a:stretch>
              <a:fillRect/>
            </a:stretch>
          </a:blip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4" name="Group 73"/>
          <p:cNvGrpSpPr/>
          <p:nvPr/>
        </p:nvGrpSpPr>
        <p:grpSpPr>
          <a:xfrm>
            <a:off x="2997906" y="3342128"/>
            <a:ext cx="2398611" cy="1687913"/>
            <a:chOff x="1199156" y="1220012"/>
            <a:chExt cx="1775683" cy="1265934"/>
          </a:xfrm>
        </p:grpSpPr>
        <p:sp>
          <p:nvSpPr>
            <p:cNvPr id="75" name="TextBox 7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6" name="Rectangle 7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77" name="Group 76"/>
          <p:cNvGrpSpPr/>
          <p:nvPr/>
        </p:nvGrpSpPr>
        <p:grpSpPr>
          <a:xfrm>
            <a:off x="323904" y="4186084"/>
            <a:ext cx="2398611" cy="1687913"/>
            <a:chOff x="1199156" y="1220012"/>
            <a:chExt cx="1775683" cy="1265934"/>
          </a:xfrm>
        </p:grpSpPr>
        <p:sp>
          <p:nvSpPr>
            <p:cNvPr id="78" name="TextBox 77"/>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79" name="Rectangle 78"/>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0" name="Group 79"/>
          <p:cNvGrpSpPr/>
          <p:nvPr/>
        </p:nvGrpSpPr>
        <p:grpSpPr>
          <a:xfrm>
            <a:off x="5644247" y="4166972"/>
            <a:ext cx="2398611" cy="1687913"/>
            <a:chOff x="1199156" y="1220012"/>
            <a:chExt cx="1775683" cy="1265934"/>
          </a:xfrm>
        </p:grpSpPr>
        <p:sp>
          <p:nvSpPr>
            <p:cNvPr id="81" name="TextBox 80"/>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3" name="Rectangle 82"/>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grpSp>
        <p:nvGrpSpPr>
          <p:cNvPr id="84" name="Group 83"/>
          <p:cNvGrpSpPr/>
          <p:nvPr/>
        </p:nvGrpSpPr>
        <p:grpSpPr>
          <a:xfrm>
            <a:off x="8325551" y="3395058"/>
            <a:ext cx="2398611" cy="1687913"/>
            <a:chOff x="1199156" y="1220012"/>
            <a:chExt cx="1775683" cy="1265934"/>
          </a:xfrm>
        </p:grpSpPr>
        <p:sp>
          <p:nvSpPr>
            <p:cNvPr id="85" name="TextBox 84"/>
            <p:cNvSpPr txBox="1"/>
            <p:nvPr/>
          </p:nvSpPr>
          <p:spPr>
            <a:xfrm>
              <a:off x="1295283" y="1447200"/>
              <a:ext cx="1679556" cy="1038746"/>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rPr>
                <a:t>Lorem ipsum dolor sit amet, consectetur adipiscing elit, sed do eiusmod tempor incididunt utdse ut labore et dolore magna aliqua. </a:t>
              </a:r>
            </a:p>
          </p:txBody>
        </p:sp>
        <p:sp>
          <p:nvSpPr>
            <p:cNvPr id="86" name="Rectangle 85"/>
            <p:cNvSpPr/>
            <p:nvPr/>
          </p:nvSpPr>
          <p:spPr>
            <a:xfrm>
              <a:off x="1199156" y="1220012"/>
              <a:ext cx="1775683" cy="283924"/>
            </a:xfrm>
            <a:prstGeom prst="rect">
              <a:avLst/>
            </a:prstGeom>
          </p:spPr>
          <p:txBody>
            <a:bodyPr wrap="square">
              <a:spAutoFit/>
            </a:bodyPr>
            <a:lstStyle/>
            <a:p>
              <a:pPr algn="ctr"/>
              <a:r>
                <a:rPr lang="en-US" sz="1860" b="1" dirty="0">
                  <a:solidFill>
                    <a:schemeClr val="bg1"/>
                  </a:solidFill>
                </a:rPr>
                <a:t>Title Goes Here</a:t>
              </a:r>
            </a:p>
          </p:txBody>
        </p:sp>
      </p:grpSp>
    </p:spTree>
    <p:extLst>
      <p:ext uri="{BB962C8B-B14F-4D97-AF65-F5344CB8AC3E}">
        <p14:creationId xmlns:p14="http://schemas.microsoft.com/office/powerpoint/2010/main" val="3110565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6" presetClass="entr" presetSubtype="21" fill="hold" grpId="0" nodeType="afterEffect">
                                  <p:stCondLst>
                                    <p:cond delay="0"/>
                                  </p:stCondLst>
                                  <p:childTnLst>
                                    <p:set>
                                      <p:cBhvr>
                                        <p:cTn id="6" dur="1" fill="hold">
                                          <p:stCondLst>
                                            <p:cond delay="0"/>
                                          </p:stCondLst>
                                        </p:cTn>
                                        <p:tgtEl>
                                          <p:spTgt spid="66"/>
                                        </p:tgtEl>
                                        <p:attrNameLst>
                                          <p:attrName>style.visibility</p:attrName>
                                        </p:attrNameLst>
                                      </p:cBhvr>
                                      <p:to>
                                        <p:strVal val="visible"/>
                                      </p:to>
                                    </p:set>
                                    <p:animEffect transition="in" filter="barn(inVertical)">
                                      <p:cBhvr>
                                        <p:cTn id="7" dur="1000"/>
                                        <p:tgtEl>
                                          <p:spTgt spid="66"/>
                                        </p:tgtEl>
                                      </p:cBhvr>
                                    </p:animEffect>
                                  </p:childTnLst>
                                </p:cTn>
                              </p:par>
                            </p:childTnLst>
                          </p:cTn>
                        </p:par>
                        <p:par>
                          <p:cTn id="8" fill="hold">
                            <p:stCondLst>
                              <p:cond delay="1000"/>
                            </p:stCondLst>
                            <p:childTnLst>
                              <p:par>
                                <p:cTn id="9" presetID="30" presetClass="entr" presetSubtype="0" fill="hold" grpId="0" nodeType="afterEffect">
                                  <p:stCondLst>
                                    <p:cond delay="0"/>
                                  </p:stCondLst>
                                  <p:childTnLst>
                                    <p:set>
                                      <p:cBhvr>
                                        <p:cTn id="10" dur="1" fill="hold">
                                          <p:stCondLst>
                                            <p:cond delay="0"/>
                                          </p:stCondLst>
                                        </p:cTn>
                                        <p:tgtEl>
                                          <p:spTgt spid="60"/>
                                        </p:tgtEl>
                                        <p:attrNameLst>
                                          <p:attrName>style.visibility</p:attrName>
                                        </p:attrNameLst>
                                      </p:cBhvr>
                                      <p:to>
                                        <p:strVal val="visible"/>
                                      </p:to>
                                    </p:set>
                                    <p:animEffect transition="in" filter="fade">
                                      <p:cBhvr>
                                        <p:cTn id="11" dur="800" decel="100000"/>
                                        <p:tgtEl>
                                          <p:spTgt spid="60"/>
                                        </p:tgtEl>
                                      </p:cBhvr>
                                    </p:animEffect>
                                    <p:anim calcmode="lin" valueType="num">
                                      <p:cBhvr>
                                        <p:cTn id="12" dur="800" decel="100000" fill="hold"/>
                                        <p:tgtEl>
                                          <p:spTgt spid="60"/>
                                        </p:tgtEl>
                                        <p:attrNameLst>
                                          <p:attrName>style.rotation</p:attrName>
                                        </p:attrNameLst>
                                      </p:cBhvr>
                                      <p:tavLst>
                                        <p:tav tm="0">
                                          <p:val>
                                            <p:fltVal val="-90"/>
                                          </p:val>
                                        </p:tav>
                                        <p:tav tm="100000">
                                          <p:val>
                                            <p:fltVal val="0"/>
                                          </p:val>
                                        </p:tav>
                                      </p:tavLst>
                                    </p:anim>
                                    <p:anim calcmode="lin" valueType="num">
                                      <p:cBhvr>
                                        <p:cTn id="13" dur="800" decel="100000" fill="hold"/>
                                        <p:tgtEl>
                                          <p:spTgt spid="60"/>
                                        </p:tgtEl>
                                        <p:attrNameLst>
                                          <p:attrName>ppt_x</p:attrName>
                                        </p:attrNameLst>
                                      </p:cBhvr>
                                      <p:tavLst>
                                        <p:tav tm="0">
                                          <p:val>
                                            <p:strVal val="#ppt_x+0.4"/>
                                          </p:val>
                                        </p:tav>
                                        <p:tav tm="100000">
                                          <p:val>
                                            <p:strVal val="#ppt_x-0.05"/>
                                          </p:val>
                                        </p:tav>
                                      </p:tavLst>
                                    </p:anim>
                                    <p:anim calcmode="lin" valueType="num">
                                      <p:cBhvr>
                                        <p:cTn id="14" dur="800" decel="100000" fill="hold"/>
                                        <p:tgtEl>
                                          <p:spTgt spid="60"/>
                                        </p:tgtEl>
                                        <p:attrNameLst>
                                          <p:attrName>ppt_y</p:attrName>
                                        </p:attrNameLst>
                                      </p:cBhvr>
                                      <p:tavLst>
                                        <p:tav tm="0">
                                          <p:val>
                                            <p:strVal val="#ppt_y-0.4"/>
                                          </p:val>
                                        </p:tav>
                                        <p:tav tm="100000">
                                          <p:val>
                                            <p:strVal val="#ppt_y+0.1"/>
                                          </p:val>
                                        </p:tav>
                                      </p:tavLst>
                                    </p:anim>
                                    <p:anim calcmode="lin" valueType="num">
                                      <p:cBhvr>
                                        <p:cTn id="15" dur="200" accel="100000" fill="hold">
                                          <p:stCondLst>
                                            <p:cond delay="800"/>
                                          </p:stCondLst>
                                        </p:cTn>
                                        <p:tgtEl>
                                          <p:spTgt spid="60"/>
                                        </p:tgtEl>
                                        <p:attrNameLst>
                                          <p:attrName>ppt_x</p:attrName>
                                        </p:attrNameLst>
                                      </p:cBhvr>
                                      <p:tavLst>
                                        <p:tav tm="0">
                                          <p:val>
                                            <p:strVal val="#ppt_x-0.05"/>
                                          </p:val>
                                        </p:tav>
                                        <p:tav tm="100000">
                                          <p:val>
                                            <p:strVal val="#ppt_x"/>
                                          </p:val>
                                        </p:tav>
                                      </p:tavLst>
                                    </p:anim>
                                    <p:anim calcmode="lin" valueType="num">
                                      <p:cBhvr>
                                        <p:cTn id="16" dur="200" accel="100000" fill="hold">
                                          <p:stCondLst>
                                            <p:cond delay="800"/>
                                          </p:stCondLst>
                                        </p:cTn>
                                        <p:tgtEl>
                                          <p:spTgt spid="60"/>
                                        </p:tgtEl>
                                        <p:attrNameLst>
                                          <p:attrName>ppt_y</p:attrName>
                                        </p:attrNameLst>
                                      </p:cBhvr>
                                      <p:tavLst>
                                        <p:tav tm="0">
                                          <p:val>
                                            <p:strVal val="#ppt_y+0.1"/>
                                          </p:val>
                                        </p:tav>
                                        <p:tav tm="100000">
                                          <p:val>
                                            <p:strVal val="#ppt_y"/>
                                          </p:val>
                                        </p:tav>
                                      </p:tavLst>
                                    </p:anim>
                                  </p:childTnLst>
                                </p:cTn>
                              </p:par>
                            </p:childTnLst>
                          </p:cTn>
                        </p:par>
                        <p:par>
                          <p:cTn id="17" fill="hold">
                            <p:stCondLst>
                              <p:cond delay="2000"/>
                            </p:stCondLst>
                            <p:childTnLst>
                              <p:par>
                                <p:cTn id="18" presetID="53" presetClass="entr" presetSubtype="16" fill="hold" grpId="0" nodeType="afterEffect">
                                  <p:stCondLst>
                                    <p:cond delay="0"/>
                                  </p:stCondLst>
                                  <p:childTnLst>
                                    <p:set>
                                      <p:cBhvr>
                                        <p:cTn id="19" dur="1" fill="hold">
                                          <p:stCondLst>
                                            <p:cond delay="0"/>
                                          </p:stCondLst>
                                        </p:cTn>
                                        <p:tgtEl>
                                          <p:spTgt spid="9"/>
                                        </p:tgtEl>
                                        <p:attrNameLst>
                                          <p:attrName>style.visibility</p:attrName>
                                        </p:attrNameLst>
                                      </p:cBhvr>
                                      <p:to>
                                        <p:strVal val="visible"/>
                                      </p:to>
                                    </p:set>
                                    <p:anim calcmode="lin" valueType="num">
                                      <p:cBhvr>
                                        <p:cTn id="20" dur="500" fill="hold"/>
                                        <p:tgtEl>
                                          <p:spTgt spid="9"/>
                                        </p:tgtEl>
                                        <p:attrNameLst>
                                          <p:attrName>ppt_w</p:attrName>
                                        </p:attrNameLst>
                                      </p:cBhvr>
                                      <p:tavLst>
                                        <p:tav tm="0">
                                          <p:val>
                                            <p:fltVal val="0"/>
                                          </p:val>
                                        </p:tav>
                                        <p:tav tm="100000">
                                          <p:val>
                                            <p:strVal val="#ppt_w"/>
                                          </p:val>
                                        </p:tav>
                                      </p:tavLst>
                                    </p:anim>
                                    <p:anim calcmode="lin" valueType="num">
                                      <p:cBhvr>
                                        <p:cTn id="21" dur="500" fill="hold"/>
                                        <p:tgtEl>
                                          <p:spTgt spid="9"/>
                                        </p:tgtEl>
                                        <p:attrNameLst>
                                          <p:attrName>ppt_h</p:attrName>
                                        </p:attrNameLst>
                                      </p:cBhvr>
                                      <p:tavLst>
                                        <p:tav tm="0">
                                          <p:val>
                                            <p:fltVal val="0"/>
                                          </p:val>
                                        </p:tav>
                                        <p:tav tm="100000">
                                          <p:val>
                                            <p:strVal val="#ppt_h"/>
                                          </p:val>
                                        </p:tav>
                                      </p:tavLst>
                                    </p:anim>
                                    <p:animEffect transition="in" filter="fade">
                                      <p:cBhvr>
                                        <p:cTn id="22" dur="500"/>
                                        <p:tgtEl>
                                          <p:spTgt spid="9"/>
                                        </p:tgtEl>
                                      </p:cBhvr>
                                    </p:animEffect>
                                  </p:childTnLst>
                                </p:cTn>
                              </p:par>
                            </p:childTnLst>
                          </p:cTn>
                        </p:par>
                        <p:par>
                          <p:cTn id="23" fill="hold">
                            <p:stCondLst>
                              <p:cond delay="2500"/>
                            </p:stCondLst>
                            <p:childTnLst>
                              <p:par>
                                <p:cTn id="24" presetID="22" presetClass="entr" presetSubtype="1" fill="hold" nodeType="afterEffect">
                                  <p:stCondLst>
                                    <p:cond delay="0"/>
                                  </p:stCondLst>
                                  <p:childTnLst>
                                    <p:set>
                                      <p:cBhvr>
                                        <p:cTn id="25" dur="1" fill="hold">
                                          <p:stCondLst>
                                            <p:cond delay="0"/>
                                          </p:stCondLst>
                                        </p:cTn>
                                        <p:tgtEl>
                                          <p:spTgt spid="77"/>
                                        </p:tgtEl>
                                        <p:attrNameLst>
                                          <p:attrName>style.visibility</p:attrName>
                                        </p:attrNameLst>
                                      </p:cBhvr>
                                      <p:to>
                                        <p:strVal val="visible"/>
                                      </p:to>
                                    </p:set>
                                    <p:animEffect transition="in" filter="wipe(up)">
                                      <p:cBhvr>
                                        <p:cTn id="26" dur="500"/>
                                        <p:tgtEl>
                                          <p:spTgt spid="77"/>
                                        </p:tgtEl>
                                      </p:cBhvr>
                                    </p:animEffect>
                                  </p:childTnLst>
                                </p:cTn>
                              </p:par>
                            </p:childTnLst>
                          </p:cTn>
                        </p:par>
                        <p:par>
                          <p:cTn id="27" fill="hold">
                            <p:stCondLst>
                              <p:cond delay="3000"/>
                            </p:stCondLst>
                            <p:childTnLst>
                              <p:par>
                                <p:cTn id="28" presetID="30" presetClass="entr" presetSubtype="0" fill="hold" grpId="0" nodeType="afterEffect">
                                  <p:stCondLst>
                                    <p:cond delay="0"/>
                                  </p:stCondLst>
                                  <p:childTnLst>
                                    <p:set>
                                      <p:cBhvr>
                                        <p:cTn id="29" dur="1" fill="hold">
                                          <p:stCondLst>
                                            <p:cond delay="0"/>
                                          </p:stCondLst>
                                        </p:cTn>
                                        <p:tgtEl>
                                          <p:spTgt spid="71"/>
                                        </p:tgtEl>
                                        <p:attrNameLst>
                                          <p:attrName>style.visibility</p:attrName>
                                        </p:attrNameLst>
                                      </p:cBhvr>
                                      <p:to>
                                        <p:strVal val="visible"/>
                                      </p:to>
                                    </p:set>
                                    <p:animEffect transition="in" filter="fade">
                                      <p:cBhvr>
                                        <p:cTn id="30" dur="800" decel="100000"/>
                                        <p:tgtEl>
                                          <p:spTgt spid="71"/>
                                        </p:tgtEl>
                                      </p:cBhvr>
                                    </p:animEffect>
                                    <p:anim calcmode="lin" valueType="num">
                                      <p:cBhvr>
                                        <p:cTn id="31" dur="800" decel="100000" fill="hold"/>
                                        <p:tgtEl>
                                          <p:spTgt spid="71"/>
                                        </p:tgtEl>
                                        <p:attrNameLst>
                                          <p:attrName>style.rotation</p:attrName>
                                        </p:attrNameLst>
                                      </p:cBhvr>
                                      <p:tavLst>
                                        <p:tav tm="0">
                                          <p:val>
                                            <p:fltVal val="-90"/>
                                          </p:val>
                                        </p:tav>
                                        <p:tav tm="100000">
                                          <p:val>
                                            <p:fltVal val="0"/>
                                          </p:val>
                                        </p:tav>
                                      </p:tavLst>
                                    </p:anim>
                                    <p:anim calcmode="lin" valueType="num">
                                      <p:cBhvr>
                                        <p:cTn id="32" dur="800" decel="100000" fill="hold"/>
                                        <p:tgtEl>
                                          <p:spTgt spid="71"/>
                                        </p:tgtEl>
                                        <p:attrNameLst>
                                          <p:attrName>ppt_x</p:attrName>
                                        </p:attrNameLst>
                                      </p:cBhvr>
                                      <p:tavLst>
                                        <p:tav tm="0">
                                          <p:val>
                                            <p:strVal val="#ppt_x+0.4"/>
                                          </p:val>
                                        </p:tav>
                                        <p:tav tm="100000">
                                          <p:val>
                                            <p:strVal val="#ppt_x-0.05"/>
                                          </p:val>
                                        </p:tav>
                                      </p:tavLst>
                                    </p:anim>
                                    <p:anim calcmode="lin" valueType="num">
                                      <p:cBhvr>
                                        <p:cTn id="33" dur="800" decel="100000" fill="hold"/>
                                        <p:tgtEl>
                                          <p:spTgt spid="71"/>
                                        </p:tgtEl>
                                        <p:attrNameLst>
                                          <p:attrName>ppt_y</p:attrName>
                                        </p:attrNameLst>
                                      </p:cBhvr>
                                      <p:tavLst>
                                        <p:tav tm="0">
                                          <p:val>
                                            <p:strVal val="#ppt_y-0.4"/>
                                          </p:val>
                                        </p:tav>
                                        <p:tav tm="100000">
                                          <p:val>
                                            <p:strVal val="#ppt_y+0.1"/>
                                          </p:val>
                                        </p:tav>
                                      </p:tavLst>
                                    </p:anim>
                                    <p:anim calcmode="lin" valueType="num">
                                      <p:cBhvr>
                                        <p:cTn id="34" dur="200" accel="100000" fill="hold">
                                          <p:stCondLst>
                                            <p:cond delay="800"/>
                                          </p:stCondLst>
                                        </p:cTn>
                                        <p:tgtEl>
                                          <p:spTgt spid="71"/>
                                        </p:tgtEl>
                                        <p:attrNameLst>
                                          <p:attrName>ppt_x</p:attrName>
                                        </p:attrNameLst>
                                      </p:cBhvr>
                                      <p:tavLst>
                                        <p:tav tm="0">
                                          <p:val>
                                            <p:strVal val="#ppt_x-0.05"/>
                                          </p:val>
                                        </p:tav>
                                        <p:tav tm="100000">
                                          <p:val>
                                            <p:strVal val="#ppt_x"/>
                                          </p:val>
                                        </p:tav>
                                      </p:tavLst>
                                    </p:anim>
                                    <p:anim calcmode="lin" valueType="num">
                                      <p:cBhvr>
                                        <p:cTn id="35" dur="200" accel="100000" fill="hold">
                                          <p:stCondLst>
                                            <p:cond delay="800"/>
                                          </p:stCondLst>
                                        </p:cTn>
                                        <p:tgtEl>
                                          <p:spTgt spid="71"/>
                                        </p:tgtEl>
                                        <p:attrNameLst>
                                          <p:attrName>ppt_y</p:attrName>
                                        </p:attrNameLst>
                                      </p:cBhvr>
                                      <p:tavLst>
                                        <p:tav tm="0">
                                          <p:val>
                                            <p:strVal val="#ppt_y+0.1"/>
                                          </p:val>
                                        </p:tav>
                                        <p:tav tm="100000">
                                          <p:val>
                                            <p:strVal val="#ppt_y"/>
                                          </p:val>
                                        </p:tav>
                                      </p:tavLst>
                                    </p:anim>
                                  </p:childTnLst>
                                </p:cTn>
                              </p:par>
                            </p:childTnLst>
                          </p:cTn>
                        </p:par>
                        <p:par>
                          <p:cTn id="36" fill="hold">
                            <p:stCondLst>
                              <p:cond delay="4000"/>
                            </p:stCondLst>
                            <p:childTnLst>
                              <p:par>
                                <p:cTn id="37" presetID="53" presetClass="entr" presetSubtype="16" fill="hold" grpId="0" nodeType="afterEffect">
                                  <p:stCondLst>
                                    <p:cond delay="0"/>
                                  </p:stCondLst>
                                  <p:childTnLst>
                                    <p:set>
                                      <p:cBhvr>
                                        <p:cTn id="38" dur="1" fill="hold">
                                          <p:stCondLst>
                                            <p:cond delay="0"/>
                                          </p:stCondLst>
                                        </p:cTn>
                                        <p:tgtEl>
                                          <p:spTgt spid="70"/>
                                        </p:tgtEl>
                                        <p:attrNameLst>
                                          <p:attrName>style.visibility</p:attrName>
                                        </p:attrNameLst>
                                      </p:cBhvr>
                                      <p:to>
                                        <p:strVal val="visible"/>
                                      </p:to>
                                    </p:set>
                                    <p:anim calcmode="lin" valueType="num">
                                      <p:cBhvr>
                                        <p:cTn id="39" dur="500" fill="hold"/>
                                        <p:tgtEl>
                                          <p:spTgt spid="70"/>
                                        </p:tgtEl>
                                        <p:attrNameLst>
                                          <p:attrName>ppt_w</p:attrName>
                                        </p:attrNameLst>
                                      </p:cBhvr>
                                      <p:tavLst>
                                        <p:tav tm="0">
                                          <p:val>
                                            <p:fltVal val="0"/>
                                          </p:val>
                                        </p:tav>
                                        <p:tav tm="100000">
                                          <p:val>
                                            <p:strVal val="#ppt_w"/>
                                          </p:val>
                                        </p:tav>
                                      </p:tavLst>
                                    </p:anim>
                                    <p:anim calcmode="lin" valueType="num">
                                      <p:cBhvr>
                                        <p:cTn id="40" dur="500" fill="hold"/>
                                        <p:tgtEl>
                                          <p:spTgt spid="70"/>
                                        </p:tgtEl>
                                        <p:attrNameLst>
                                          <p:attrName>ppt_h</p:attrName>
                                        </p:attrNameLst>
                                      </p:cBhvr>
                                      <p:tavLst>
                                        <p:tav tm="0">
                                          <p:val>
                                            <p:fltVal val="0"/>
                                          </p:val>
                                        </p:tav>
                                        <p:tav tm="100000">
                                          <p:val>
                                            <p:strVal val="#ppt_h"/>
                                          </p:val>
                                        </p:tav>
                                      </p:tavLst>
                                    </p:anim>
                                    <p:animEffect transition="in" filter="fade">
                                      <p:cBhvr>
                                        <p:cTn id="41" dur="500"/>
                                        <p:tgtEl>
                                          <p:spTgt spid="70"/>
                                        </p:tgtEl>
                                      </p:cBhvr>
                                    </p:animEffect>
                                  </p:childTnLst>
                                </p:cTn>
                              </p:par>
                            </p:childTnLst>
                          </p:cTn>
                        </p:par>
                        <p:par>
                          <p:cTn id="42" fill="hold">
                            <p:stCondLst>
                              <p:cond delay="4500"/>
                            </p:stCondLst>
                            <p:childTnLst>
                              <p:par>
                                <p:cTn id="43" presetID="22" presetClass="entr" presetSubtype="1" fill="hold" nodeType="afterEffect">
                                  <p:stCondLst>
                                    <p:cond delay="0"/>
                                  </p:stCondLst>
                                  <p:childTnLst>
                                    <p:set>
                                      <p:cBhvr>
                                        <p:cTn id="44" dur="1" fill="hold">
                                          <p:stCondLst>
                                            <p:cond delay="0"/>
                                          </p:stCondLst>
                                        </p:cTn>
                                        <p:tgtEl>
                                          <p:spTgt spid="74"/>
                                        </p:tgtEl>
                                        <p:attrNameLst>
                                          <p:attrName>style.visibility</p:attrName>
                                        </p:attrNameLst>
                                      </p:cBhvr>
                                      <p:to>
                                        <p:strVal val="visible"/>
                                      </p:to>
                                    </p:set>
                                    <p:animEffect transition="in" filter="wipe(up)">
                                      <p:cBhvr>
                                        <p:cTn id="45" dur="500"/>
                                        <p:tgtEl>
                                          <p:spTgt spid="74"/>
                                        </p:tgtEl>
                                      </p:cBhvr>
                                    </p:animEffect>
                                  </p:childTnLst>
                                </p:cTn>
                              </p:par>
                            </p:childTnLst>
                          </p:cTn>
                        </p:par>
                        <p:par>
                          <p:cTn id="46" fill="hold">
                            <p:stCondLst>
                              <p:cond delay="5000"/>
                            </p:stCondLst>
                            <p:childTnLst>
                              <p:par>
                                <p:cTn id="47" presetID="30" presetClass="entr" presetSubtype="0" fill="hold" grpId="0" nodeType="afterEffect">
                                  <p:stCondLst>
                                    <p:cond delay="0"/>
                                  </p:stCondLst>
                                  <p:childTnLst>
                                    <p:set>
                                      <p:cBhvr>
                                        <p:cTn id="48" dur="1" fill="hold">
                                          <p:stCondLst>
                                            <p:cond delay="0"/>
                                          </p:stCondLst>
                                        </p:cTn>
                                        <p:tgtEl>
                                          <p:spTgt spid="82"/>
                                        </p:tgtEl>
                                        <p:attrNameLst>
                                          <p:attrName>style.visibility</p:attrName>
                                        </p:attrNameLst>
                                      </p:cBhvr>
                                      <p:to>
                                        <p:strVal val="visible"/>
                                      </p:to>
                                    </p:set>
                                    <p:animEffect transition="in" filter="fade">
                                      <p:cBhvr>
                                        <p:cTn id="49" dur="800" decel="100000"/>
                                        <p:tgtEl>
                                          <p:spTgt spid="82"/>
                                        </p:tgtEl>
                                      </p:cBhvr>
                                    </p:animEffect>
                                    <p:anim calcmode="lin" valueType="num">
                                      <p:cBhvr>
                                        <p:cTn id="50" dur="800" decel="100000" fill="hold"/>
                                        <p:tgtEl>
                                          <p:spTgt spid="82"/>
                                        </p:tgtEl>
                                        <p:attrNameLst>
                                          <p:attrName>style.rotation</p:attrName>
                                        </p:attrNameLst>
                                      </p:cBhvr>
                                      <p:tavLst>
                                        <p:tav tm="0">
                                          <p:val>
                                            <p:fltVal val="-90"/>
                                          </p:val>
                                        </p:tav>
                                        <p:tav tm="100000">
                                          <p:val>
                                            <p:fltVal val="0"/>
                                          </p:val>
                                        </p:tav>
                                      </p:tavLst>
                                    </p:anim>
                                    <p:anim calcmode="lin" valueType="num">
                                      <p:cBhvr>
                                        <p:cTn id="51" dur="800" decel="100000" fill="hold"/>
                                        <p:tgtEl>
                                          <p:spTgt spid="82"/>
                                        </p:tgtEl>
                                        <p:attrNameLst>
                                          <p:attrName>ppt_x</p:attrName>
                                        </p:attrNameLst>
                                      </p:cBhvr>
                                      <p:tavLst>
                                        <p:tav tm="0">
                                          <p:val>
                                            <p:strVal val="#ppt_x+0.4"/>
                                          </p:val>
                                        </p:tav>
                                        <p:tav tm="100000">
                                          <p:val>
                                            <p:strVal val="#ppt_x-0.05"/>
                                          </p:val>
                                        </p:tav>
                                      </p:tavLst>
                                    </p:anim>
                                    <p:anim calcmode="lin" valueType="num">
                                      <p:cBhvr>
                                        <p:cTn id="52" dur="800" decel="100000" fill="hold"/>
                                        <p:tgtEl>
                                          <p:spTgt spid="82"/>
                                        </p:tgtEl>
                                        <p:attrNameLst>
                                          <p:attrName>ppt_y</p:attrName>
                                        </p:attrNameLst>
                                      </p:cBhvr>
                                      <p:tavLst>
                                        <p:tav tm="0">
                                          <p:val>
                                            <p:strVal val="#ppt_y-0.4"/>
                                          </p:val>
                                        </p:tav>
                                        <p:tav tm="100000">
                                          <p:val>
                                            <p:strVal val="#ppt_y+0.1"/>
                                          </p:val>
                                        </p:tav>
                                      </p:tavLst>
                                    </p:anim>
                                    <p:anim calcmode="lin" valueType="num">
                                      <p:cBhvr>
                                        <p:cTn id="53" dur="200" accel="100000" fill="hold">
                                          <p:stCondLst>
                                            <p:cond delay="800"/>
                                          </p:stCondLst>
                                        </p:cTn>
                                        <p:tgtEl>
                                          <p:spTgt spid="82"/>
                                        </p:tgtEl>
                                        <p:attrNameLst>
                                          <p:attrName>ppt_x</p:attrName>
                                        </p:attrNameLst>
                                      </p:cBhvr>
                                      <p:tavLst>
                                        <p:tav tm="0">
                                          <p:val>
                                            <p:strVal val="#ppt_x-0.05"/>
                                          </p:val>
                                        </p:tav>
                                        <p:tav tm="100000">
                                          <p:val>
                                            <p:strVal val="#ppt_x"/>
                                          </p:val>
                                        </p:tav>
                                      </p:tavLst>
                                    </p:anim>
                                    <p:anim calcmode="lin" valueType="num">
                                      <p:cBhvr>
                                        <p:cTn id="54" dur="200" accel="100000" fill="hold">
                                          <p:stCondLst>
                                            <p:cond delay="800"/>
                                          </p:stCondLst>
                                        </p:cTn>
                                        <p:tgtEl>
                                          <p:spTgt spid="82"/>
                                        </p:tgtEl>
                                        <p:attrNameLst>
                                          <p:attrName>ppt_y</p:attrName>
                                        </p:attrNameLst>
                                      </p:cBhvr>
                                      <p:tavLst>
                                        <p:tav tm="0">
                                          <p:val>
                                            <p:strVal val="#ppt_y+0.1"/>
                                          </p:val>
                                        </p:tav>
                                        <p:tav tm="100000">
                                          <p:val>
                                            <p:strVal val="#ppt_y"/>
                                          </p:val>
                                        </p:tav>
                                      </p:tavLst>
                                    </p:anim>
                                  </p:childTnLst>
                                </p:cTn>
                              </p:par>
                            </p:childTnLst>
                          </p:cTn>
                        </p:par>
                        <p:par>
                          <p:cTn id="55" fill="hold">
                            <p:stCondLst>
                              <p:cond delay="6000"/>
                            </p:stCondLst>
                            <p:childTnLst>
                              <p:par>
                                <p:cTn id="56" presetID="53" presetClass="entr" presetSubtype="16" fill="hold" grpId="0" nodeType="afterEffect">
                                  <p:stCondLst>
                                    <p:cond delay="0"/>
                                  </p:stCondLst>
                                  <p:childTnLst>
                                    <p:set>
                                      <p:cBhvr>
                                        <p:cTn id="57" dur="1" fill="hold">
                                          <p:stCondLst>
                                            <p:cond delay="0"/>
                                          </p:stCondLst>
                                        </p:cTn>
                                        <p:tgtEl>
                                          <p:spTgt spid="72"/>
                                        </p:tgtEl>
                                        <p:attrNameLst>
                                          <p:attrName>style.visibility</p:attrName>
                                        </p:attrNameLst>
                                      </p:cBhvr>
                                      <p:to>
                                        <p:strVal val="visible"/>
                                      </p:to>
                                    </p:set>
                                    <p:anim calcmode="lin" valueType="num">
                                      <p:cBhvr>
                                        <p:cTn id="58" dur="500" fill="hold"/>
                                        <p:tgtEl>
                                          <p:spTgt spid="72"/>
                                        </p:tgtEl>
                                        <p:attrNameLst>
                                          <p:attrName>ppt_w</p:attrName>
                                        </p:attrNameLst>
                                      </p:cBhvr>
                                      <p:tavLst>
                                        <p:tav tm="0">
                                          <p:val>
                                            <p:fltVal val="0"/>
                                          </p:val>
                                        </p:tav>
                                        <p:tav tm="100000">
                                          <p:val>
                                            <p:strVal val="#ppt_w"/>
                                          </p:val>
                                        </p:tav>
                                      </p:tavLst>
                                    </p:anim>
                                    <p:anim calcmode="lin" valueType="num">
                                      <p:cBhvr>
                                        <p:cTn id="59" dur="500" fill="hold"/>
                                        <p:tgtEl>
                                          <p:spTgt spid="72"/>
                                        </p:tgtEl>
                                        <p:attrNameLst>
                                          <p:attrName>ppt_h</p:attrName>
                                        </p:attrNameLst>
                                      </p:cBhvr>
                                      <p:tavLst>
                                        <p:tav tm="0">
                                          <p:val>
                                            <p:fltVal val="0"/>
                                          </p:val>
                                        </p:tav>
                                        <p:tav tm="100000">
                                          <p:val>
                                            <p:strVal val="#ppt_h"/>
                                          </p:val>
                                        </p:tav>
                                      </p:tavLst>
                                    </p:anim>
                                    <p:animEffect transition="in" filter="fade">
                                      <p:cBhvr>
                                        <p:cTn id="60" dur="500"/>
                                        <p:tgtEl>
                                          <p:spTgt spid="72"/>
                                        </p:tgtEl>
                                      </p:cBhvr>
                                    </p:animEffect>
                                  </p:childTnLst>
                                </p:cTn>
                              </p:par>
                            </p:childTnLst>
                          </p:cTn>
                        </p:par>
                        <p:par>
                          <p:cTn id="61" fill="hold">
                            <p:stCondLst>
                              <p:cond delay="6500"/>
                            </p:stCondLst>
                            <p:childTnLst>
                              <p:par>
                                <p:cTn id="62" presetID="22" presetClass="entr" presetSubtype="1" fill="hold" nodeType="afterEffect">
                                  <p:stCondLst>
                                    <p:cond delay="0"/>
                                  </p:stCondLst>
                                  <p:childTnLst>
                                    <p:set>
                                      <p:cBhvr>
                                        <p:cTn id="63" dur="1" fill="hold">
                                          <p:stCondLst>
                                            <p:cond delay="0"/>
                                          </p:stCondLst>
                                        </p:cTn>
                                        <p:tgtEl>
                                          <p:spTgt spid="80"/>
                                        </p:tgtEl>
                                        <p:attrNameLst>
                                          <p:attrName>style.visibility</p:attrName>
                                        </p:attrNameLst>
                                      </p:cBhvr>
                                      <p:to>
                                        <p:strVal val="visible"/>
                                      </p:to>
                                    </p:set>
                                    <p:animEffect transition="in" filter="wipe(up)">
                                      <p:cBhvr>
                                        <p:cTn id="64" dur="500"/>
                                        <p:tgtEl>
                                          <p:spTgt spid="80"/>
                                        </p:tgtEl>
                                      </p:cBhvr>
                                    </p:animEffect>
                                  </p:childTnLst>
                                </p:cTn>
                              </p:par>
                            </p:childTnLst>
                          </p:cTn>
                        </p:par>
                        <p:par>
                          <p:cTn id="65" fill="hold">
                            <p:stCondLst>
                              <p:cond delay="7000"/>
                            </p:stCondLst>
                            <p:childTnLst>
                              <p:par>
                                <p:cTn id="66" presetID="30" presetClass="entr" presetSubtype="0" fill="hold" grpId="0" nodeType="afterEffect">
                                  <p:stCondLst>
                                    <p:cond delay="0"/>
                                  </p:stCondLst>
                                  <p:childTnLst>
                                    <p:set>
                                      <p:cBhvr>
                                        <p:cTn id="67" dur="1" fill="hold">
                                          <p:stCondLst>
                                            <p:cond delay="0"/>
                                          </p:stCondLst>
                                        </p:cTn>
                                        <p:tgtEl>
                                          <p:spTgt spid="25"/>
                                        </p:tgtEl>
                                        <p:attrNameLst>
                                          <p:attrName>style.visibility</p:attrName>
                                        </p:attrNameLst>
                                      </p:cBhvr>
                                      <p:to>
                                        <p:strVal val="visible"/>
                                      </p:to>
                                    </p:set>
                                    <p:animEffect transition="in" filter="fade">
                                      <p:cBhvr>
                                        <p:cTn id="68" dur="800" decel="100000"/>
                                        <p:tgtEl>
                                          <p:spTgt spid="25"/>
                                        </p:tgtEl>
                                      </p:cBhvr>
                                    </p:animEffect>
                                    <p:anim calcmode="lin" valueType="num">
                                      <p:cBhvr>
                                        <p:cTn id="69" dur="800" decel="100000" fill="hold"/>
                                        <p:tgtEl>
                                          <p:spTgt spid="25"/>
                                        </p:tgtEl>
                                        <p:attrNameLst>
                                          <p:attrName>style.rotation</p:attrName>
                                        </p:attrNameLst>
                                      </p:cBhvr>
                                      <p:tavLst>
                                        <p:tav tm="0">
                                          <p:val>
                                            <p:fltVal val="-90"/>
                                          </p:val>
                                        </p:tav>
                                        <p:tav tm="100000">
                                          <p:val>
                                            <p:fltVal val="0"/>
                                          </p:val>
                                        </p:tav>
                                      </p:tavLst>
                                    </p:anim>
                                    <p:anim calcmode="lin" valueType="num">
                                      <p:cBhvr>
                                        <p:cTn id="70" dur="800" decel="100000" fill="hold"/>
                                        <p:tgtEl>
                                          <p:spTgt spid="25"/>
                                        </p:tgtEl>
                                        <p:attrNameLst>
                                          <p:attrName>ppt_x</p:attrName>
                                        </p:attrNameLst>
                                      </p:cBhvr>
                                      <p:tavLst>
                                        <p:tav tm="0">
                                          <p:val>
                                            <p:strVal val="#ppt_x+0.4"/>
                                          </p:val>
                                        </p:tav>
                                        <p:tav tm="100000">
                                          <p:val>
                                            <p:strVal val="#ppt_x-0.05"/>
                                          </p:val>
                                        </p:tav>
                                      </p:tavLst>
                                    </p:anim>
                                    <p:anim calcmode="lin" valueType="num">
                                      <p:cBhvr>
                                        <p:cTn id="71" dur="800" decel="100000" fill="hold"/>
                                        <p:tgtEl>
                                          <p:spTgt spid="25"/>
                                        </p:tgtEl>
                                        <p:attrNameLst>
                                          <p:attrName>ppt_y</p:attrName>
                                        </p:attrNameLst>
                                      </p:cBhvr>
                                      <p:tavLst>
                                        <p:tav tm="0">
                                          <p:val>
                                            <p:strVal val="#ppt_y-0.4"/>
                                          </p:val>
                                        </p:tav>
                                        <p:tav tm="100000">
                                          <p:val>
                                            <p:strVal val="#ppt_y+0.1"/>
                                          </p:val>
                                        </p:tav>
                                      </p:tavLst>
                                    </p:anim>
                                    <p:anim calcmode="lin" valueType="num">
                                      <p:cBhvr>
                                        <p:cTn id="72" dur="200" accel="100000" fill="hold">
                                          <p:stCondLst>
                                            <p:cond delay="800"/>
                                          </p:stCondLst>
                                        </p:cTn>
                                        <p:tgtEl>
                                          <p:spTgt spid="25"/>
                                        </p:tgtEl>
                                        <p:attrNameLst>
                                          <p:attrName>ppt_x</p:attrName>
                                        </p:attrNameLst>
                                      </p:cBhvr>
                                      <p:tavLst>
                                        <p:tav tm="0">
                                          <p:val>
                                            <p:strVal val="#ppt_x-0.05"/>
                                          </p:val>
                                        </p:tav>
                                        <p:tav tm="100000">
                                          <p:val>
                                            <p:strVal val="#ppt_x"/>
                                          </p:val>
                                        </p:tav>
                                      </p:tavLst>
                                    </p:anim>
                                    <p:anim calcmode="lin" valueType="num">
                                      <p:cBhvr>
                                        <p:cTn id="73" dur="200" accel="100000" fill="hold">
                                          <p:stCondLst>
                                            <p:cond delay="800"/>
                                          </p:stCondLst>
                                        </p:cTn>
                                        <p:tgtEl>
                                          <p:spTgt spid="25"/>
                                        </p:tgtEl>
                                        <p:attrNameLst>
                                          <p:attrName>ppt_y</p:attrName>
                                        </p:attrNameLst>
                                      </p:cBhvr>
                                      <p:tavLst>
                                        <p:tav tm="0">
                                          <p:val>
                                            <p:strVal val="#ppt_y+0.1"/>
                                          </p:val>
                                        </p:tav>
                                        <p:tav tm="100000">
                                          <p:val>
                                            <p:strVal val="#ppt_y"/>
                                          </p:val>
                                        </p:tav>
                                      </p:tavLst>
                                    </p:anim>
                                  </p:childTnLst>
                                </p:cTn>
                              </p:par>
                            </p:childTnLst>
                          </p:cTn>
                        </p:par>
                        <p:par>
                          <p:cTn id="74" fill="hold">
                            <p:stCondLst>
                              <p:cond delay="8000"/>
                            </p:stCondLst>
                            <p:childTnLst>
                              <p:par>
                                <p:cTn id="75" presetID="53" presetClass="entr" presetSubtype="16" fill="hold" grpId="0" nodeType="afterEffect">
                                  <p:stCondLst>
                                    <p:cond delay="0"/>
                                  </p:stCondLst>
                                  <p:childTnLst>
                                    <p:set>
                                      <p:cBhvr>
                                        <p:cTn id="76" dur="1" fill="hold">
                                          <p:stCondLst>
                                            <p:cond delay="0"/>
                                          </p:stCondLst>
                                        </p:cTn>
                                        <p:tgtEl>
                                          <p:spTgt spid="73"/>
                                        </p:tgtEl>
                                        <p:attrNameLst>
                                          <p:attrName>style.visibility</p:attrName>
                                        </p:attrNameLst>
                                      </p:cBhvr>
                                      <p:to>
                                        <p:strVal val="visible"/>
                                      </p:to>
                                    </p:set>
                                    <p:anim calcmode="lin" valueType="num">
                                      <p:cBhvr>
                                        <p:cTn id="77" dur="500" fill="hold"/>
                                        <p:tgtEl>
                                          <p:spTgt spid="73"/>
                                        </p:tgtEl>
                                        <p:attrNameLst>
                                          <p:attrName>ppt_w</p:attrName>
                                        </p:attrNameLst>
                                      </p:cBhvr>
                                      <p:tavLst>
                                        <p:tav tm="0">
                                          <p:val>
                                            <p:fltVal val="0"/>
                                          </p:val>
                                        </p:tav>
                                        <p:tav tm="100000">
                                          <p:val>
                                            <p:strVal val="#ppt_w"/>
                                          </p:val>
                                        </p:tav>
                                      </p:tavLst>
                                    </p:anim>
                                    <p:anim calcmode="lin" valueType="num">
                                      <p:cBhvr>
                                        <p:cTn id="78" dur="500" fill="hold"/>
                                        <p:tgtEl>
                                          <p:spTgt spid="73"/>
                                        </p:tgtEl>
                                        <p:attrNameLst>
                                          <p:attrName>ppt_h</p:attrName>
                                        </p:attrNameLst>
                                      </p:cBhvr>
                                      <p:tavLst>
                                        <p:tav tm="0">
                                          <p:val>
                                            <p:fltVal val="0"/>
                                          </p:val>
                                        </p:tav>
                                        <p:tav tm="100000">
                                          <p:val>
                                            <p:strVal val="#ppt_h"/>
                                          </p:val>
                                        </p:tav>
                                      </p:tavLst>
                                    </p:anim>
                                    <p:animEffect transition="in" filter="fade">
                                      <p:cBhvr>
                                        <p:cTn id="79" dur="500"/>
                                        <p:tgtEl>
                                          <p:spTgt spid="73"/>
                                        </p:tgtEl>
                                      </p:cBhvr>
                                    </p:animEffect>
                                  </p:childTnLst>
                                </p:cTn>
                              </p:par>
                            </p:childTnLst>
                          </p:cTn>
                        </p:par>
                        <p:par>
                          <p:cTn id="80" fill="hold">
                            <p:stCondLst>
                              <p:cond delay="8500"/>
                            </p:stCondLst>
                            <p:childTnLst>
                              <p:par>
                                <p:cTn id="81" presetID="22" presetClass="entr" presetSubtype="1" fill="hold" nodeType="afterEffect">
                                  <p:stCondLst>
                                    <p:cond delay="0"/>
                                  </p:stCondLst>
                                  <p:childTnLst>
                                    <p:set>
                                      <p:cBhvr>
                                        <p:cTn id="82" dur="1" fill="hold">
                                          <p:stCondLst>
                                            <p:cond delay="0"/>
                                          </p:stCondLst>
                                        </p:cTn>
                                        <p:tgtEl>
                                          <p:spTgt spid="84"/>
                                        </p:tgtEl>
                                        <p:attrNameLst>
                                          <p:attrName>style.visibility</p:attrName>
                                        </p:attrNameLst>
                                      </p:cBhvr>
                                      <p:to>
                                        <p:strVal val="visible"/>
                                      </p:to>
                                    </p:set>
                                    <p:animEffect transition="in" filter="wipe(up)">
                                      <p:cBhvr>
                                        <p:cTn id="83" dur="500"/>
                                        <p:tgtEl>
                                          <p:spTgt spid="8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6" grpId="0" animBg="1"/>
      <p:bldP spid="60" grpId="0" animBg="1"/>
      <p:bldP spid="82" grpId="0" animBg="1"/>
      <p:bldP spid="71" grpId="0" animBg="1"/>
      <p:bldP spid="25" grpId="0" animBg="1"/>
      <p:bldP spid="9" grpId="0" animBg="1"/>
      <p:bldP spid="70" grpId="0" animBg="1"/>
      <p:bldP spid="72" grpId="0" animBg="1"/>
      <p:bldP spid="73" grpId="0" animBg="1"/>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ion boardroom</Template>
  <TotalTime>17487</TotalTime>
  <Words>5103</Words>
  <Application>Microsoft Office PowerPoint</Application>
  <PresentationFormat>Widescreen</PresentationFormat>
  <Paragraphs>493</Paragraphs>
  <Slides>46</Slides>
  <Notes>9</Notes>
  <HiddenSlides>0</HiddenSlides>
  <MMClips>0</MMClips>
  <ScaleCrop>false</ScaleCrop>
  <HeadingPairs>
    <vt:vector size="6" baseType="variant">
      <vt:variant>
        <vt:lpstr>Fonts Used</vt:lpstr>
      </vt:variant>
      <vt:variant>
        <vt:i4>11</vt:i4>
      </vt:variant>
      <vt:variant>
        <vt:lpstr>Theme</vt:lpstr>
      </vt:variant>
      <vt:variant>
        <vt:i4>1</vt:i4>
      </vt:variant>
      <vt:variant>
        <vt:lpstr>Slide Titles</vt:lpstr>
      </vt:variant>
      <vt:variant>
        <vt:i4>46</vt:i4>
      </vt:variant>
    </vt:vector>
  </HeadingPairs>
  <TitlesOfParts>
    <vt:vector size="58" baseType="lpstr">
      <vt:lpstr>Arial</vt:lpstr>
      <vt:lpstr>Calibri</vt:lpstr>
      <vt:lpstr>Calibri Light</vt:lpstr>
      <vt:lpstr>Estrangelo Edessa</vt:lpstr>
      <vt:lpstr>FontAwesome</vt:lpstr>
      <vt:lpstr>Helvetica Light</vt:lpstr>
      <vt:lpstr>Lato</vt:lpstr>
      <vt:lpstr>Open Sans</vt:lpstr>
      <vt:lpstr>Open Sans Light</vt:lpstr>
      <vt:lpstr>Roboto Light</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Copyright Notice</vt:lpstr>
      <vt:lpstr>Transition &amp; Animation Tips</vt:lpstr>
      <vt:lpstr>Image Tips</vt:lpstr>
      <vt:lpstr>Please Support SageFox Free PowerPoint</vt:lpstr>
    </vt:vector>
  </TitlesOfParts>
  <Company>SageFox</Company>
  <LinksUpToDate>false</LinksUpToDate>
  <SharedDoc>false</SharedDoc>
  <HyperlinkBase>http://sage-fox.com</HyperlinkBase>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Presentation Title</dc:title>
  <dc:creator>james sager;sage-fox.com</dc:creator>
  <cp:lastModifiedBy>james</cp:lastModifiedBy>
  <cp:revision>5760</cp:revision>
  <dcterms:created xsi:type="dcterms:W3CDTF">2015-12-31T02:20:12Z</dcterms:created>
  <dcterms:modified xsi:type="dcterms:W3CDTF">2016-08-02T00:25:35Z</dcterms:modified>
</cp:coreProperties>
</file>