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30" r:id="rId3"/>
    <p:sldId id="1179" r:id="rId4"/>
    <p:sldId id="1759" r:id="rId5"/>
    <p:sldId id="1476" r:id="rId6"/>
    <p:sldId id="1439" r:id="rId7"/>
    <p:sldId id="1527" r:id="rId8"/>
    <p:sldId id="1748" r:id="rId9"/>
    <p:sldId id="1762" r:id="rId10"/>
    <p:sldId id="1529" r:id="rId11"/>
    <p:sldId id="1458" r:id="rId12"/>
    <p:sldId id="480" r:id="rId13"/>
    <p:sldId id="1760" r:id="rId14"/>
    <p:sldId id="774" r:id="rId15"/>
    <p:sldId id="1761" r:id="rId16"/>
    <p:sldId id="1561" r:id="rId17"/>
    <p:sldId id="1734" r:id="rId18"/>
    <p:sldId id="1436" r:id="rId19"/>
    <p:sldId id="1463" r:id="rId20"/>
    <p:sldId id="1429" r:id="rId21"/>
    <p:sldId id="1578" r:id="rId22"/>
    <p:sldId id="1492" r:id="rId23"/>
    <p:sldId id="554" r:id="rId24"/>
    <p:sldId id="1514" r:id="rId25"/>
    <p:sldId id="1577" r:id="rId26"/>
    <p:sldId id="1293" r:id="rId27"/>
    <p:sldId id="1537"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14"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34.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64.svg"/><Relationship Id="rId4" Type="http://schemas.openxmlformats.org/officeDocument/2006/relationships/image" Target="../media/image10.sv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png"/><Relationship Id="rId7" Type="http://schemas.openxmlformats.org/officeDocument/2006/relationships/image" Target="../media/image15.png"/><Relationship Id="rId12" Type="http://schemas.openxmlformats.org/officeDocument/2006/relationships/image" Target="../media/image64.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11" Type="http://schemas.openxmlformats.org/officeDocument/2006/relationships/image" Target="../media/image63.pn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0.svg"/><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5.jp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30.png"/><Relationship Id="rId7" Type="http://schemas.openxmlformats.org/officeDocument/2006/relationships/image" Target="../media/image7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85.svg"/><Relationship Id="rId13" Type="http://schemas.openxmlformats.org/officeDocument/2006/relationships/image" Target="../media/image90.png"/><Relationship Id="rId18" Type="http://schemas.openxmlformats.org/officeDocument/2006/relationships/image" Target="../media/image9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17" Type="http://schemas.openxmlformats.org/officeDocument/2006/relationships/image" Target="../media/image94.png"/><Relationship Id="rId2" Type="http://schemas.openxmlformats.org/officeDocument/2006/relationships/image" Target="../media/image2.jpg"/><Relationship Id="rId16" Type="http://schemas.openxmlformats.org/officeDocument/2006/relationships/image" Target="../media/image93.svg"/><Relationship Id="rId20" Type="http://schemas.openxmlformats.org/officeDocument/2006/relationships/image" Target="../media/image97.svg"/><Relationship Id="rId1" Type="http://schemas.openxmlformats.org/officeDocument/2006/relationships/slideLayout" Target="../slideLayouts/slideLayout13.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svg"/><Relationship Id="rId19" Type="http://schemas.openxmlformats.org/officeDocument/2006/relationships/image" Target="../media/image96.png"/><Relationship Id="rId4" Type="http://schemas.openxmlformats.org/officeDocument/2006/relationships/image" Target="../media/image81.svg"/><Relationship Id="rId9" Type="http://schemas.openxmlformats.org/officeDocument/2006/relationships/image" Target="../media/image86.png"/><Relationship Id="rId14" Type="http://schemas.openxmlformats.org/officeDocument/2006/relationships/image" Target="../media/image91.sv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0.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4.svg"/><Relationship Id="rId4" Type="http://schemas.openxmlformats.org/officeDocument/2006/relationships/image" Target="../media/image16.svg"/><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5.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5.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28.jpg"/></Relationships>
</file>

<file path=ppt/slides/_rels/slide52.xml.rels><?xml version="1.0" encoding="UTF-8" standalone="yes"?>
<Relationships xmlns="http://schemas.openxmlformats.org/package/2006/relationships"><Relationship Id="rId3" Type="http://schemas.openxmlformats.org/officeDocument/2006/relationships/image" Target="../media/image75.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29.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9.jpg"/><Relationship Id="rId4" Type="http://schemas.openxmlformats.org/officeDocument/2006/relationships/image" Target="../media/image28.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395794" y="1854967"/>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4664385" y="1950497"/>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2020-01-17T17:39:36Z</dcterms:modified>
</cp:coreProperties>
</file>