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501" r:id="rId3"/>
    <p:sldId id="503" r:id="rId4"/>
    <p:sldId id="1240" r:id="rId5"/>
    <p:sldId id="1500" r:id="rId6"/>
    <p:sldId id="1480" r:id="rId7"/>
    <p:sldId id="1261" r:id="rId8"/>
    <p:sldId id="1188" r:id="rId9"/>
    <p:sldId id="1477" r:id="rId10"/>
    <p:sldId id="471"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56" y="4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242888" y="1505280"/>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29, 2020</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489</cp:revision>
  <dcterms:created xsi:type="dcterms:W3CDTF">2016-09-28T22:08:47Z</dcterms:created>
  <dcterms:modified xsi:type="dcterms:W3CDTF">2018-10-18T18:38:13Z</dcterms:modified>
</cp:coreProperties>
</file>