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188" r:id="rId3"/>
    <p:sldId id="1501" r:id="rId4"/>
    <p:sldId id="503" r:id="rId5"/>
    <p:sldId id="1240" r:id="rId6"/>
    <p:sldId id="1500" r:id="rId7"/>
    <p:sldId id="1480" r:id="rId8"/>
    <p:sldId id="1477" r:id="rId9"/>
    <p:sldId id="1275" r:id="rId10"/>
    <p:sldId id="471" r:id="rId11"/>
    <p:sldId id="1261" r:id="rId12"/>
    <p:sldId id="607"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98"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413954" y="4925200"/>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171451" y="5037386"/>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30, 2021</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562</cp:revision>
  <dcterms:created xsi:type="dcterms:W3CDTF">2016-09-28T22:08:47Z</dcterms:created>
  <dcterms:modified xsi:type="dcterms:W3CDTF">2018-12-03T19:33:00Z</dcterms:modified>
</cp:coreProperties>
</file>