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18" r:id="rId6"/>
    <p:sldId id="305" r:id="rId7"/>
    <p:sldId id="322"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8"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2017-10-05T17:08:47Z</dcterms:modified>
</cp:coreProperties>
</file>