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2" r:id="rId3"/>
    <p:sldId id="1748" r:id="rId4"/>
    <p:sldId id="1761" r:id="rId5"/>
    <p:sldId id="1561" r:id="rId6"/>
    <p:sldId id="1430" r:id="rId7"/>
    <p:sldId id="1179" r:id="rId8"/>
    <p:sldId id="1759" r:id="rId9"/>
    <p:sldId id="1476" r:id="rId10"/>
    <p:sldId id="1439" r:id="rId11"/>
    <p:sldId id="1527" r:id="rId12"/>
    <p:sldId id="480" r:id="rId13"/>
    <p:sldId id="774" r:id="rId14"/>
    <p:sldId id="1734" r:id="rId15"/>
    <p:sldId id="1429" r:id="rId16"/>
    <p:sldId id="1436"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3.jpg"/><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4.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47.svg"/><Relationship Id="rId4" Type="http://schemas.openxmlformats.org/officeDocument/2006/relationships/image" Target="../media/image45.sv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52.svg"/><Relationship Id="rId4" Type="http://schemas.openxmlformats.org/officeDocument/2006/relationships/image" Target="../media/image24.sv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5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11" Type="http://schemas.openxmlformats.org/officeDocument/2006/relationships/image" Target="../media/image51.pn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2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44.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12.svg"/><Relationship Id="rId4" Type="http://schemas.openxmlformats.org/officeDocument/2006/relationships/image" Target="../media/image45.sv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30.sv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3.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jpg"/><Relationship Id="rId16" Type="http://schemas.openxmlformats.org/officeDocument/2006/relationships/image" Target="../media/image30.sv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25438" y="5248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994029" y="7011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08, 2022</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1978</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555</cp:revision>
  <dcterms:created xsi:type="dcterms:W3CDTF">2016-09-28T22:08:47Z</dcterms:created>
  <dcterms:modified xsi:type="dcterms:W3CDTF">2019-08-09T20:41:16Z</dcterms:modified>
</cp:coreProperties>
</file>