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653334" y="426337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2019-01-22T15:46:16Z</dcterms:modified>
</cp:coreProperties>
</file>