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1000" y="41093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2018-10-07T19:57:25Z</dcterms:modified>
</cp:coreProperties>
</file>