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23778" y="387783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23896" y="412557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2019-01-25T19:00:57Z</dcterms:modified>
</cp:coreProperties>
</file>