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762" r:id="rId3"/>
    <p:sldId id="1748" r:id="rId4"/>
    <p:sldId id="1761" r:id="rId5"/>
    <p:sldId id="1561" r:id="rId6"/>
    <p:sldId id="1430" r:id="rId7"/>
    <p:sldId id="1179" r:id="rId8"/>
    <p:sldId id="1759" r:id="rId9"/>
    <p:sldId id="1476" r:id="rId10"/>
    <p:sldId id="1439" r:id="rId11"/>
    <p:sldId id="1527" r:id="rId12"/>
    <p:sldId id="480" r:id="rId13"/>
    <p:sldId id="774" r:id="rId14"/>
    <p:sldId id="1734" r:id="rId15"/>
    <p:sldId id="1429" r:id="rId16"/>
    <p:sldId id="1436" r:id="rId17"/>
    <p:sldId id="1463" r:id="rId18"/>
    <p:sldId id="1578" r:id="rId19"/>
    <p:sldId id="1492" r:id="rId20"/>
    <p:sldId id="554" r:id="rId21"/>
    <p:sldId id="1514" r:id="rId22"/>
    <p:sldId id="1577" r:id="rId23"/>
    <p:sldId id="1760" r:id="rId24"/>
    <p:sldId id="1293" r:id="rId25"/>
    <p:sldId id="1537"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25438" y="524866"/>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994029" y="701189"/>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2019-02-24T21:48:14Z</dcterms:modified>
</cp:coreProperties>
</file>