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427" r:id="rId2"/>
    <p:sldId id="1845" r:id="rId3"/>
    <p:sldId id="1146" r:id="rId4"/>
    <p:sldId id="1538" r:id="rId5"/>
    <p:sldId id="1149" r:id="rId6"/>
    <p:sldId id="266" r:id="rId7"/>
    <p:sldId id="1717" r:id="rId8"/>
    <p:sldId id="1846" r:id="rId9"/>
    <p:sldId id="1847" r:id="rId10"/>
    <p:sldId id="1706" r:id="rId11"/>
    <p:sldId id="1499" r:id="rId12"/>
    <p:sldId id="1848" r:id="rId13"/>
    <p:sldId id="1358" r:id="rId14"/>
    <p:sldId id="1701" r:id="rId15"/>
    <p:sldId id="1560" r:id="rId16"/>
    <p:sldId id="1297" r:id="rId17"/>
    <p:sldId id="1849" r:id="rId18"/>
    <p:sldId id="1833" r:id="rId19"/>
    <p:sldId id="1834" r:id="rId20"/>
    <p:sldId id="1752" r:id="rId21"/>
    <p:sldId id="1819" r:id="rId22"/>
    <p:sldId id="515" r:id="rId23"/>
    <p:sldId id="1821" r:id="rId24"/>
    <p:sldId id="1822" r:id="rId25"/>
    <p:sldId id="1820" r:id="rId26"/>
    <p:sldId id="1823" r:id="rId27"/>
    <p:sldId id="1545" r:id="rId28"/>
    <p:sldId id="1181" r:id="rId29"/>
    <p:sldId id="747" r:id="rId30"/>
    <p:sldId id="640" r:id="rId31"/>
    <p:sldId id="578" r:id="rId32"/>
    <p:sldId id="538" r:id="rId33"/>
    <p:sldId id="528" r:id="rId34"/>
    <p:sldId id="497" r:id="rId35"/>
    <p:sldId id="498" r:id="rId36"/>
    <p:sldId id="499" r:id="rId37"/>
    <p:sldId id="392" r:id="rId38"/>
    <p:sldId id="1147" r:id="rId39"/>
    <p:sldId id="1295" r:id="rId40"/>
    <p:sldId id="594" r:id="rId41"/>
    <p:sldId id="1000" r:id="rId42"/>
    <p:sldId id="1443" r:id="rId43"/>
    <p:sldId id="1425" r:id="rId44"/>
    <p:sldId id="871" r:id="rId45"/>
    <p:sldId id="876" r:id="rId46"/>
    <p:sldId id="536" r:id="rId47"/>
    <p:sldId id="479" r:id="rId48"/>
    <p:sldId id="1291" r:id="rId49"/>
    <p:sldId id="1423" r:id="rId50"/>
    <p:sldId id="1445" r:id="rId51"/>
    <p:sldId id="625" r:id="rId52"/>
    <p:sldId id="477" r:id="rId53"/>
    <p:sldId id="472" r:id="rId54"/>
    <p:sldId id="470" r:id="rId55"/>
    <p:sldId id="1336" r:id="rId56"/>
    <p:sldId id="635" r:id="rId57"/>
    <p:sldId id="532" r:id="rId58"/>
    <p:sldId id="465" r:id="rId59"/>
    <p:sldId id="464" r:id="rId60"/>
    <p:sldId id="417" r:id="rId61"/>
    <p:sldId id="416" r:id="rId62"/>
    <p:sldId id="400" r:id="rId63"/>
    <p:sldId id="1584" r:id="rId64"/>
    <p:sldId id="1585" r:id="rId65"/>
    <p:sldId id="1580" r:id="rId66"/>
    <p:sldId id="1835" r:id="rId67"/>
    <p:sldId id="649" r:id="rId68"/>
    <p:sldId id="619" r:id="rId69"/>
    <p:sldId id="1452" r:id="rId70"/>
    <p:sldId id="1588" r:id="rId71"/>
    <p:sldId id="1420" r:id="rId72"/>
    <p:sldId id="505" r:id="rId73"/>
    <p:sldId id="1832" r:id="rId74"/>
    <p:sldId id="999" r:id="rId75"/>
    <p:sldId id="1077" r:id="rId76"/>
    <p:sldId id="1274" r:id="rId77"/>
    <p:sldId id="587" r:id="rId78"/>
    <p:sldId id="1493" r:id="rId79"/>
    <p:sldId id="385" r:id="rId80"/>
    <p:sldId id="422" r:id="rId81"/>
    <p:sldId id="688" r:id="rId82"/>
    <p:sldId id="298" r:id="rId83"/>
    <p:sldId id="326" r:id="rId84"/>
    <p:sldId id="327" r:id="rId85"/>
    <p:sldId id="328" r:id="rId86"/>
    <p:sldId id="329" r:id="rId87"/>
    <p:sldId id="461" r:id="rId88"/>
    <p:sldId id="452" r:id="rId89"/>
    <p:sldId id="272" r:id="rId90"/>
    <p:sldId id="275" r:id="rId91"/>
    <p:sldId id="276" r:id="rId92"/>
    <p:sldId id="277" r:id="rId93"/>
    <p:sldId id="278" r:id="rId94"/>
    <p:sldId id="1735" r:id="rId95"/>
    <p:sldId id="279" r:id="rId96"/>
    <p:sldId id="280" r:id="rId97"/>
    <p:sldId id="281"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3C3C"/>
    <a:srgbClr val="62768F"/>
    <a:srgbClr val="2C3648"/>
    <a:srgbClr val="2C3749"/>
    <a:srgbClr val="44546B"/>
    <a:srgbClr val="798CA4"/>
    <a:srgbClr val="E33123"/>
    <a:srgbClr val="6E7F94"/>
    <a:srgbClr val="8397B1"/>
    <a:srgbClr val="EF34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78" d="100"/>
          <a:sy n="78" d="100"/>
        </p:scale>
        <p:origin x="114" y="78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20"/>
      <c:rAngAx val="0"/>
    </c:view3D>
    <c:floor>
      <c:thickness val="0"/>
    </c:floor>
    <c:sideWall>
      <c:thickness val="0"/>
    </c:sideWall>
    <c:backWall>
      <c:thickness val="0"/>
    </c:backWall>
    <c:plotArea>
      <c:layout>
        <c:manualLayout>
          <c:layoutTarget val="inner"/>
          <c:xMode val="edge"/>
          <c:yMode val="edge"/>
          <c:x val="8.432119422572168E-2"/>
          <c:y val="2.8330155019685041E-2"/>
          <c:w val="0.74920144356955698"/>
          <c:h val="0.8573016117126"/>
        </c:manualLayout>
      </c:layout>
      <c:bar3DChart>
        <c:barDir val="col"/>
        <c:grouping val="standard"/>
        <c:varyColors val="0"/>
        <c:ser>
          <c:idx val="0"/>
          <c:order val="0"/>
          <c:tx>
            <c:strRef>
              <c:f>Sheet1!$B$1</c:f>
              <c:strCache>
                <c:ptCount val="1"/>
                <c:pt idx="0">
                  <c:v>Series 1</c:v>
                </c:pt>
              </c:strCache>
            </c:strRef>
          </c:tx>
          <c:spPr>
            <a:solidFill>
              <a:srgbClr val="EF3425"/>
            </a:solidFill>
          </c:spPr>
          <c:invertIfNegative val="0"/>
          <c:cat>
            <c:strRef>
              <c:f>Sheet1!$A$2:$A$5</c:f>
              <c:strCache>
                <c:ptCount val="4"/>
                <c:pt idx="0">
                  <c:v>JAN</c:v>
                </c:pt>
                <c:pt idx="1">
                  <c:v>FEB</c:v>
                </c:pt>
                <c:pt idx="2">
                  <c:v>MAR</c:v>
                </c:pt>
                <c:pt idx="3">
                  <c:v>APR</c:v>
                </c:pt>
              </c:strCache>
            </c:strRef>
          </c:cat>
          <c:val>
            <c:numRef>
              <c:f>Sheet1!$B$2:$B$5</c:f>
              <c:numCache>
                <c:formatCode>0%</c:formatCode>
                <c:ptCount val="4"/>
                <c:pt idx="0">
                  <c:v>0.74</c:v>
                </c:pt>
                <c:pt idx="1">
                  <c:v>0.35</c:v>
                </c:pt>
                <c:pt idx="2">
                  <c:v>0.4</c:v>
                </c:pt>
                <c:pt idx="3">
                  <c:v>0.7</c:v>
                </c:pt>
              </c:numCache>
            </c:numRef>
          </c:val>
          <c:shape val="pyramid"/>
          <c:extLst>
            <c:ext xmlns:c16="http://schemas.microsoft.com/office/drawing/2014/chart" uri="{C3380CC4-5D6E-409C-BE32-E72D297353CC}">
              <c16:uniqueId val="{00000000-D384-4FBE-A440-AC12ADD2392C}"/>
            </c:ext>
          </c:extLst>
        </c:ser>
        <c:ser>
          <c:idx val="1"/>
          <c:order val="1"/>
          <c:tx>
            <c:strRef>
              <c:f>Sheet1!$C$1</c:f>
              <c:strCache>
                <c:ptCount val="1"/>
                <c:pt idx="0">
                  <c:v>Series 2</c:v>
                </c:pt>
              </c:strCache>
            </c:strRef>
          </c:tx>
          <c:spPr>
            <a:solidFill>
              <a:srgbClr val="8397B1"/>
            </a:solidFill>
          </c:spPr>
          <c:invertIfNegative val="0"/>
          <c:cat>
            <c:strRef>
              <c:f>Sheet1!$A$2:$A$5</c:f>
              <c:strCache>
                <c:ptCount val="4"/>
                <c:pt idx="0">
                  <c:v>JAN</c:v>
                </c:pt>
                <c:pt idx="1">
                  <c:v>FEB</c:v>
                </c:pt>
                <c:pt idx="2">
                  <c:v>MAR</c:v>
                </c:pt>
                <c:pt idx="3">
                  <c:v>APR</c:v>
                </c:pt>
              </c:strCache>
            </c:strRef>
          </c:cat>
          <c:val>
            <c:numRef>
              <c:f>Sheet1!$C$2:$C$5</c:f>
              <c:numCache>
                <c:formatCode>0%</c:formatCode>
                <c:ptCount val="4"/>
                <c:pt idx="0">
                  <c:v>0.92</c:v>
                </c:pt>
                <c:pt idx="1">
                  <c:v>0.33</c:v>
                </c:pt>
                <c:pt idx="2">
                  <c:v>0.71</c:v>
                </c:pt>
                <c:pt idx="3">
                  <c:v>0.55000000000000004</c:v>
                </c:pt>
              </c:numCache>
            </c:numRef>
          </c:val>
          <c:shape val="pyramid"/>
          <c:extLst>
            <c:ext xmlns:c16="http://schemas.microsoft.com/office/drawing/2014/chart" uri="{C3380CC4-5D6E-409C-BE32-E72D297353CC}">
              <c16:uniqueId val="{00000001-D384-4FBE-A440-AC12ADD2392C}"/>
            </c:ext>
          </c:extLst>
        </c:ser>
        <c:ser>
          <c:idx val="2"/>
          <c:order val="2"/>
          <c:tx>
            <c:strRef>
              <c:f>Sheet1!$D$1</c:f>
              <c:strCache>
                <c:ptCount val="1"/>
                <c:pt idx="0">
                  <c:v>Series 3</c:v>
                </c:pt>
              </c:strCache>
            </c:strRef>
          </c:tx>
          <c:spPr>
            <a:solidFill>
              <a:srgbClr val="44546B"/>
            </a:solidFill>
          </c:spPr>
          <c:invertIfNegative val="0"/>
          <c:cat>
            <c:strRef>
              <c:f>Sheet1!$A$2:$A$5</c:f>
              <c:strCache>
                <c:ptCount val="4"/>
                <c:pt idx="0">
                  <c:v>JAN</c:v>
                </c:pt>
                <c:pt idx="1">
                  <c:v>FEB</c:v>
                </c:pt>
                <c:pt idx="2">
                  <c:v>MAR</c:v>
                </c:pt>
                <c:pt idx="3">
                  <c:v>APR</c:v>
                </c:pt>
              </c:strCache>
            </c:strRef>
          </c:cat>
          <c:val>
            <c:numRef>
              <c:f>Sheet1!$D$2:$D$5</c:f>
              <c:numCache>
                <c:formatCode>0%</c:formatCode>
                <c:ptCount val="4"/>
                <c:pt idx="0">
                  <c:v>0.97</c:v>
                </c:pt>
                <c:pt idx="1">
                  <c:v>0.22</c:v>
                </c:pt>
                <c:pt idx="2">
                  <c:v>0.72</c:v>
                </c:pt>
                <c:pt idx="3">
                  <c:v>0.9</c:v>
                </c:pt>
              </c:numCache>
            </c:numRef>
          </c:val>
          <c:shape val="pyramid"/>
          <c:extLst>
            <c:ext xmlns:c16="http://schemas.microsoft.com/office/drawing/2014/chart" uri="{C3380CC4-5D6E-409C-BE32-E72D297353CC}">
              <c16:uniqueId val="{00000002-D384-4FBE-A440-AC12ADD2392C}"/>
            </c:ext>
          </c:extLst>
        </c:ser>
        <c:dLbls>
          <c:showLegendKey val="0"/>
          <c:showVal val="0"/>
          <c:showCatName val="0"/>
          <c:showSerName val="0"/>
          <c:showPercent val="0"/>
          <c:showBubbleSize val="0"/>
        </c:dLbls>
        <c:gapWidth val="200"/>
        <c:gapDepth val="200"/>
        <c:shape val="cone"/>
        <c:axId val="108935424"/>
        <c:axId val="108949504"/>
        <c:axId val="105998528"/>
      </c:bar3DChart>
      <c:catAx>
        <c:axId val="108935424"/>
        <c:scaling>
          <c:orientation val="minMax"/>
        </c:scaling>
        <c:delete val="0"/>
        <c:axPos val="b"/>
        <c:numFmt formatCode="General" sourceLinked="0"/>
        <c:majorTickMark val="out"/>
        <c:minorTickMark val="none"/>
        <c:tickLblPos val="nextTo"/>
        <c:crossAx val="108949504"/>
        <c:crosses val="autoZero"/>
        <c:auto val="1"/>
        <c:lblAlgn val="ctr"/>
        <c:lblOffset val="100"/>
        <c:noMultiLvlLbl val="0"/>
      </c:catAx>
      <c:valAx>
        <c:axId val="108949504"/>
        <c:scaling>
          <c:orientation val="minMax"/>
          <c:max val="1"/>
          <c:min val="0"/>
        </c:scaling>
        <c:delete val="0"/>
        <c:axPos val="l"/>
        <c:majorGridlines/>
        <c:numFmt formatCode="0%" sourceLinked="0"/>
        <c:majorTickMark val="out"/>
        <c:minorTickMark val="none"/>
        <c:tickLblPos val="nextTo"/>
        <c:crossAx val="108935424"/>
        <c:crosses val="autoZero"/>
        <c:crossBetween val="between"/>
        <c:majorUnit val="0.1"/>
        <c:minorUnit val="4.0000000000000022E-2"/>
      </c:valAx>
      <c:serAx>
        <c:axId val="105998528"/>
        <c:scaling>
          <c:orientation val="minMax"/>
        </c:scaling>
        <c:delete val="1"/>
        <c:axPos val="b"/>
        <c:majorTickMark val="out"/>
        <c:minorTickMark val="none"/>
        <c:tickLblPos val="nextTo"/>
        <c:crossAx val="108949504"/>
        <c:crosses val="autoZero"/>
      </c:serAx>
    </c:plotArea>
    <c:legend>
      <c:legendPos val="r"/>
      <c:layout>
        <c:manualLayout>
          <c:xMode val="edge"/>
          <c:yMode val="edge"/>
          <c:x val="0.83951776763885821"/>
          <c:y val="0.56054637984024214"/>
          <c:w val="0.15057824803149691"/>
          <c:h val="0.25390748031496185"/>
        </c:manualLayout>
      </c:layout>
      <c:overlay val="0"/>
    </c:legend>
    <c:plotVisOnly val="1"/>
    <c:dispBlanksAs val="gap"/>
    <c:showDLblsOverMax val="0"/>
  </c:chart>
  <c:txPr>
    <a:bodyPr/>
    <a:lstStyle/>
    <a:p>
      <a:pPr>
        <a:defRPr sz="1600" b="1">
          <a:solidFill>
            <a:schemeClr val="bg1"/>
          </a:solidFill>
          <a:latin typeface="Candara" panose="020E0502030303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B4-4BB6-8072-6711D7F308A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B4-4BB6-8072-6711D7F308A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B4-4BB6-8072-6711D7F308A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CB4-4BB6-8072-6711D7F308A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CB4-4BB6-8072-6711D7F308A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DCB4-4BB6-8072-6711D7F308A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DCB4-4BB6-8072-6711D7F308A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DCB4-4BB6-8072-6711D7F308A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DCB4-4BB6-8072-6711D7F308A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DCB4-4BB6-8072-6711D7F308A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DCB4-4BB6-8072-6711D7F308A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9B74-4740-A6E4-C3FFB79CBCBF}"/>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9B74-4740-A6E4-C3FFB79CBCBF}"/>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9B74-4740-A6E4-C3FFB79CBCBF}"/>
              </c:ext>
            </c:extLst>
          </c:dPt>
          <c:dPt>
            <c:idx val="3"/>
            <c:bubble3D val="0"/>
            <c:extLst>
              <c:ext xmlns:c16="http://schemas.microsoft.com/office/drawing/2014/chart" uri="{C3380CC4-5D6E-409C-BE32-E72D297353CC}">
                <c16:uniqueId val="{00000006-9B74-4740-A6E4-C3FFB79CBCBF}"/>
              </c:ext>
            </c:extLst>
          </c:dPt>
          <c:dPt>
            <c:idx val="4"/>
            <c:bubble3D val="0"/>
            <c:extLst>
              <c:ext xmlns:c16="http://schemas.microsoft.com/office/drawing/2014/chart" uri="{C3380CC4-5D6E-409C-BE32-E72D297353CC}">
                <c16:uniqueId val="{00000007-9B74-4740-A6E4-C3FFB79CBCBF}"/>
              </c:ext>
            </c:extLst>
          </c:dPt>
          <c:dPt>
            <c:idx val="5"/>
            <c:bubble3D val="0"/>
            <c:extLst>
              <c:ext xmlns:c16="http://schemas.microsoft.com/office/drawing/2014/chart" uri="{C3380CC4-5D6E-409C-BE32-E72D297353CC}">
                <c16:uniqueId val="{00000008-9B74-4740-A6E4-C3FFB79CBCBF}"/>
              </c:ext>
            </c:extLst>
          </c:dPt>
          <c:dPt>
            <c:idx val="6"/>
            <c:bubble3D val="0"/>
            <c:extLst>
              <c:ext xmlns:c16="http://schemas.microsoft.com/office/drawing/2014/chart" uri="{C3380CC4-5D6E-409C-BE32-E72D297353CC}">
                <c16:uniqueId val="{00000009-9B74-4740-A6E4-C3FFB79CBCBF}"/>
              </c:ext>
            </c:extLst>
          </c:dPt>
          <c:dPt>
            <c:idx val="7"/>
            <c:bubble3D val="0"/>
            <c:extLst>
              <c:ext xmlns:c16="http://schemas.microsoft.com/office/drawing/2014/chart" uri="{C3380CC4-5D6E-409C-BE32-E72D297353CC}">
                <c16:uniqueId val="{0000000A-9B74-4740-A6E4-C3FFB79CBCBF}"/>
              </c:ext>
            </c:extLst>
          </c:dPt>
          <c:dPt>
            <c:idx val="8"/>
            <c:bubble3D val="0"/>
            <c:extLst>
              <c:ext xmlns:c16="http://schemas.microsoft.com/office/drawing/2014/chart" uri="{C3380CC4-5D6E-409C-BE32-E72D297353CC}">
                <c16:uniqueId val="{0000000B-9B74-4740-A6E4-C3FFB79CBCBF}"/>
              </c:ext>
            </c:extLst>
          </c:dPt>
          <c:dPt>
            <c:idx val="9"/>
            <c:bubble3D val="0"/>
            <c:extLst>
              <c:ext xmlns:c16="http://schemas.microsoft.com/office/drawing/2014/chart" uri="{C3380CC4-5D6E-409C-BE32-E72D297353CC}">
                <c16:uniqueId val="{0000000C-9B74-4740-A6E4-C3FFB79CBCBF}"/>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9B74-4740-A6E4-C3FFB79CBCBF}"/>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33-47D0-89DB-D59322342749}"/>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33-47D0-89DB-D59322342749}"/>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33-47D0-89DB-D59322342749}"/>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33-47D0-89DB-D59322342749}"/>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33-47D0-89DB-D59322342749}"/>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33-47D0-89DB-D59322342749}"/>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133-47D0-89DB-D59322342749}"/>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133-47D0-89DB-D59322342749}"/>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133-47D0-89DB-D59322342749}"/>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133-47D0-89DB-D5932234274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133-47D0-89DB-D5932234274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682-41C0-9CB0-0B8D14914E4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682-41C0-9CB0-0B8D14914E4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682-41C0-9CB0-0B8D14914E4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8682-41C0-9CB0-0B8D14914E44}"/>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8682-41C0-9CB0-0B8D14914E44}"/>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8682-41C0-9CB0-0B8D14914E44}"/>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8682-41C0-9CB0-0B8D14914E44}"/>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8682-41C0-9CB0-0B8D14914E44}"/>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8682-41C0-9CB0-0B8D14914E44}"/>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8682-41C0-9CB0-0B8D14914E4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8682-41C0-9CB0-0B8D14914E4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18B7-43B2-B54D-EBD64542832A}"/>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18B7-43B2-B54D-EBD64542832A}"/>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18B7-43B2-B54D-EBD64542832A}"/>
              </c:ext>
            </c:extLst>
          </c:dPt>
          <c:dPt>
            <c:idx val="3"/>
            <c:bubble3D val="0"/>
            <c:extLst>
              <c:ext xmlns:c16="http://schemas.microsoft.com/office/drawing/2014/chart" uri="{C3380CC4-5D6E-409C-BE32-E72D297353CC}">
                <c16:uniqueId val="{00000006-18B7-43B2-B54D-EBD64542832A}"/>
              </c:ext>
            </c:extLst>
          </c:dPt>
          <c:dPt>
            <c:idx val="4"/>
            <c:bubble3D val="0"/>
            <c:extLst>
              <c:ext xmlns:c16="http://schemas.microsoft.com/office/drawing/2014/chart" uri="{C3380CC4-5D6E-409C-BE32-E72D297353CC}">
                <c16:uniqueId val="{00000007-18B7-43B2-B54D-EBD64542832A}"/>
              </c:ext>
            </c:extLst>
          </c:dPt>
          <c:dPt>
            <c:idx val="5"/>
            <c:bubble3D val="0"/>
            <c:extLst>
              <c:ext xmlns:c16="http://schemas.microsoft.com/office/drawing/2014/chart" uri="{C3380CC4-5D6E-409C-BE32-E72D297353CC}">
                <c16:uniqueId val="{00000008-18B7-43B2-B54D-EBD64542832A}"/>
              </c:ext>
            </c:extLst>
          </c:dPt>
          <c:dPt>
            <c:idx val="6"/>
            <c:bubble3D val="0"/>
            <c:extLst>
              <c:ext xmlns:c16="http://schemas.microsoft.com/office/drawing/2014/chart" uri="{C3380CC4-5D6E-409C-BE32-E72D297353CC}">
                <c16:uniqueId val="{00000009-18B7-43B2-B54D-EBD64542832A}"/>
              </c:ext>
            </c:extLst>
          </c:dPt>
          <c:dPt>
            <c:idx val="7"/>
            <c:bubble3D val="0"/>
            <c:extLst>
              <c:ext xmlns:c16="http://schemas.microsoft.com/office/drawing/2014/chart" uri="{C3380CC4-5D6E-409C-BE32-E72D297353CC}">
                <c16:uniqueId val="{0000000A-18B7-43B2-B54D-EBD64542832A}"/>
              </c:ext>
            </c:extLst>
          </c:dPt>
          <c:dPt>
            <c:idx val="8"/>
            <c:bubble3D val="0"/>
            <c:extLst>
              <c:ext xmlns:c16="http://schemas.microsoft.com/office/drawing/2014/chart" uri="{C3380CC4-5D6E-409C-BE32-E72D297353CC}">
                <c16:uniqueId val="{0000000B-18B7-43B2-B54D-EBD64542832A}"/>
              </c:ext>
            </c:extLst>
          </c:dPt>
          <c:dPt>
            <c:idx val="9"/>
            <c:bubble3D val="0"/>
            <c:extLst>
              <c:ext xmlns:c16="http://schemas.microsoft.com/office/drawing/2014/chart" uri="{C3380CC4-5D6E-409C-BE32-E72D297353CC}">
                <c16:uniqueId val="{0000000C-18B7-43B2-B54D-EBD6454283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18B7-43B2-B54D-EBD6454283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EF3425">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8397B1">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alpha val="75000"/>
                </a:srgbClr>
              </a:solidFill>
              <a:ln>
                <a:noFill/>
              </a:ln>
              <a:effectLst/>
            </c:spPr>
            <c:extLst>
              <c:ext xmlns:c16="http://schemas.microsoft.com/office/drawing/2014/chart" uri="{C3380CC4-5D6E-409C-BE32-E72D297353CC}">
                <c16:uniqueId val="{00000000-60B8-4D1F-996E-B3E7811D044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62768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Pt>
            <c:idx val="0"/>
            <c:invertIfNegative val="0"/>
            <c:bubble3D val="0"/>
            <c:spPr>
              <a:solidFill>
                <a:srgbClr val="B5B5B5">
                  <a:alpha val="75000"/>
                </a:srgbClr>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373-4F18-BB43-BDD11773A36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373-4F18-BB43-BDD11773A36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373-4F18-BB43-BDD11773A36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373-4F18-BB43-BDD11773A36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373-4F18-BB43-BDD11773A361}"/>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373-4F18-BB43-BDD11773A361}"/>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373-4F18-BB43-BDD11773A361}"/>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373-4F18-BB43-BDD11773A361}"/>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373-4F18-BB43-BDD11773A361}"/>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373-4F18-BB43-BDD11773A36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373-4F18-BB43-BDD11773A36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5AA-4D21-8893-ED245BF2B4A0}"/>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5AA-4D21-8893-ED245BF2B4A0}"/>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5AA-4D21-8893-ED245BF2B4A0}"/>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5AA-4D21-8893-ED245BF2B4A0}"/>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5AA-4D21-8893-ED245BF2B4A0}"/>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55AA-4D21-8893-ED245BF2B4A0}"/>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55AA-4D21-8893-ED245BF2B4A0}"/>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55AA-4D21-8893-ED245BF2B4A0}"/>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55AA-4D21-8893-ED245BF2B4A0}"/>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55AA-4D21-8893-ED245BF2B4A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55AA-4D21-8893-ED245BF2B4A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90F-4CEC-8B1F-E0FD48936CD8}"/>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90F-4CEC-8B1F-E0FD48936CD8}"/>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90F-4CEC-8B1F-E0FD48936CD8}"/>
              </c:ext>
            </c:extLst>
          </c:dPt>
          <c:dPt>
            <c:idx val="3"/>
            <c:bubble3D val="0"/>
            <c:extLst>
              <c:ext xmlns:c16="http://schemas.microsoft.com/office/drawing/2014/chart" uri="{C3380CC4-5D6E-409C-BE32-E72D297353CC}">
                <c16:uniqueId val="{00000006-390F-4CEC-8B1F-E0FD48936CD8}"/>
              </c:ext>
            </c:extLst>
          </c:dPt>
          <c:dPt>
            <c:idx val="4"/>
            <c:bubble3D val="0"/>
            <c:extLst>
              <c:ext xmlns:c16="http://schemas.microsoft.com/office/drawing/2014/chart" uri="{C3380CC4-5D6E-409C-BE32-E72D297353CC}">
                <c16:uniqueId val="{00000007-390F-4CEC-8B1F-E0FD48936CD8}"/>
              </c:ext>
            </c:extLst>
          </c:dPt>
          <c:dPt>
            <c:idx val="5"/>
            <c:bubble3D val="0"/>
            <c:extLst>
              <c:ext xmlns:c16="http://schemas.microsoft.com/office/drawing/2014/chart" uri="{C3380CC4-5D6E-409C-BE32-E72D297353CC}">
                <c16:uniqueId val="{00000008-390F-4CEC-8B1F-E0FD48936CD8}"/>
              </c:ext>
            </c:extLst>
          </c:dPt>
          <c:dPt>
            <c:idx val="6"/>
            <c:bubble3D val="0"/>
            <c:extLst>
              <c:ext xmlns:c16="http://schemas.microsoft.com/office/drawing/2014/chart" uri="{C3380CC4-5D6E-409C-BE32-E72D297353CC}">
                <c16:uniqueId val="{00000009-390F-4CEC-8B1F-E0FD48936CD8}"/>
              </c:ext>
            </c:extLst>
          </c:dPt>
          <c:dPt>
            <c:idx val="7"/>
            <c:bubble3D val="0"/>
            <c:extLst>
              <c:ext xmlns:c16="http://schemas.microsoft.com/office/drawing/2014/chart" uri="{C3380CC4-5D6E-409C-BE32-E72D297353CC}">
                <c16:uniqueId val="{0000000A-390F-4CEC-8B1F-E0FD48936CD8}"/>
              </c:ext>
            </c:extLst>
          </c:dPt>
          <c:dPt>
            <c:idx val="8"/>
            <c:bubble3D val="0"/>
            <c:extLst>
              <c:ext xmlns:c16="http://schemas.microsoft.com/office/drawing/2014/chart" uri="{C3380CC4-5D6E-409C-BE32-E72D297353CC}">
                <c16:uniqueId val="{0000000B-390F-4CEC-8B1F-E0FD48936CD8}"/>
              </c:ext>
            </c:extLst>
          </c:dPt>
          <c:dPt>
            <c:idx val="9"/>
            <c:bubble3D val="0"/>
            <c:extLst>
              <c:ext xmlns:c16="http://schemas.microsoft.com/office/drawing/2014/chart" uri="{C3380CC4-5D6E-409C-BE32-E72D297353CC}">
                <c16:uniqueId val="{0000000C-390F-4CEC-8B1F-E0FD48936CD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390F-4CEC-8B1F-E0FD48936CD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C31B-43C9-9B1A-8CD318BD360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C31B-43C9-9B1A-8CD318BD360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C31B-43C9-9B1A-8CD318BD360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C31B-43C9-9B1A-8CD318BD3604}"/>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C31B-43C9-9B1A-8CD318BD3604}"/>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C31B-43C9-9B1A-8CD318BD3604}"/>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C31B-43C9-9B1A-8CD318BD3604}"/>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C31B-43C9-9B1A-8CD318BD3604}"/>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C31B-43C9-9B1A-8CD318BD3604}"/>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C31B-43C9-9B1A-8CD318BD360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C31B-43C9-9B1A-8CD318BD360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AEC2-4853-AF7F-24AEB139BAC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AEC2-4853-AF7F-24AEB139BAC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AEC2-4853-AF7F-24AEB139BAC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AEC2-4853-AF7F-24AEB139BAC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AEC2-4853-AF7F-24AEB139BAC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AEC2-4853-AF7F-24AEB139BAC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AEC2-4853-AF7F-24AEB139BAC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AEC2-4853-AF7F-24AEB139BAC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AEC2-4853-AF7F-24AEB139BAC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AEC2-4853-AF7F-24AEB139BA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AEC2-4853-AF7F-24AEB139BA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2D-4C14-BF8C-C48347C4415D}"/>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2D-4C14-BF8C-C48347C4415D}"/>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2D-4C14-BF8C-C48347C4415D}"/>
              </c:ext>
            </c:extLst>
          </c:dPt>
          <c:dPt>
            <c:idx val="3"/>
            <c:bubble3D val="0"/>
            <c:extLst>
              <c:ext xmlns:c16="http://schemas.microsoft.com/office/drawing/2014/chart" uri="{C3380CC4-5D6E-409C-BE32-E72D297353CC}">
                <c16:uniqueId val="{00000006-DC2D-4C14-BF8C-C48347C4415D}"/>
              </c:ext>
            </c:extLst>
          </c:dPt>
          <c:dPt>
            <c:idx val="4"/>
            <c:bubble3D val="0"/>
            <c:extLst>
              <c:ext xmlns:c16="http://schemas.microsoft.com/office/drawing/2014/chart" uri="{C3380CC4-5D6E-409C-BE32-E72D297353CC}">
                <c16:uniqueId val="{00000007-DC2D-4C14-BF8C-C48347C4415D}"/>
              </c:ext>
            </c:extLst>
          </c:dPt>
          <c:dPt>
            <c:idx val="5"/>
            <c:bubble3D val="0"/>
            <c:extLst>
              <c:ext xmlns:c16="http://schemas.microsoft.com/office/drawing/2014/chart" uri="{C3380CC4-5D6E-409C-BE32-E72D297353CC}">
                <c16:uniqueId val="{00000008-DC2D-4C14-BF8C-C48347C4415D}"/>
              </c:ext>
            </c:extLst>
          </c:dPt>
          <c:dPt>
            <c:idx val="6"/>
            <c:bubble3D val="0"/>
            <c:extLst>
              <c:ext xmlns:c16="http://schemas.microsoft.com/office/drawing/2014/chart" uri="{C3380CC4-5D6E-409C-BE32-E72D297353CC}">
                <c16:uniqueId val="{00000009-DC2D-4C14-BF8C-C48347C4415D}"/>
              </c:ext>
            </c:extLst>
          </c:dPt>
          <c:dPt>
            <c:idx val="7"/>
            <c:bubble3D val="0"/>
            <c:extLst>
              <c:ext xmlns:c16="http://schemas.microsoft.com/office/drawing/2014/chart" uri="{C3380CC4-5D6E-409C-BE32-E72D297353CC}">
                <c16:uniqueId val="{0000000A-DC2D-4C14-BF8C-C48347C4415D}"/>
              </c:ext>
            </c:extLst>
          </c:dPt>
          <c:dPt>
            <c:idx val="8"/>
            <c:bubble3D val="0"/>
            <c:extLst>
              <c:ext xmlns:c16="http://schemas.microsoft.com/office/drawing/2014/chart" uri="{C3380CC4-5D6E-409C-BE32-E72D297353CC}">
                <c16:uniqueId val="{0000000B-DC2D-4C14-BF8C-C48347C4415D}"/>
              </c:ext>
            </c:extLst>
          </c:dPt>
          <c:dPt>
            <c:idx val="9"/>
            <c:bubble3D val="0"/>
            <c:extLst>
              <c:ext xmlns:c16="http://schemas.microsoft.com/office/drawing/2014/chart" uri="{C3380CC4-5D6E-409C-BE32-E72D297353CC}">
                <c16:uniqueId val="{0000000C-DC2D-4C14-BF8C-C48347C4415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DC2D-4C14-BF8C-C48347C4415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BF6-4E0B-9BD0-1139B7FE0CD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BF6-4E0B-9BD0-1139B7FE0CD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BF6-4E0B-9BD0-1139B7FE0CD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6BF6-4E0B-9BD0-1139B7FE0CDB}"/>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6BF6-4E0B-9BD0-1139B7FE0CDB}"/>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6BF6-4E0B-9BD0-1139B7FE0CDB}"/>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6BF6-4E0B-9BD0-1139B7FE0CDB}"/>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6BF6-4E0B-9BD0-1139B7FE0CDB}"/>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6BF6-4E0B-9BD0-1139B7FE0CDB}"/>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6BF6-4E0B-9BD0-1139B7FE0CD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6BF6-4E0B-9BD0-1139B7FE0CD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14</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130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0700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75971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1198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10012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19597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05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3152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2"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svg"/><Relationship Id="rId5" Type="http://schemas.openxmlformats.org/officeDocument/2006/relationships/image" Target="../media/image9.png"/><Relationship Id="rId10" Type="http://schemas.openxmlformats.org/officeDocument/2006/relationships/image" Target="../media/image19.svg"/><Relationship Id="rId4" Type="http://schemas.openxmlformats.org/officeDocument/2006/relationships/image" Target="../media/image16.sv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2.jpg"/><Relationship Id="rId4" Type="http://schemas.openxmlformats.org/officeDocument/2006/relationships/image" Target="../media/image21.jpg"/></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24.svg"/></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8.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24.svg"/></Relationships>
</file>

<file path=ppt/slides/_rels/slide68.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chart" Target="../charts/chart9.xml"/><Relationship Id="rId5" Type="http://schemas.openxmlformats.org/officeDocument/2006/relationships/image" Target="../media/image24.svg"/><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30.jpg"/><Relationship Id="rId4" Type="http://schemas.openxmlformats.org/officeDocument/2006/relationships/image" Target="../media/image29.jpg"/></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31.jpg"/><Relationship Id="rId4" Type="http://schemas.openxmlformats.org/officeDocument/2006/relationships/image" Target="../media/image28.jpg"/></Relationships>
</file>

<file path=ppt/slides/_rels/slide7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7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7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4.jpg"/></Relationships>
</file>

<file path=ppt/slides/_rels/slide77.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1.jpg"/><Relationship Id="rId4" Type="http://schemas.openxmlformats.org/officeDocument/2006/relationships/image" Target="../media/image38.jpg"/></Relationships>
</file>

<file path=ppt/slides/_rels/slide7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7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3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8.jpg"/><Relationship Id="rId4" Type="http://schemas.openxmlformats.org/officeDocument/2006/relationships/image" Target="../media/image46.png"/></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15.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24.svg"/></Relationships>
</file>

<file path=ppt/slides/_rels/slide8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8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48.jpg"/></Relationships>
</file>

<file path=ppt/slides/_rels/slide8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9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811361" y="3429000"/>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111479" y="3606121"/>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Aug 04, 2021</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0" y="770467"/>
          <a:ext cx="9784080" cy="4334933"/>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C0E96179-383A-4BA8-BE02-6E39FC38035A}"/>
              </a:ext>
            </a:extLst>
          </p:cNvPr>
          <p:cNvSpPr txBox="1"/>
          <p:nvPr/>
        </p:nvSpPr>
        <p:spPr>
          <a:xfrm>
            <a:off x="8686799" y="258228"/>
            <a:ext cx="3132667" cy="2308324"/>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26" name="TextBox 25">
            <a:extLst>
              <a:ext uri="{FF2B5EF4-FFF2-40B4-BE49-F238E27FC236}">
                <a16:creationId xmlns:a16="http://schemas.microsoft.com/office/drawing/2014/main" id="{70560ED2-F166-40A7-8B9F-28E6422EF20D}"/>
              </a:ext>
            </a:extLst>
          </p:cNvPr>
          <p:cNvSpPr txBox="1"/>
          <p:nvPr/>
        </p:nvSpPr>
        <p:spPr>
          <a:xfrm>
            <a:off x="381000" y="4953000"/>
            <a:ext cx="3429000" cy="1785104"/>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5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6A388E85-0F60-4951-B90A-71C262B964A9}"/>
              </a:ext>
            </a:extLst>
          </p:cNvPr>
          <p:cNvSpPr txBox="1"/>
          <p:nvPr/>
        </p:nvSpPr>
        <p:spPr>
          <a:xfrm>
            <a:off x="4038600" y="5051038"/>
            <a:ext cx="3657600" cy="1785104"/>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5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EB42A0E-B6CA-4467-A40B-F1A4F73384AC}"/>
              </a:ext>
            </a:extLst>
          </p:cNvPr>
          <p:cNvSpPr txBox="1"/>
          <p:nvPr/>
        </p:nvSpPr>
        <p:spPr>
          <a:xfrm>
            <a:off x="7950200" y="4953000"/>
            <a:ext cx="3657600" cy="1785104"/>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5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76574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1000"/>
                                        <p:tgtEl>
                                          <p:spTgt spid="2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1000"/>
                                        <p:tgtEl>
                                          <p:spTgt spid="6">
                                            <p:graphicEl>
                                              <a:chart seriesIdx="-3" categoryIdx="-3" bldStep="gridLegend"/>
                                            </p:graphic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wipe(down)">
                                      <p:cBhvr>
                                        <p:cTn id="15" dur="1250"/>
                                        <p:tgtEl>
                                          <p:spTgt spid="6">
                                            <p:graphicEl>
                                              <a:chart seriesIdx="0" categoryIdx="0" bldStep="ptInCategory"/>
                                            </p:graphicEl>
                                          </p:spTgt>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250"/>
                                        <p:tgtEl>
                                          <p:spTgt spid="26"/>
                                        </p:tgtEl>
                                      </p:cBhvr>
                                    </p:animEffect>
                                    <p:anim calcmode="lin" valueType="num">
                                      <p:cBhvr>
                                        <p:cTn id="19" dur="1250" fill="hold"/>
                                        <p:tgtEl>
                                          <p:spTgt spid="26"/>
                                        </p:tgtEl>
                                        <p:attrNameLst>
                                          <p:attrName>ppt_x</p:attrName>
                                        </p:attrNameLst>
                                      </p:cBhvr>
                                      <p:tavLst>
                                        <p:tav tm="0">
                                          <p:val>
                                            <p:strVal val="#ppt_x"/>
                                          </p:val>
                                        </p:tav>
                                        <p:tav tm="100000">
                                          <p:val>
                                            <p:strVal val="#ppt_x"/>
                                          </p:val>
                                        </p:tav>
                                      </p:tavLst>
                                    </p:anim>
                                    <p:anim calcmode="lin" valueType="num">
                                      <p:cBhvr>
                                        <p:cTn id="20" dur="125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22" presetClass="entr" presetSubtype="4" fill="hold" grpId="0" nodeType="afterEffect">
                                  <p:stCondLst>
                                    <p:cond delay="500"/>
                                  </p:stCondLst>
                                  <p:childTnLst>
                                    <p:set>
                                      <p:cBhvr>
                                        <p:cTn id="23"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wipe(down)">
                                      <p:cBhvr>
                                        <p:cTn id="24" dur="1250"/>
                                        <p:tgtEl>
                                          <p:spTgt spid="6">
                                            <p:graphicEl>
                                              <a:chart seriesIdx="1" categoryIdx="0" bldStep="ptInCategory"/>
                                            </p:graphicEl>
                                          </p:spTgt>
                                        </p:tgtEl>
                                      </p:cBhvr>
                                    </p:animEffect>
                                  </p:childTnLst>
                                </p:cTn>
                              </p:par>
                              <p:par>
                                <p:cTn id="25" presetID="42" presetClass="entr" presetSubtype="0" fill="hold" grpId="0" nodeType="withEffect">
                                  <p:stCondLst>
                                    <p:cond delay="5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250"/>
                                        <p:tgtEl>
                                          <p:spTgt spid="30"/>
                                        </p:tgtEl>
                                      </p:cBhvr>
                                    </p:animEffect>
                                    <p:anim calcmode="lin" valueType="num">
                                      <p:cBhvr>
                                        <p:cTn id="28" dur="1250" fill="hold"/>
                                        <p:tgtEl>
                                          <p:spTgt spid="30"/>
                                        </p:tgtEl>
                                        <p:attrNameLst>
                                          <p:attrName>ppt_x</p:attrName>
                                        </p:attrNameLst>
                                      </p:cBhvr>
                                      <p:tavLst>
                                        <p:tav tm="0">
                                          <p:val>
                                            <p:strVal val="#ppt_x"/>
                                          </p:val>
                                        </p:tav>
                                        <p:tav tm="100000">
                                          <p:val>
                                            <p:strVal val="#ppt_x"/>
                                          </p:val>
                                        </p:tav>
                                      </p:tavLst>
                                    </p:anim>
                                    <p:anim calcmode="lin" valueType="num">
                                      <p:cBhvr>
                                        <p:cTn id="29" dur="125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22" presetClass="entr" presetSubtype="4" fill="hold" grpId="0" nodeType="afterEffect">
                                  <p:stCondLst>
                                    <p:cond delay="500"/>
                                  </p:stCondLst>
                                  <p:childTnLst>
                                    <p:set>
                                      <p:cBhvr>
                                        <p:cTn id="32" dur="1" fill="hold">
                                          <p:stCondLst>
                                            <p:cond delay="0"/>
                                          </p:stCondLst>
                                        </p:cTn>
                                        <p:tgtEl>
                                          <p:spTgt spid="6">
                                            <p:graphicEl>
                                              <a:chart seriesIdx="2" categoryIdx="0" bldStep="ptInCategory"/>
                                            </p:graphicEl>
                                          </p:spTgt>
                                        </p:tgtEl>
                                        <p:attrNameLst>
                                          <p:attrName>style.visibility</p:attrName>
                                        </p:attrNameLst>
                                      </p:cBhvr>
                                      <p:to>
                                        <p:strVal val="visible"/>
                                      </p:to>
                                    </p:set>
                                    <p:animEffect transition="in" filter="wipe(down)">
                                      <p:cBhvr>
                                        <p:cTn id="33" dur="1250"/>
                                        <p:tgtEl>
                                          <p:spTgt spid="6">
                                            <p:graphicEl>
                                              <a:chart seriesIdx="2" categoryIdx="0" bldStep="ptInCategory"/>
                                            </p:graphicEl>
                                          </p:spTgt>
                                        </p:tgtEl>
                                      </p:cBhvr>
                                    </p:animEffect>
                                  </p:childTnLst>
                                </p:cTn>
                              </p:par>
                              <p:par>
                                <p:cTn id="34" presetID="42" presetClass="entr" presetSubtype="0" fill="hold" grpId="0" nodeType="withEffect">
                                  <p:stCondLst>
                                    <p:cond delay="5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250"/>
                                        <p:tgtEl>
                                          <p:spTgt spid="31"/>
                                        </p:tgtEl>
                                      </p:cBhvr>
                                    </p:animEffect>
                                    <p:anim calcmode="lin" valueType="num">
                                      <p:cBhvr>
                                        <p:cTn id="37" dur="1250" fill="hold"/>
                                        <p:tgtEl>
                                          <p:spTgt spid="31"/>
                                        </p:tgtEl>
                                        <p:attrNameLst>
                                          <p:attrName>ppt_x</p:attrName>
                                        </p:attrNameLst>
                                      </p:cBhvr>
                                      <p:tavLst>
                                        <p:tav tm="0">
                                          <p:val>
                                            <p:strVal val="#ppt_x"/>
                                          </p:val>
                                        </p:tav>
                                        <p:tav tm="100000">
                                          <p:val>
                                            <p:strVal val="#ppt_x"/>
                                          </p:val>
                                        </p:tav>
                                      </p:tavLst>
                                    </p:anim>
                                    <p:anim calcmode="lin" valueType="num">
                                      <p:cBhvr>
                                        <p:cTn id="38" dur="125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22" presetClass="entr" presetSubtype="4" fill="hold" grpId="0" nodeType="afterEffect">
                                  <p:stCondLst>
                                    <p:cond delay="500"/>
                                  </p:stCondLst>
                                  <p:childTnLst>
                                    <p:set>
                                      <p:cBhvr>
                                        <p:cTn id="41"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wipe(down)">
                                      <p:cBhvr>
                                        <p:cTn id="42" dur="1250"/>
                                        <p:tgtEl>
                                          <p:spTgt spid="6">
                                            <p:graphicEl>
                                              <a:chart seriesIdx="0" categoryIdx="1" bldStep="ptInCategory"/>
                                            </p:graphicEl>
                                          </p:spTgt>
                                        </p:tgtEl>
                                      </p:cBhvr>
                                    </p:animEffect>
                                  </p:childTnLst>
                                </p:cTn>
                              </p:par>
                              <p:par>
                                <p:cTn id="43" presetID="42" presetClass="entr" presetSubtype="0" fill="hold" grpId="3" nodeType="withEffect">
                                  <p:stCondLst>
                                    <p:cond delay="50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250"/>
                                        <p:tgtEl>
                                          <p:spTgt spid="26"/>
                                        </p:tgtEl>
                                      </p:cBhvr>
                                    </p:animEffect>
                                    <p:anim calcmode="lin" valueType="num">
                                      <p:cBhvr>
                                        <p:cTn id="46" dur="1250" fill="hold"/>
                                        <p:tgtEl>
                                          <p:spTgt spid="26"/>
                                        </p:tgtEl>
                                        <p:attrNameLst>
                                          <p:attrName>ppt_x</p:attrName>
                                        </p:attrNameLst>
                                      </p:cBhvr>
                                      <p:tavLst>
                                        <p:tav tm="0">
                                          <p:val>
                                            <p:strVal val="#ppt_x"/>
                                          </p:val>
                                        </p:tav>
                                        <p:tav tm="100000">
                                          <p:val>
                                            <p:strVal val="#ppt_x"/>
                                          </p:val>
                                        </p:tav>
                                      </p:tavLst>
                                    </p:anim>
                                    <p:anim calcmode="lin" valueType="num">
                                      <p:cBhvr>
                                        <p:cTn id="47" dur="125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22" presetClass="entr" presetSubtype="4" fill="hold" grpId="0" nodeType="afterEffect">
                                  <p:stCondLst>
                                    <p:cond delay="500"/>
                                  </p:stCondLst>
                                  <p:childTnLst>
                                    <p:set>
                                      <p:cBhvr>
                                        <p:cTn id="50"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wipe(down)">
                                      <p:cBhvr>
                                        <p:cTn id="51" dur="1250"/>
                                        <p:tgtEl>
                                          <p:spTgt spid="6">
                                            <p:graphicEl>
                                              <a:chart seriesIdx="1" categoryIdx="1" bldStep="ptInCategory"/>
                                            </p:graphicEl>
                                          </p:spTgt>
                                        </p:tgtEl>
                                      </p:cBhvr>
                                    </p:animEffect>
                                  </p:childTnLst>
                                </p:cTn>
                              </p:par>
                              <p:par>
                                <p:cTn id="52" presetID="42" presetClass="entr" presetSubtype="0" fill="hold" grpId="1" nodeType="withEffect">
                                  <p:stCondLst>
                                    <p:cond delay="50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250"/>
                                        <p:tgtEl>
                                          <p:spTgt spid="30"/>
                                        </p:tgtEl>
                                      </p:cBhvr>
                                    </p:animEffect>
                                    <p:anim calcmode="lin" valueType="num">
                                      <p:cBhvr>
                                        <p:cTn id="55" dur="1250" fill="hold"/>
                                        <p:tgtEl>
                                          <p:spTgt spid="30"/>
                                        </p:tgtEl>
                                        <p:attrNameLst>
                                          <p:attrName>ppt_x</p:attrName>
                                        </p:attrNameLst>
                                      </p:cBhvr>
                                      <p:tavLst>
                                        <p:tav tm="0">
                                          <p:val>
                                            <p:strVal val="#ppt_x"/>
                                          </p:val>
                                        </p:tav>
                                        <p:tav tm="100000">
                                          <p:val>
                                            <p:strVal val="#ppt_x"/>
                                          </p:val>
                                        </p:tav>
                                      </p:tavLst>
                                    </p:anim>
                                    <p:anim calcmode="lin" valueType="num">
                                      <p:cBhvr>
                                        <p:cTn id="56" dur="125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10250"/>
                            </p:stCondLst>
                            <p:childTnLst>
                              <p:par>
                                <p:cTn id="58" presetID="22" presetClass="entr" presetSubtype="4" fill="hold" grpId="0" nodeType="afterEffect">
                                  <p:stCondLst>
                                    <p:cond delay="500"/>
                                  </p:stCondLst>
                                  <p:childTnLst>
                                    <p:set>
                                      <p:cBhvr>
                                        <p:cTn id="59" dur="1" fill="hold">
                                          <p:stCondLst>
                                            <p:cond delay="0"/>
                                          </p:stCondLst>
                                        </p:cTn>
                                        <p:tgtEl>
                                          <p:spTgt spid="6">
                                            <p:graphicEl>
                                              <a:chart seriesIdx="2" categoryIdx="1" bldStep="ptInCategory"/>
                                            </p:graphicEl>
                                          </p:spTgt>
                                        </p:tgtEl>
                                        <p:attrNameLst>
                                          <p:attrName>style.visibility</p:attrName>
                                        </p:attrNameLst>
                                      </p:cBhvr>
                                      <p:to>
                                        <p:strVal val="visible"/>
                                      </p:to>
                                    </p:set>
                                    <p:animEffect transition="in" filter="wipe(down)">
                                      <p:cBhvr>
                                        <p:cTn id="60" dur="1250"/>
                                        <p:tgtEl>
                                          <p:spTgt spid="6">
                                            <p:graphicEl>
                                              <a:chart seriesIdx="2" categoryIdx="1" bldStep="ptInCategory"/>
                                            </p:graphicEl>
                                          </p:spTgt>
                                        </p:tgtEl>
                                      </p:cBhvr>
                                    </p:animEffect>
                                  </p:childTnLst>
                                </p:cTn>
                              </p:par>
                              <p:par>
                                <p:cTn id="61" presetID="42" presetClass="entr" presetSubtype="0" fill="hold" grpId="1" nodeType="withEffect">
                                  <p:stCondLst>
                                    <p:cond delay="50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250"/>
                                        <p:tgtEl>
                                          <p:spTgt spid="31"/>
                                        </p:tgtEl>
                                      </p:cBhvr>
                                    </p:animEffect>
                                    <p:anim calcmode="lin" valueType="num">
                                      <p:cBhvr>
                                        <p:cTn id="64" dur="1250" fill="hold"/>
                                        <p:tgtEl>
                                          <p:spTgt spid="31"/>
                                        </p:tgtEl>
                                        <p:attrNameLst>
                                          <p:attrName>ppt_x</p:attrName>
                                        </p:attrNameLst>
                                      </p:cBhvr>
                                      <p:tavLst>
                                        <p:tav tm="0">
                                          <p:val>
                                            <p:strVal val="#ppt_x"/>
                                          </p:val>
                                        </p:tav>
                                        <p:tav tm="100000">
                                          <p:val>
                                            <p:strVal val="#ppt_x"/>
                                          </p:val>
                                        </p:tav>
                                      </p:tavLst>
                                    </p:anim>
                                    <p:anim calcmode="lin" valueType="num">
                                      <p:cBhvr>
                                        <p:cTn id="65" dur="125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22" presetClass="entr" presetSubtype="4" fill="hold" grpId="0" nodeType="afterEffect">
                                  <p:stCondLst>
                                    <p:cond delay="500"/>
                                  </p:stCondLst>
                                  <p:childTnLst>
                                    <p:set>
                                      <p:cBhvr>
                                        <p:cTn id="68"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wipe(down)">
                                      <p:cBhvr>
                                        <p:cTn id="69" dur="1250"/>
                                        <p:tgtEl>
                                          <p:spTgt spid="6">
                                            <p:graphicEl>
                                              <a:chart seriesIdx="0" categoryIdx="2" bldStep="ptInCategory"/>
                                            </p:graphicEl>
                                          </p:spTgt>
                                        </p:tgtEl>
                                      </p:cBhvr>
                                    </p:animEffect>
                                  </p:childTnLst>
                                </p:cTn>
                              </p:par>
                              <p:par>
                                <p:cTn id="70" presetID="42" presetClass="entr" presetSubtype="0" fill="hold" grpId="1" nodeType="withEffect">
                                  <p:stCondLst>
                                    <p:cond delay="50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250"/>
                                        <p:tgtEl>
                                          <p:spTgt spid="26"/>
                                        </p:tgtEl>
                                      </p:cBhvr>
                                    </p:animEffect>
                                    <p:anim calcmode="lin" valueType="num">
                                      <p:cBhvr>
                                        <p:cTn id="73" dur="1250" fill="hold"/>
                                        <p:tgtEl>
                                          <p:spTgt spid="26"/>
                                        </p:tgtEl>
                                        <p:attrNameLst>
                                          <p:attrName>ppt_x</p:attrName>
                                        </p:attrNameLst>
                                      </p:cBhvr>
                                      <p:tavLst>
                                        <p:tav tm="0">
                                          <p:val>
                                            <p:strVal val="#ppt_x"/>
                                          </p:val>
                                        </p:tav>
                                        <p:tav tm="100000">
                                          <p:val>
                                            <p:strVal val="#ppt_x"/>
                                          </p:val>
                                        </p:tav>
                                      </p:tavLst>
                                    </p:anim>
                                    <p:anim calcmode="lin" valueType="num">
                                      <p:cBhvr>
                                        <p:cTn id="74" dur="1250" fill="hold"/>
                                        <p:tgtEl>
                                          <p:spTgt spid="26"/>
                                        </p:tgtEl>
                                        <p:attrNameLst>
                                          <p:attrName>ppt_y</p:attrName>
                                        </p:attrNameLst>
                                      </p:cBhvr>
                                      <p:tavLst>
                                        <p:tav tm="0">
                                          <p:val>
                                            <p:strVal val="#ppt_y+.1"/>
                                          </p:val>
                                        </p:tav>
                                        <p:tav tm="100000">
                                          <p:val>
                                            <p:strVal val="#ppt_y"/>
                                          </p:val>
                                        </p:tav>
                                      </p:tavLst>
                                    </p:anim>
                                  </p:childTnLst>
                                </p:cTn>
                              </p:par>
                            </p:childTnLst>
                          </p:cTn>
                        </p:par>
                        <p:par>
                          <p:cTn id="75" fill="hold">
                            <p:stCondLst>
                              <p:cond delay="13750"/>
                            </p:stCondLst>
                            <p:childTnLst>
                              <p:par>
                                <p:cTn id="76" presetID="22" presetClass="entr" presetSubtype="4" fill="hold" grpId="0" nodeType="afterEffect">
                                  <p:stCondLst>
                                    <p:cond delay="500"/>
                                  </p:stCondLst>
                                  <p:childTnLst>
                                    <p:set>
                                      <p:cBhvr>
                                        <p:cTn id="77" dur="1" fill="hold">
                                          <p:stCondLst>
                                            <p:cond delay="0"/>
                                          </p:stCondLst>
                                        </p:cTn>
                                        <p:tgtEl>
                                          <p:spTgt spid="6">
                                            <p:graphicEl>
                                              <a:chart seriesIdx="1" categoryIdx="2" bldStep="ptInCategory"/>
                                            </p:graphicEl>
                                          </p:spTgt>
                                        </p:tgtEl>
                                        <p:attrNameLst>
                                          <p:attrName>style.visibility</p:attrName>
                                        </p:attrNameLst>
                                      </p:cBhvr>
                                      <p:to>
                                        <p:strVal val="visible"/>
                                      </p:to>
                                    </p:set>
                                    <p:animEffect transition="in" filter="wipe(down)">
                                      <p:cBhvr>
                                        <p:cTn id="78" dur="1250"/>
                                        <p:tgtEl>
                                          <p:spTgt spid="6">
                                            <p:graphicEl>
                                              <a:chart seriesIdx="1" categoryIdx="2" bldStep="ptInCategory"/>
                                            </p:graphicEl>
                                          </p:spTgt>
                                        </p:tgtEl>
                                      </p:cBhvr>
                                    </p:animEffect>
                                  </p:childTnLst>
                                </p:cTn>
                              </p:par>
                              <p:par>
                                <p:cTn id="79" presetID="42" presetClass="entr" presetSubtype="0" fill="hold" grpId="2" nodeType="withEffect">
                                  <p:stCondLst>
                                    <p:cond delay="50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1250"/>
                                        <p:tgtEl>
                                          <p:spTgt spid="30"/>
                                        </p:tgtEl>
                                      </p:cBhvr>
                                    </p:animEffect>
                                    <p:anim calcmode="lin" valueType="num">
                                      <p:cBhvr>
                                        <p:cTn id="82" dur="1250" fill="hold"/>
                                        <p:tgtEl>
                                          <p:spTgt spid="30"/>
                                        </p:tgtEl>
                                        <p:attrNameLst>
                                          <p:attrName>ppt_x</p:attrName>
                                        </p:attrNameLst>
                                      </p:cBhvr>
                                      <p:tavLst>
                                        <p:tav tm="0">
                                          <p:val>
                                            <p:strVal val="#ppt_x"/>
                                          </p:val>
                                        </p:tav>
                                        <p:tav tm="100000">
                                          <p:val>
                                            <p:strVal val="#ppt_x"/>
                                          </p:val>
                                        </p:tav>
                                      </p:tavLst>
                                    </p:anim>
                                    <p:anim calcmode="lin" valueType="num">
                                      <p:cBhvr>
                                        <p:cTn id="83" dur="1250" fill="hold"/>
                                        <p:tgtEl>
                                          <p:spTgt spid="30"/>
                                        </p:tgtEl>
                                        <p:attrNameLst>
                                          <p:attrName>ppt_y</p:attrName>
                                        </p:attrNameLst>
                                      </p:cBhvr>
                                      <p:tavLst>
                                        <p:tav tm="0">
                                          <p:val>
                                            <p:strVal val="#ppt_y+.1"/>
                                          </p:val>
                                        </p:tav>
                                        <p:tav tm="100000">
                                          <p:val>
                                            <p:strVal val="#ppt_y"/>
                                          </p:val>
                                        </p:tav>
                                      </p:tavLst>
                                    </p:anim>
                                  </p:childTnLst>
                                </p:cTn>
                              </p:par>
                            </p:childTnLst>
                          </p:cTn>
                        </p:par>
                        <p:par>
                          <p:cTn id="84" fill="hold">
                            <p:stCondLst>
                              <p:cond delay="15500"/>
                            </p:stCondLst>
                            <p:childTnLst>
                              <p:par>
                                <p:cTn id="85" presetID="22" presetClass="entr" presetSubtype="4" fill="hold" grpId="0" nodeType="afterEffect">
                                  <p:stCondLst>
                                    <p:cond delay="500"/>
                                  </p:stCondLst>
                                  <p:childTnLst>
                                    <p:set>
                                      <p:cBhvr>
                                        <p:cTn id="86" dur="1" fill="hold">
                                          <p:stCondLst>
                                            <p:cond delay="0"/>
                                          </p:stCondLst>
                                        </p:cTn>
                                        <p:tgtEl>
                                          <p:spTgt spid="6">
                                            <p:graphicEl>
                                              <a:chart seriesIdx="2" categoryIdx="2" bldStep="ptInCategory"/>
                                            </p:graphicEl>
                                          </p:spTgt>
                                        </p:tgtEl>
                                        <p:attrNameLst>
                                          <p:attrName>style.visibility</p:attrName>
                                        </p:attrNameLst>
                                      </p:cBhvr>
                                      <p:to>
                                        <p:strVal val="visible"/>
                                      </p:to>
                                    </p:set>
                                    <p:animEffect transition="in" filter="wipe(down)">
                                      <p:cBhvr>
                                        <p:cTn id="87" dur="1250"/>
                                        <p:tgtEl>
                                          <p:spTgt spid="6">
                                            <p:graphicEl>
                                              <a:chart seriesIdx="2" categoryIdx="2" bldStep="ptInCategory"/>
                                            </p:graphicEl>
                                          </p:spTgt>
                                        </p:tgtEl>
                                      </p:cBhvr>
                                    </p:animEffect>
                                  </p:childTnLst>
                                </p:cTn>
                              </p:par>
                              <p:par>
                                <p:cTn id="88" presetID="42" presetClass="entr" presetSubtype="0" fill="hold" grpId="2" nodeType="withEffect">
                                  <p:stCondLst>
                                    <p:cond delay="50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250"/>
                                        <p:tgtEl>
                                          <p:spTgt spid="31"/>
                                        </p:tgtEl>
                                      </p:cBhvr>
                                    </p:animEffect>
                                    <p:anim calcmode="lin" valueType="num">
                                      <p:cBhvr>
                                        <p:cTn id="91" dur="1250" fill="hold"/>
                                        <p:tgtEl>
                                          <p:spTgt spid="31"/>
                                        </p:tgtEl>
                                        <p:attrNameLst>
                                          <p:attrName>ppt_x</p:attrName>
                                        </p:attrNameLst>
                                      </p:cBhvr>
                                      <p:tavLst>
                                        <p:tav tm="0">
                                          <p:val>
                                            <p:strVal val="#ppt_x"/>
                                          </p:val>
                                        </p:tav>
                                        <p:tav tm="100000">
                                          <p:val>
                                            <p:strVal val="#ppt_x"/>
                                          </p:val>
                                        </p:tav>
                                      </p:tavLst>
                                    </p:anim>
                                    <p:anim calcmode="lin" valueType="num">
                                      <p:cBhvr>
                                        <p:cTn id="92" dur="1250" fill="hold"/>
                                        <p:tgtEl>
                                          <p:spTgt spid="31"/>
                                        </p:tgtEl>
                                        <p:attrNameLst>
                                          <p:attrName>ppt_y</p:attrName>
                                        </p:attrNameLst>
                                      </p:cBhvr>
                                      <p:tavLst>
                                        <p:tav tm="0">
                                          <p:val>
                                            <p:strVal val="#ppt_y+.1"/>
                                          </p:val>
                                        </p:tav>
                                        <p:tav tm="100000">
                                          <p:val>
                                            <p:strVal val="#ppt_y"/>
                                          </p:val>
                                        </p:tav>
                                      </p:tavLst>
                                    </p:anim>
                                  </p:childTnLst>
                                </p:cTn>
                              </p:par>
                            </p:childTnLst>
                          </p:cTn>
                        </p:par>
                        <p:par>
                          <p:cTn id="93" fill="hold">
                            <p:stCondLst>
                              <p:cond delay="17250"/>
                            </p:stCondLst>
                            <p:childTnLst>
                              <p:par>
                                <p:cTn id="94" presetID="22" presetClass="entr" presetSubtype="4" fill="hold" grpId="0" nodeType="afterEffect">
                                  <p:stCondLst>
                                    <p:cond delay="500"/>
                                  </p:stCondLst>
                                  <p:childTnLst>
                                    <p:set>
                                      <p:cBhvr>
                                        <p:cTn id="95" dur="1" fill="hold">
                                          <p:stCondLst>
                                            <p:cond delay="0"/>
                                          </p:stCondLst>
                                        </p:cTn>
                                        <p:tgtEl>
                                          <p:spTgt spid="6">
                                            <p:graphicEl>
                                              <a:chart seriesIdx="0" categoryIdx="3" bldStep="ptInCategory"/>
                                            </p:graphicEl>
                                          </p:spTgt>
                                        </p:tgtEl>
                                        <p:attrNameLst>
                                          <p:attrName>style.visibility</p:attrName>
                                        </p:attrNameLst>
                                      </p:cBhvr>
                                      <p:to>
                                        <p:strVal val="visible"/>
                                      </p:to>
                                    </p:set>
                                    <p:animEffect transition="in" filter="wipe(down)">
                                      <p:cBhvr>
                                        <p:cTn id="96" dur="1250"/>
                                        <p:tgtEl>
                                          <p:spTgt spid="6">
                                            <p:graphicEl>
                                              <a:chart seriesIdx="0" categoryIdx="3" bldStep="ptInCategory"/>
                                            </p:graphicEl>
                                          </p:spTgt>
                                        </p:tgtEl>
                                      </p:cBhvr>
                                    </p:animEffect>
                                  </p:childTnLst>
                                </p:cTn>
                              </p:par>
                              <p:par>
                                <p:cTn id="97" presetID="42" presetClass="entr" presetSubtype="0" fill="hold" grpId="2" nodeType="withEffect">
                                  <p:stCondLst>
                                    <p:cond delay="50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1250"/>
                                        <p:tgtEl>
                                          <p:spTgt spid="26"/>
                                        </p:tgtEl>
                                      </p:cBhvr>
                                    </p:animEffect>
                                    <p:anim calcmode="lin" valueType="num">
                                      <p:cBhvr>
                                        <p:cTn id="100" dur="1250" fill="hold"/>
                                        <p:tgtEl>
                                          <p:spTgt spid="26"/>
                                        </p:tgtEl>
                                        <p:attrNameLst>
                                          <p:attrName>ppt_x</p:attrName>
                                        </p:attrNameLst>
                                      </p:cBhvr>
                                      <p:tavLst>
                                        <p:tav tm="0">
                                          <p:val>
                                            <p:strVal val="#ppt_x"/>
                                          </p:val>
                                        </p:tav>
                                        <p:tav tm="100000">
                                          <p:val>
                                            <p:strVal val="#ppt_x"/>
                                          </p:val>
                                        </p:tav>
                                      </p:tavLst>
                                    </p:anim>
                                    <p:anim calcmode="lin" valueType="num">
                                      <p:cBhvr>
                                        <p:cTn id="101" dur="1250" fill="hold"/>
                                        <p:tgtEl>
                                          <p:spTgt spid="26"/>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22" presetClass="entr" presetSubtype="4" fill="hold" grpId="0" nodeType="afterEffect">
                                  <p:stCondLst>
                                    <p:cond delay="500"/>
                                  </p:stCondLst>
                                  <p:childTnLst>
                                    <p:set>
                                      <p:cBhvr>
                                        <p:cTn id="104" dur="1" fill="hold">
                                          <p:stCondLst>
                                            <p:cond delay="0"/>
                                          </p:stCondLst>
                                        </p:cTn>
                                        <p:tgtEl>
                                          <p:spTgt spid="6">
                                            <p:graphicEl>
                                              <a:chart seriesIdx="1" categoryIdx="3" bldStep="ptInCategory"/>
                                            </p:graphicEl>
                                          </p:spTgt>
                                        </p:tgtEl>
                                        <p:attrNameLst>
                                          <p:attrName>style.visibility</p:attrName>
                                        </p:attrNameLst>
                                      </p:cBhvr>
                                      <p:to>
                                        <p:strVal val="visible"/>
                                      </p:to>
                                    </p:set>
                                    <p:animEffect transition="in" filter="wipe(down)">
                                      <p:cBhvr>
                                        <p:cTn id="105" dur="1250"/>
                                        <p:tgtEl>
                                          <p:spTgt spid="6">
                                            <p:graphicEl>
                                              <a:chart seriesIdx="1" categoryIdx="3" bldStep="ptInCategory"/>
                                            </p:graphicEl>
                                          </p:spTgt>
                                        </p:tgtEl>
                                      </p:cBhvr>
                                    </p:animEffect>
                                  </p:childTnLst>
                                </p:cTn>
                              </p:par>
                              <p:par>
                                <p:cTn id="106" presetID="42" presetClass="entr" presetSubtype="0" fill="hold" grpId="3" nodeType="withEffect">
                                  <p:stCondLst>
                                    <p:cond delay="500"/>
                                  </p:stCondLst>
                                  <p:childTnLst>
                                    <p:set>
                                      <p:cBhvr>
                                        <p:cTn id="107" dur="1" fill="hold">
                                          <p:stCondLst>
                                            <p:cond delay="0"/>
                                          </p:stCondLst>
                                        </p:cTn>
                                        <p:tgtEl>
                                          <p:spTgt spid="30"/>
                                        </p:tgtEl>
                                        <p:attrNameLst>
                                          <p:attrName>style.visibility</p:attrName>
                                        </p:attrNameLst>
                                      </p:cBhvr>
                                      <p:to>
                                        <p:strVal val="visible"/>
                                      </p:to>
                                    </p:set>
                                    <p:animEffect transition="in" filter="fade">
                                      <p:cBhvr>
                                        <p:cTn id="108" dur="1250"/>
                                        <p:tgtEl>
                                          <p:spTgt spid="30"/>
                                        </p:tgtEl>
                                      </p:cBhvr>
                                    </p:animEffect>
                                    <p:anim calcmode="lin" valueType="num">
                                      <p:cBhvr>
                                        <p:cTn id="109" dur="1250" fill="hold"/>
                                        <p:tgtEl>
                                          <p:spTgt spid="30"/>
                                        </p:tgtEl>
                                        <p:attrNameLst>
                                          <p:attrName>ppt_x</p:attrName>
                                        </p:attrNameLst>
                                      </p:cBhvr>
                                      <p:tavLst>
                                        <p:tav tm="0">
                                          <p:val>
                                            <p:strVal val="#ppt_x"/>
                                          </p:val>
                                        </p:tav>
                                        <p:tav tm="100000">
                                          <p:val>
                                            <p:strVal val="#ppt_x"/>
                                          </p:val>
                                        </p:tav>
                                      </p:tavLst>
                                    </p:anim>
                                    <p:anim calcmode="lin" valueType="num">
                                      <p:cBhvr>
                                        <p:cTn id="110" dur="1250" fill="hold"/>
                                        <p:tgtEl>
                                          <p:spTgt spid="30"/>
                                        </p:tgtEl>
                                        <p:attrNameLst>
                                          <p:attrName>ppt_y</p:attrName>
                                        </p:attrNameLst>
                                      </p:cBhvr>
                                      <p:tavLst>
                                        <p:tav tm="0">
                                          <p:val>
                                            <p:strVal val="#ppt_y+.1"/>
                                          </p:val>
                                        </p:tav>
                                        <p:tav tm="100000">
                                          <p:val>
                                            <p:strVal val="#ppt_y"/>
                                          </p:val>
                                        </p:tav>
                                      </p:tavLst>
                                    </p:anim>
                                  </p:childTnLst>
                                </p:cTn>
                              </p:par>
                            </p:childTnLst>
                          </p:cTn>
                        </p:par>
                        <p:par>
                          <p:cTn id="111" fill="hold">
                            <p:stCondLst>
                              <p:cond delay="20750"/>
                            </p:stCondLst>
                            <p:childTnLst>
                              <p:par>
                                <p:cTn id="112" presetID="22" presetClass="entr" presetSubtype="4" fill="hold" grpId="0" nodeType="afterEffect">
                                  <p:stCondLst>
                                    <p:cond delay="500"/>
                                  </p:stCondLst>
                                  <p:childTnLst>
                                    <p:set>
                                      <p:cBhvr>
                                        <p:cTn id="113" dur="1" fill="hold">
                                          <p:stCondLst>
                                            <p:cond delay="0"/>
                                          </p:stCondLst>
                                        </p:cTn>
                                        <p:tgtEl>
                                          <p:spTgt spid="6">
                                            <p:graphicEl>
                                              <a:chart seriesIdx="2" categoryIdx="3" bldStep="ptInCategory"/>
                                            </p:graphicEl>
                                          </p:spTgt>
                                        </p:tgtEl>
                                        <p:attrNameLst>
                                          <p:attrName>style.visibility</p:attrName>
                                        </p:attrNameLst>
                                      </p:cBhvr>
                                      <p:to>
                                        <p:strVal val="visible"/>
                                      </p:to>
                                    </p:set>
                                    <p:animEffect transition="in" filter="wipe(down)">
                                      <p:cBhvr>
                                        <p:cTn id="114" dur="1250"/>
                                        <p:tgtEl>
                                          <p:spTgt spid="6">
                                            <p:graphicEl>
                                              <a:chart seriesIdx="2" categoryIdx="3" bldStep="ptInCategory"/>
                                            </p:graphicEl>
                                          </p:spTgt>
                                        </p:tgtEl>
                                      </p:cBhvr>
                                    </p:animEffect>
                                  </p:childTnLst>
                                </p:cTn>
                              </p:par>
                              <p:par>
                                <p:cTn id="115" presetID="42" presetClass="entr" presetSubtype="0" fill="hold" grpId="3" nodeType="withEffect">
                                  <p:stCondLst>
                                    <p:cond delay="50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1250"/>
                                        <p:tgtEl>
                                          <p:spTgt spid="31"/>
                                        </p:tgtEl>
                                      </p:cBhvr>
                                    </p:animEffect>
                                    <p:anim calcmode="lin" valueType="num">
                                      <p:cBhvr>
                                        <p:cTn id="118" dur="1250" fill="hold"/>
                                        <p:tgtEl>
                                          <p:spTgt spid="31"/>
                                        </p:tgtEl>
                                        <p:attrNameLst>
                                          <p:attrName>ppt_x</p:attrName>
                                        </p:attrNameLst>
                                      </p:cBhvr>
                                      <p:tavLst>
                                        <p:tav tm="0">
                                          <p:val>
                                            <p:strVal val="#ppt_x"/>
                                          </p:val>
                                        </p:tav>
                                        <p:tav tm="100000">
                                          <p:val>
                                            <p:strVal val="#ppt_x"/>
                                          </p:val>
                                        </p:tav>
                                      </p:tavLst>
                                    </p:anim>
                                    <p:anim calcmode="lin" valueType="num">
                                      <p:cBhvr>
                                        <p:cTn id="119" dur="1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P spid="25" grpId="0"/>
      <p:bldP spid="26" grpId="0"/>
      <p:bldP spid="26" grpId="1"/>
      <p:bldP spid="26" grpId="2"/>
      <p:bldP spid="26" grpId="3"/>
      <p:bldP spid="30" grpId="0"/>
      <p:bldP spid="30" grpId="1"/>
      <p:bldP spid="30" grpId="2"/>
      <p:bldP spid="30" grpId="3"/>
      <p:bldP spid="31" grpId="0"/>
      <p:bldP spid="31" grpId="1"/>
      <p:bldP spid="31" grpId="2"/>
      <p:bldP spid="31" grpId="3"/>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3130212"/>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3127330"/>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3240" y="3147146"/>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88720" y="3130212"/>
            <a:ext cx="2217579" cy="2217579"/>
          </a:xfrm>
          <a:prstGeom prst="blockArc">
            <a:avLst>
              <a:gd name="adj1" fmla="val 10800000"/>
              <a:gd name="adj2" fmla="val 3"/>
              <a:gd name="adj3" fmla="val 15291"/>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3130212"/>
            <a:ext cx="2217579" cy="2217579"/>
          </a:xfrm>
          <a:prstGeom prst="blockArc">
            <a:avLst>
              <a:gd name="adj1" fmla="val 10800000"/>
              <a:gd name="adj2" fmla="val 3"/>
              <a:gd name="adj3" fmla="val 1529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3130212"/>
            <a:ext cx="2217579" cy="2217579"/>
          </a:xfrm>
          <a:prstGeom prst="blockArc">
            <a:avLst>
              <a:gd name="adj1" fmla="val 10800000"/>
              <a:gd name="adj2" fmla="val 3"/>
              <a:gd name="adj3" fmla="val 15291"/>
            </a:avLst>
          </a:prstGeom>
          <a:solidFill>
            <a:srgbClr val="62768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3127328"/>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3127330"/>
            <a:ext cx="2217579" cy="2217579"/>
          </a:xfrm>
          <a:prstGeom prst="blockArc">
            <a:avLst>
              <a:gd name="adj1" fmla="val 10800000"/>
              <a:gd name="adj2" fmla="val 3"/>
              <a:gd name="adj3" fmla="val 15291"/>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95944" y="3127330"/>
            <a:ext cx="2221992"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3127330"/>
            <a:ext cx="2217579" cy="2217579"/>
          </a:xfrm>
          <a:prstGeom prst="blockArc">
            <a:avLst>
              <a:gd name="adj1" fmla="val 10800000"/>
              <a:gd name="adj2" fmla="val 3"/>
              <a:gd name="adj3" fmla="val 15291"/>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5" name="Oval 44">
            <a:extLst>
              <a:ext uri="{FF2B5EF4-FFF2-40B4-BE49-F238E27FC236}">
                <a16:creationId xmlns:a16="http://schemas.microsoft.com/office/drawing/2014/main" id="{20B5427E-C8E9-45DE-BBA4-CF4E1A7251E8}"/>
              </a:ext>
            </a:extLst>
          </p:cNvPr>
          <p:cNvSpPr/>
          <p:nvPr/>
        </p:nvSpPr>
        <p:spPr>
          <a:xfrm>
            <a:off x="1834158" y="377166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00BEA56-2288-4D43-921A-83BDB731975F}"/>
              </a:ext>
            </a:extLst>
          </p:cNvPr>
          <p:cNvSpPr txBox="1"/>
          <p:nvPr/>
        </p:nvSpPr>
        <p:spPr>
          <a:xfrm>
            <a:off x="1957226"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48" name="Oval 47">
            <a:extLst>
              <a:ext uri="{FF2B5EF4-FFF2-40B4-BE49-F238E27FC236}">
                <a16:creationId xmlns:a16="http://schemas.microsoft.com/office/drawing/2014/main" id="{5A6C19C4-2771-4FDA-A0B5-7D3342CA2670}"/>
              </a:ext>
            </a:extLst>
          </p:cNvPr>
          <p:cNvSpPr/>
          <p:nvPr/>
        </p:nvSpPr>
        <p:spPr>
          <a:xfrm>
            <a:off x="3709642" y="3771663"/>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EA7633B-8FF7-4AE2-ADE3-474B4E6EE8AF}"/>
              </a:ext>
            </a:extLst>
          </p:cNvPr>
          <p:cNvSpPr txBox="1"/>
          <p:nvPr/>
        </p:nvSpPr>
        <p:spPr>
          <a:xfrm>
            <a:off x="3832710"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50" name="Oval 49">
            <a:extLst>
              <a:ext uri="{FF2B5EF4-FFF2-40B4-BE49-F238E27FC236}">
                <a16:creationId xmlns:a16="http://schemas.microsoft.com/office/drawing/2014/main" id="{7416B6D8-2F32-4A9B-9667-29FEB9A15536}"/>
              </a:ext>
            </a:extLst>
          </p:cNvPr>
          <p:cNvSpPr/>
          <p:nvPr/>
        </p:nvSpPr>
        <p:spPr>
          <a:xfrm>
            <a:off x="5590399" y="377166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899C3DD-1F9C-4B93-BD07-A6E5B7C13F8E}"/>
              </a:ext>
            </a:extLst>
          </p:cNvPr>
          <p:cNvSpPr txBox="1"/>
          <p:nvPr/>
        </p:nvSpPr>
        <p:spPr>
          <a:xfrm>
            <a:off x="5713467"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76" name="Oval 75">
            <a:extLst>
              <a:ext uri="{FF2B5EF4-FFF2-40B4-BE49-F238E27FC236}">
                <a16:creationId xmlns:a16="http://schemas.microsoft.com/office/drawing/2014/main" id="{C84325DE-E0AC-4210-BBD5-952B83A14DCB}"/>
              </a:ext>
            </a:extLst>
          </p:cNvPr>
          <p:cNvSpPr/>
          <p:nvPr/>
        </p:nvSpPr>
        <p:spPr>
          <a:xfrm>
            <a:off x="7475056" y="3771663"/>
            <a:ext cx="914400" cy="9144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E5B4BA8-EA49-4460-AEB3-783396B36207}"/>
              </a:ext>
            </a:extLst>
          </p:cNvPr>
          <p:cNvSpPr txBox="1"/>
          <p:nvPr/>
        </p:nvSpPr>
        <p:spPr>
          <a:xfrm>
            <a:off x="7598124"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sp>
        <p:nvSpPr>
          <p:cNvPr id="79" name="Oval 78">
            <a:extLst>
              <a:ext uri="{FF2B5EF4-FFF2-40B4-BE49-F238E27FC236}">
                <a16:creationId xmlns:a16="http://schemas.microsoft.com/office/drawing/2014/main" id="{FEE77450-BBD9-41D6-BA78-7A14E814E3E9}"/>
              </a:ext>
            </a:extLst>
          </p:cNvPr>
          <p:cNvSpPr/>
          <p:nvPr/>
        </p:nvSpPr>
        <p:spPr>
          <a:xfrm>
            <a:off x="9344427" y="3771663"/>
            <a:ext cx="914400" cy="9144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F160CB5C-079C-427D-8436-C70C37614D7D}"/>
              </a:ext>
            </a:extLst>
          </p:cNvPr>
          <p:cNvSpPr txBox="1"/>
          <p:nvPr/>
        </p:nvSpPr>
        <p:spPr>
          <a:xfrm>
            <a:off x="9467495"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000" b="1" dirty="0">
                <a:solidFill>
                  <a:schemeClr val="bg1"/>
                </a:solidFill>
              </a:rPr>
              <a:t>OPTION</a:t>
            </a:r>
          </a:p>
        </p:txBody>
      </p:sp>
      <p:sp>
        <p:nvSpPr>
          <p:cNvPr id="83" name="TextBox 82">
            <a:extLst>
              <a:ext uri="{FF2B5EF4-FFF2-40B4-BE49-F238E27FC236}">
                <a16:creationId xmlns:a16="http://schemas.microsoft.com/office/drawing/2014/main" id="{AF89AE76-635F-495F-AD4A-5C30DB18D0D9}"/>
              </a:ext>
            </a:extLst>
          </p:cNvPr>
          <p:cNvSpPr txBox="1"/>
          <p:nvPr/>
        </p:nvSpPr>
        <p:spPr>
          <a:xfrm>
            <a:off x="1188720" y="5397620"/>
            <a:ext cx="3274501" cy="141577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6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7" name="TextBox 86">
            <a:extLst>
              <a:ext uri="{FF2B5EF4-FFF2-40B4-BE49-F238E27FC236}">
                <a16:creationId xmlns:a16="http://schemas.microsoft.com/office/drawing/2014/main" id="{4AC8D9B2-6CDD-4E46-883C-53F4EBF3B312}"/>
              </a:ext>
            </a:extLst>
          </p:cNvPr>
          <p:cNvSpPr txBox="1"/>
          <p:nvPr/>
        </p:nvSpPr>
        <p:spPr>
          <a:xfrm>
            <a:off x="4946904" y="5402900"/>
            <a:ext cx="3274501" cy="141577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0" name="TextBox 89">
            <a:extLst>
              <a:ext uri="{FF2B5EF4-FFF2-40B4-BE49-F238E27FC236}">
                <a16:creationId xmlns:a16="http://schemas.microsoft.com/office/drawing/2014/main" id="{E5515AD6-2607-4AA2-A600-CF5F18D9A444}"/>
              </a:ext>
            </a:extLst>
          </p:cNvPr>
          <p:cNvSpPr txBox="1"/>
          <p:nvPr/>
        </p:nvSpPr>
        <p:spPr>
          <a:xfrm>
            <a:off x="8677656" y="5407392"/>
            <a:ext cx="3274501" cy="141577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4" name="TextBox 93">
            <a:extLst>
              <a:ext uri="{FF2B5EF4-FFF2-40B4-BE49-F238E27FC236}">
                <a16:creationId xmlns:a16="http://schemas.microsoft.com/office/drawing/2014/main" id="{16B9F8E2-1E2A-4470-A6A8-A7782DE7C0A1}"/>
              </a:ext>
            </a:extLst>
          </p:cNvPr>
          <p:cNvSpPr txBox="1"/>
          <p:nvPr/>
        </p:nvSpPr>
        <p:spPr>
          <a:xfrm>
            <a:off x="3072384" y="1707947"/>
            <a:ext cx="3274501" cy="141577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6767495C-71B3-4A3B-9864-D9475193D47C}"/>
              </a:ext>
            </a:extLst>
          </p:cNvPr>
          <p:cNvSpPr txBox="1"/>
          <p:nvPr/>
        </p:nvSpPr>
        <p:spPr>
          <a:xfrm>
            <a:off x="6821424" y="1600200"/>
            <a:ext cx="3274501" cy="141577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50A6A7E0-E0A5-4DF9-90BA-33DBE399F99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21445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1000"/>
                                        <p:tgtEl>
                                          <p:spTgt spid="9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Effect transition="in" filter="fade">
                                      <p:cBhvr>
                                        <p:cTn id="26" dur="500"/>
                                        <p:tgtEl>
                                          <p:spTgt spid="6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1000"/>
                                        <p:tgtEl>
                                          <p:spTgt spid="83"/>
                                        </p:tgtEl>
                                      </p:cBhvr>
                                    </p:animEffect>
                                    <p:anim calcmode="lin" valueType="num">
                                      <p:cBhvr>
                                        <p:cTn id="41" dur="1000" fill="hold"/>
                                        <p:tgtEl>
                                          <p:spTgt spid="83"/>
                                        </p:tgtEl>
                                        <p:attrNameLst>
                                          <p:attrName>ppt_x</p:attrName>
                                        </p:attrNameLst>
                                      </p:cBhvr>
                                      <p:tavLst>
                                        <p:tav tm="0">
                                          <p:val>
                                            <p:strVal val="#ppt_x"/>
                                          </p:val>
                                        </p:tav>
                                        <p:tav tm="100000">
                                          <p:val>
                                            <p:strVal val="#ppt_x"/>
                                          </p:val>
                                        </p:tav>
                                      </p:tavLst>
                                    </p:anim>
                                    <p:anim calcmode="lin" valueType="num">
                                      <p:cBhvr>
                                        <p:cTn id="42" dur="1000" fill="hold"/>
                                        <p:tgtEl>
                                          <p:spTgt spid="83"/>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1"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fltVal val="0"/>
                                          </p:val>
                                        </p:tav>
                                        <p:tav tm="100000">
                                          <p:val>
                                            <p:strVal val="#ppt_w"/>
                                          </p:val>
                                        </p:tav>
                                      </p:tavLst>
                                    </p:anim>
                                    <p:anim calcmode="lin" valueType="num">
                                      <p:cBhvr>
                                        <p:cTn id="47" dur="1000" fill="hold"/>
                                        <p:tgtEl>
                                          <p:spTgt spid="37"/>
                                        </p:tgtEl>
                                        <p:attrNameLst>
                                          <p:attrName>ppt_h</p:attrName>
                                        </p:attrNameLst>
                                      </p:cBhvr>
                                      <p:tavLst>
                                        <p:tav tm="0">
                                          <p:val>
                                            <p:fltVal val="0"/>
                                          </p:val>
                                        </p:tav>
                                        <p:tav tm="100000">
                                          <p:val>
                                            <p:strVal val="#ppt_h"/>
                                          </p:val>
                                        </p:tav>
                                      </p:tavLst>
                                    </p:anim>
                                    <p:anim calcmode="lin" valueType="num">
                                      <p:cBhvr>
                                        <p:cTn id="48" dur="1000" fill="hold"/>
                                        <p:tgtEl>
                                          <p:spTgt spid="37"/>
                                        </p:tgtEl>
                                        <p:attrNameLst>
                                          <p:attrName>style.rotation</p:attrName>
                                        </p:attrNameLst>
                                      </p:cBhvr>
                                      <p:tavLst>
                                        <p:tav tm="0">
                                          <p:val>
                                            <p:fltVal val="90"/>
                                          </p:val>
                                        </p:tav>
                                        <p:tav tm="100000">
                                          <p:val>
                                            <p:fltVal val="0"/>
                                          </p:val>
                                        </p:tav>
                                      </p:tavLst>
                                    </p:anim>
                                    <p:animEffect transition="in" filter="fade">
                                      <p:cBhvr>
                                        <p:cTn id="49" dur="1000"/>
                                        <p:tgtEl>
                                          <p:spTgt spid="37"/>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1000" fill="hold"/>
                                        <p:tgtEl>
                                          <p:spTgt spid="53"/>
                                        </p:tgtEl>
                                        <p:attrNameLst>
                                          <p:attrName>ppt_w</p:attrName>
                                        </p:attrNameLst>
                                      </p:cBhvr>
                                      <p:tavLst>
                                        <p:tav tm="0">
                                          <p:val>
                                            <p:fltVal val="0"/>
                                          </p:val>
                                        </p:tav>
                                        <p:tav tm="100000">
                                          <p:val>
                                            <p:strVal val="#ppt_w"/>
                                          </p:val>
                                        </p:tav>
                                      </p:tavLst>
                                    </p:anim>
                                    <p:anim calcmode="lin" valueType="num">
                                      <p:cBhvr>
                                        <p:cTn id="53" dur="1000" fill="hold"/>
                                        <p:tgtEl>
                                          <p:spTgt spid="53"/>
                                        </p:tgtEl>
                                        <p:attrNameLst>
                                          <p:attrName>ppt_h</p:attrName>
                                        </p:attrNameLst>
                                      </p:cBhvr>
                                      <p:tavLst>
                                        <p:tav tm="0">
                                          <p:val>
                                            <p:fltVal val="0"/>
                                          </p:val>
                                        </p:tav>
                                        <p:tav tm="100000">
                                          <p:val>
                                            <p:strVal val="#ppt_h"/>
                                          </p:val>
                                        </p:tav>
                                      </p:tavLst>
                                    </p:anim>
                                    <p:anim calcmode="lin" valueType="num">
                                      <p:cBhvr>
                                        <p:cTn id="54" dur="1000" fill="hold"/>
                                        <p:tgtEl>
                                          <p:spTgt spid="53"/>
                                        </p:tgtEl>
                                        <p:attrNameLst>
                                          <p:attrName>style.rotation</p:attrName>
                                        </p:attrNameLst>
                                      </p:cBhvr>
                                      <p:tavLst>
                                        <p:tav tm="0">
                                          <p:val>
                                            <p:fltVal val="90"/>
                                          </p:val>
                                        </p:tav>
                                        <p:tav tm="100000">
                                          <p:val>
                                            <p:fltVal val="0"/>
                                          </p:val>
                                        </p:tav>
                                      </p:tavLst>
                                    </p:anim>
                                    <p:animEffect transition="in" filter="fade">
                                      <p:cBhvr>
                                        <p:cTn id="55" dur="1000"/>
                                        <p:tgtEl>
                                          <p:spTgt spid="53"/>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fltVal val="0"/>
                                          </p:val>
                                        </p:tav>
                                        <p:tav tm="100000">
                                          <p:val>
                                            <p:strVal val="#ppt_w"/>
                                          </p:val>
                                        </p:tav>
                                      </p:tavLst>
                                    </p:anim>
                                    <p:anim calcmode="lin" valueType="num">
                                      <p:cBhvr>
                                        <p:cTn id="70" dur="500" fill="hold"/>
                                        <p:tgtEl>
                                          <p:spTgt spid="49"/>
                                        </p:tgtEl>
                                        <p:attrNameLst>
                                          <p:attrName>ppt_h</p:attrName>
                                        </p:attrNameLst>
                                      </p:cBhvr>
                                      <p:tavLst>
                                        <p:tav tm="0">
                                          <p:val>
                                            <p:fltVal val="0"/>
                                          </p:val>
                                        </p:tav>
                                        <p:tav tm="100000">
                                          <p:val>
                                            <p:strVal val="#ppt_h"/>
                                          </p:val>
                                        </p:tav>
                                      </p:tavLst>
                                    </p:anim>
                                    <p:animEffect transition="in" filter="fade">
                                      <p:cBhvr>
                                        <p:cTn id="71" dur="500"/>
                                        <p:tgtEl>
                                          <p:spTgt spid="49"/>
                                        </p:tgtEl>
                                      </p:cBhvr>
                                    </p:animEffect>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1000"/>
                                        <p:tgtEl>
                                          <p:spTgt spid="94"/>
                                        </p:tgtEl>
                                      </p:cBhvr>
                                    </p:animEffect>
                                    <p:anim calcmode="lin" valueType="num">
                                      <p:cBhvr>
                                        <p:cTn id="76" dur="1000" fill="hold"/>
                                        <p:tgtEl>
                                          <p:spTgt spid="94"/>
                                        </p:tgtEl>
                                        <p:attrNameLst>
                                          <p:attrName>ppt_x</p:attrName>
                                        </p:attrNameLst>
                                      </p:cBhvr>
                                      <p:tavLst>
                                        <p:tav tm="0">
                                          <p:val>
                                            <p:strVal val="#ppt_x"/>
                                          </p:val>
                                        </p:tav>
                                        <p:tav tm="100000">
                                          <p:val>
                                            <p:strVal val="#ppt_x"/>
                                          </p:val>
                                        </p:tav>
                                      </p:tavLst>
                                    </p:anim>
                                    <p:anim calcmode="lin" valueType="num">
                                      <p:cBhvr>
                                        <p:cTn id="77" dur="1000" fill="hold"/>
                                        <p:tgtEl>
                                          <p:spTgt spid="94"/>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31"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p:cTn id="81" dur="1000" fill="hold"/>
                                        <p:tgtEl>
                                          <p:spTgt spid="54"/>
                                        </p:tgtEl>
                                        <p:attrNameLst>
                                          <p:attrName>ppt_w</p:attrName>
                                        </p:attrNameLst>
                                      </p:cBhvr>
                                      <p:tavLst>
                                        <p:tav tm="0">
                                          <p:val>
                                            <p:fltVal val="0"/>
                                          </p:val>
                                        </p:tav>
                                        <p:tav tm="100000">
                                          <p:val>
                                            <p:strVal val="#ppt_w"/>
                                          </p:val>
                                        </p:tav>
                                      </p:tavLst>
                                    </p:anim>
                                    <p:anim calcmode="lin" valueType="num">
                                      <p:cBhvr>
                                        <p:cTn id="82" dur="1000" fill="hold"/>
                                        <p:tgtEl>
                                          <p:spTgt spid="54"/>
                                        </p:tgtEl>
                                        <p:attrNameLst>
                                          <p:attrName>ppt_h</p:attrName>
                                        </p:attrNameLst>
                                      </p:cBhvr>
                                      <p:tavLst>
                                        <p:tav tm="0">
                                          <p:val>
                                            <p:fltVal val="0"/>
                                          </p:val>
                                        </p:tav>
                                        <p:tav tm="100000">
                                          <p:val>
                                            <p:strVal val="#ppt_h"/>
                                          </p:val>
                                        </p:tav>
                                      </p:tavLst>
                                    </p:anim>
                                    <p:anim calcmode="lin" valueType="num">
                                      <p:cBhvr>
                                        <p:cTn id="83" dur="1000" fill="hold"/>
                                        <p:tgtEl>
                                          <p:spTgt spid="54"/>
                                        </p:tgtEl>
                                        <p:attrNameLst>
                                          <p:attrName>style.rotation</p:attrName>
                                        </p:attrNameLst>
                                      </p:cBhvr>
                                      <p:tavLst>
                                        <p:tav tm="0">
                                          <p:val>
                                            <p:fltVal val="90"/>
                                          </p:val>
                                        </p:tav>
                                        <p:tav tm="100000">
                                          <p:val>
                                            <p:fltVal val="0"/>
                                          </p:val>
                                        </p:tav>
                                      </p:tavLst>
                                    </p:anim>
                                    <p:animEffect transition="in" filter="fade">
                                      <p:cBhvr>
                                        <p:cTn id="84" dur="1000"/>
                                        <p:tgtEl>
                                          <p:spTgt spid="54"/>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1000" fill="hold"/>
                                        <p:tgtEl>
                                          <p:spTgt spid="38"/>
                                        </p:tgtEl>
                                        <p:attrNameLst>
                                          <p:attrName>ppt_w</p:attrName>
                                        </p:attrNameLst>
                                      </p:cBhvr>
                                      <p:tavLst>
                                        <p:tav tm="0">
                                          <p:val>
                                            <p:fltVal val="0"/>
                                          </p:val>
                                        </p:tav>
                                        <p:tav tm="100000">
                                          <p:val>
                                            <p:strVal val="#ppt_w"/>
                                          </p:val>
                                        </p:tav>
                                      </p:tavLst>
                                    </p:anim>
                                    <p:anim calcmode="lin" valueType="num">
                                      <p:cBhvr>
                                        <p:cTn id="88" dur="1000" fill="hold"/>
                                        <p:tgtEl>
                                          <p:spTgt spid="38"/>
                                        </p:tgtEl>
                                        <p:attrNameLst>
                                          <p:attrName>ppt_h</p:attrName>
                                        </p:attrNameLst>
                                      </p:cBhvr>
                                      <p:tavLst>
                                        <p:tav tm="0">
                                          <p:val>
                                            <p:fltVal val="0"/>
                                          </p:val>
                                        </p:tav>
                                        <p:tav tm="100000">
                                          <p:val>
                                            <p:strVal val="#ppt_h"/>
                                          </p:val>
                                        </p:tav>
                                      </p:tavLst>
                                    </p:anim>
                                    <p:anim calcmode="lin" valueType="num">
                                      <p:cBhvr>
                                        <p:cTn id="89" dur="1000" fill="hold"/>
                                        <p:tgtEl>
                                          <p:spTgt spid="38"/>
                                        </p:tgtEl>
                                        <p:attrNameLst>
                                          <p:attrName>style.rotation</p:attrName>
                                        </p:attrNameLst>
                                      </p:cBhvr>
                                      <p:tavLst>
                                        <p:tav tm="0">
                                          <p:val>
                                            <p:fltVal val="90"/>
                                          </p:val>
                                        </p:tav>
                                        <p:tav tm="100000">
                                          <p:val>
                                            <p:fltVal val="0"/>
                                          </p:val>
                                        </p:tav>
                                      </p:tavLst>
                                    </p:anim>
                                    <p:animEffect transition="in" filter="fade">
                                      <p:cBhvr>
                                        <p:cTn id="90" dur="1000"/>
                                        <p:tgtEl>
                                          <p:spTgt spid="38"/>
                                        </p:tgtEl>
                                      </p:cBhvr>
                                    </p:animEffect>
                                  </p:childTnLst>
                                </p:cTn>
                              </p:par>
                            </p:childTnLst>
                          </p:cTn>
                        </p:par>
                        <p:par>
                          <p:cTn id="91" fill="hold">
                            <p:stCondLst>
                              <p:cond delay="7000"/>
                            </p:stCondLst>
                            <p:childTnLst>
                              <p:par>
                                <p:cTn id="92" presetID="53" presetClass="entr" presetSubtype="16"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p:cTn id="94" dur="500" fill="hold"/>
                                        <p:tgtEl>
                                          <p:spTgt spid="65"/>
                                        </p:tgtEl>
                                        <p:attrNameLst>
                                          <p:attrName>ppt_w</p:attrName>
                                        </p:attrNameLst>
                                      </p:cBhvr>
                                      <p:tavLst>
                                        <p:tav tm="0">
                                          <p:val>
                                            <p:fltVal val="0"/>
                                          </p:val>
                                        </p:tav>
                                        <p:tav tm="100000">
                                          <p:val>
                                            <p:strVal val="#ppt_w"/>
                                          </p:val>
                                        </p:tav>
                                      </p:tavLst>
                                    </p:anim>
                                    <p:anim calcmode="lin" valueType="num">
                                      <p:cBhvr>
                                        <p:cTn id="95" dur="500" fill="hold"/>
                                        <p:tgtEl>
                                          <p:spTgt spid="65"/>
                                        </p:tgtEl>
                                        <p:attrNameLst>
                                          <p:attrName>ppt_h</p:attrName>
                                        </p:attrNameLst>
                                      </p:cBhvr>
                                      <p:tavLst>
                                        <p:tav tm="0">
                                          <p:val>
                                            <p:fltVal val="0"/>
                                          </p:val>
                                        </p:tav>
                                        <p:tav tm="100000">
                                          <p:val>
                                            <p:strVal val="#ppt_h"/>
                                          </p:val>
                                        </p:tav>
                                      </p:tavLst>
                                    </p:anim>
                                    <p:animEffect transition="in" filter="fade">
                                      <p:cBhvr>
                                        <p:cTn id="96" dur="500"/>
                                        <p:tgtEl>
                                          <p:spTgt spid="6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p:cTn id="104" dur="500" fill="hold"/>
                                        <p:tgtEl>
                                          <p:spTgt spid="51"/>
                                        </p:tgtEl>
                                        <p:attrNameLst>
                                          <p:attrName>ppt_w</p:attrName>
                                        </p:attrNameLst>
                                      </p:cBhvr>
                                      <p:tavLst>
                                        <p:tav tm="0">
                                          <p:val>
                                            <p:fltVal val="0"/>
                                          </p:val>
                                        </p:tav>
                                        <p:tav tm="100000">
                                          <p:val>
                                            <p:strVal val="#ppt_w"/>
                                          </p:val>
                                        </p:tav>
                                      </p:tavLst>
                                    </p:anim>
                                    <p:anim calcmode="lin" valueType="num">
                                      <p:cBhvr>
                                        <p:cTn id="105" dur="500" fill="hold"/>
                                        <p:tgtEl>
                                          <p:spTgt spid="51"/>
                                        </p:tgtEl>
                                        <p:attrNameLst>
                                          <p:attrName>ppt_h</p:attrName>
                                        </p:attrNameLst>
                                      </p:cBhvr>
                                      <p:tavLst>
                                        <p:tav tm="0">
                                          <p:val>
                                            <p:fltVal val="0"/>
                                          </p:val>
                                        </p:tav>
                                        <p:tav tm="100000">
                                          <p:val>
                                            <p:strVal val="#ppt_h"/>
                                          </p:val>
                                        </p:tav>
                                      </p:tavLst>
                                    </p:anim>
                                    <p:animEffect transition="in" filter="fade">
                                      <p:cBhvr>
                                        <p:cTn id="106" dur="500"/>
                                        <p:tgtEl>
                                          <p:spTgt spid="51"/>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31" presetClass="entr" presetSubtype="0" fill="hold" grpId="0" nodeType="afterEffect">
                                  <p:stCondLst>
                                    <p:cond delay="0"/>
                                  </p:stCondLst>
                                  <p:childTnLst>
                                    <p:set>
                                      <p:cBhvr>
                                        <p:cTn id="115" dur="1" fill="hold">
                                          <p:stCondLst>
                                            <p:cond delay="0"/>
                                          </p:stCondLst>
                                        </p:cTn>
                                        <p:tgtEl>
                                          <p:spTgt spid="39"/>
                                        </p:tgtEl>
                                        <p:attrNameLst>
                                          <p:attrName>style.visibility</p:attrName>
                                        </p:attrNameLst>
                                      </p:cBhvr>
                                      <p:to>
                                        <p:strVal val="visible"/>
                                      </p:to>
                                    </p:set>
                                    <p:anim calcmode="lin" valueType="num">
                                      <p:cBhvr>
                                        <p:cTn id="116" dur="1000" fill="hold"/>
                                        <p:tgtEl>
                                          <p:spTgt spid="39"/>
                                        </p:tgtEl>
                                        <p:attrNameLst>
                                          <p:attrName>ppt_w</p:attrName>
                                        </p:attrNameLst>
                                      </p:cBhvr>
                                      <p:tavLst>
                                        <p:tav tm="0">
                                          <p:val>
                                            <p:fltVal val="0"/>
                                          </p:val>
                                        </p:tav>
                                        <p:tav tm="100000">
                                          <p:val>
                                            <p:strVal val="#ppt_w"/>
                                          </p:val>
                                        </p:tav>
                                      </p:tavLst>
                                    </p:anim>
                                    <p:anim calcmode="lin" valueType="num">
                                      <p:cBhvr>
                                        <p:cTn id="117" dur="1000" fill="hold"/>
                                        <p:tgtEl>
                                          <p:spTgt spid="39"/>
                                        </p:tgtEl>
                                        <p:attrNameLst>
                                          <p:attrName>ppt_h</p:attrName>
                                        </p:attrNameLst>
                                      </p:cBhvr>
                                      <p:tavLst>
                                        <p:tav tm="0">
                                          <p:val>
                                            <p:fltVal val="0"/>
                                          </p:val>
                                        </p:tav>
                                        <p:tav tm="100000">
                                          <p:val>
                                            <p:strVal val="#ppt_h"/>
                                          </p:val>
                                        </p:tav>
                                      </p:tavLst>
                                    </p:anim>
                                    <p:anim calcmode="lin" valueType="num">
                                      <p:cBhvr>
                                        <p:cTn id="118" dur="1000" fill="hold"/>
                                        <p:tgtEl>
                                          <p:spTgt spid="39"/>
                                        </p:tgtEl>
                                        <p:attrNameLst>
                                          <p:attrName>style.rotation</p:attrName>
                                        </p:attrNameLst>
                                      </p:cBhvr>
                                      <p:tavLst>
                                        <p:tav tm="0">
                                          <p:val>
                                            <p:fltVal val="90"/>
                                          </p:val>
                                        </p:tav>
                                        <p:tav tm="100000">
                                          <p:val>
                                            <p:fltVal val="0"/>
                                          </p:val>
                                        </p:tav>
                                      </p:tavLst>
                                    </p:anim>
                                    <p:animEffect transition="in" filter="fade">
                                      <p:cBhvr>
                                        <p:cTn id="119" dur="1000"/>
                                        <p:tgtEl>
                                          <p:spTgt spid="39"/>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p:cTn id="122" dur="1000" fill="hold"/>
                                        <p:tgtEl>
                                          <p:spTgt spid="55"/>
                                        </p:tgtEl>
                                        <p:attrNameLst>
                                          <p:attrName>ppt_w</p:attrName>
                                        </p:attrNameLst>
                                      </p:cBhvr>
                                      <p:tavLst>
                                        <p:tav tm="0">
                                          <p:val>
                                            <p:fltVal val="0"/>
                                          </p:val>
                                        </p:tav>
                                        <p:tav tm="100000">
                                          <p:val>
                                            <p:strVal val="#ppt_w"/>
                                          </p:val>
                                        </p:tav>
                                      </p:tavLst>
                                    </p:anim>
                                    <p:anim calcmode="lin" valueType="num">
                                      <p:cBhvr>
                                        <p:cTn id="123" dur="1000" fill="hold"/>
                                        <p:tgtEl>
                                          <p:spTgt spid="55"/>
                                        </p:tgtEl>
                                        <p:attrNameLst>
                                          <p:attrName>ppt_h</p:attrName>
                                        </p:attrNameLst>
                                      </p:cBhvr>
                                      <p:tavLst>
                                        <p:tav tm="0">
                                          <p:val>
                                            <p:fltVal val="0"/>
                                          </p:val>
                                        </p:tav>
                                        <p:tav tm="100000">
                                          <p:val>
                                            <p:strVal val="#ppt_h"/>
                                          </p:val>
                                        </p:tav>
                                      </p:tavLst>
                                    </p:anim>
                                    <p:anim calcmode="lin" valueType="num">
                                      <p:cBhvr>
                                        <p:cTn id="124" dur="1000" fill="hold"/>
                                        <p:tgtEl>
                                          <p:spTgt spid="55"/>
                                        </p:tgtEl>
                                        <p:attrNameLst>
                                          <p:attrName>style.rotation</p:attrName>
                                        </p:attrNameLst>
                                      </p:cBhvr>
                                      <p:tavLst>
                                        <p:tav tm="0">
                                          <p:val>
                                            <p:fltVal val="90"/>
                                          </p:val>
                                        </p:tav>
                                        <p:tav tm="100000">
                                          <p:val>
                                            <p:fltVal val="0"/>
                                          </p:val>
                                        </p:tav>
                                      </p:tavLst>
                                    </p:anim>
                                    <p:animEffect transition="in" filter="fade">
                                      <p:cBhvr>
                                        <p:cTn id="125" dur="1000"/>
                                        <p:tgtEl>
                                          <p:spTgt spid="55"/>
                                        </p:tgtEl>
                                      </p:cBhvr>
                                    </p:animEffect>
                                  </p:childTnLst>
                                </p:cTn>
                              </p:par>
                            </p:childTnLst>
                          </p:cTn>
                        </p:par>
                        <p:par>
                          <p:cTn id="126" fill="hold">
                            <p:stCondLst>
                              <p:cond delay="9500"/>
                            </p:stCondLst>
                            <p:childTnLst>
                              <p:par>
                                <p:cTn id="127" presetID="53" presetClass="entr" presetSubtype="16" fill="hold" grpId="0" nodeType="afterEffect">
                                  <p:stCondLst>
                                    <p:cond delay="0"/>
                                  </p:stCondLst>
                                  <p:childTnLst>
                                    <p:set>
                                      <p:cBhvr>
                                        <p:cTn id="128" dur="1" fill="hold">
                                          <p:stCondLst>
                                            <p:cond delay="0"/>
                                          </p:stCondLst>
                                        </p:cTn>
                                        <p:tgtEl>
                                          <p:spTgt spid="66"/>
                                        </p:tgtEl>
                                        <p:attrNameLst>
                                          <p:attrName>style.visibility</p:attrName>
                                        </p:attrNameLst>
                                      </p:cBhvr>
                                      <p:to>
                                        <p:strVal val="visible"/>
                                      </p:to>
                                    </p:set>
                                    <p:anim calcmode="lin" valueType="num">
                                      <p:cBhvr>
                                        <p:cTn id="129" dur="500" fill="hold"/>
                                        <p:tgtEl>
                                          <p:spTgt spid="66"/>
                                        </p:tgtEl>
                                        <p:attrNameLst>
                                          <p:attrName>ppt_w</p:attrName>
                                        </p:attrNameLst>
                                      </p:cBhvr>
                                      <p:tavLst>
                                        <p:tav tm="0">
                                          <p:val>
                                            <p:fltVal val="0"/>
                                          </p:val>
                                        </p:tav>
                                        <p:tav tm="100000">
                                          <p:val>
                                            <p:strVal val="#ppt_w"/>
                                          </p:val>
                                        </p:tav>
                                      </p:tavLst>
                                    </p:anim>
                                    <p:anim calcmode="lin" valueType="num">
                                      <p:cBhvr>
                                        <p:cTn id="130" dur="500" fill="hold"/>
                                        <p:tgtEl>
                                          <p:spTgt spid="66"/>
                                        </p:tgtEl>
                                        <p:attrNameLst>
                                          <p:attrName>ppt_h</p:attrName>
                                        </p:attrNameLst>
                                      </p:cBhvr>
                                      <p:tavLst>
                                        <p:tav tm="0">
                                          <p:val>
                                            <p:fltVal val="0"/>
                                          </p:val>
                                        </p:tav>
                                        <p:tav tm="100000">
                                          <p:val>
                                            <p:strVal val="#ppt_h"/>
                                          </p:val>
                                        </p:tav>
                                      </p:tavLst>
                                    </p:anim>
                                    <p:animEffect transition="in" filter="fade">
                                      <p:cBhvr>
                                        <p:cTn id="131" dur="500"/>
                                        <p:tgtEl>
                                          <p:spTgt spid="66"/>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76"/>
                                        </p:tgtEl>
                                        <p:attrNameLst>
                                          <p:attrName>style.visibility</p:attrName>
                                        </p:attrNameLst>
                                      </p:cBhvr>
                                      <p:to>
                                        <p:strVal val="visible"/>
                                      </p:to>
                                    </p:set>
                                    <p:anim calcmode="lin" valueType="num">
                                      <p:cBhvr>
                                        <p:cTn id="134" dur="500" fill="hold"/>
                                        <p:tgtEl>
                                          <p:spTgt spid="76"/>
                                        </p:tgtEl>
                                        <p:attrNameLst>
                                          <p:attrName>ppt_w</p:attrName>
                                        </p:attrNameLst>
                                      </p:cBhvr>
                                      <p:tavLst>
                                        <p:tav tm="0">
                                          <p:val>
                                            <p:fltVal val="0"/>
                                          </p:val>
                                        </p:tav>
                                        <p:tav tm="100000">
                                          <p:val>
                                            <p:strVal val="#ppt_w"/>
                                          </p:val>
                                        </p:tav>
                                      </p:tavLst>
                                    </p:anim>
                                    <p:anim calcmode="lin" valueType="num">
                                      <p:cBhvr>
                                        <p:cTn id="135" dur="500" fill="hold"/>
                                        <p:tgtEl>
                                          <p:spTgt spid="76"/>
                                        </p:tgtEl>
                                        <p:attrNameLst>
                                          <p:attrName>ppt_h</p:attrName>
                                        </p:attrNameLst>
                                      </p:cBhvr>
                                      <p:tavLst>
                                        <p:tav tm="0">
                                          <p:val>
                                            <p:fltVal val="0"/>
                                          </p:val>
                                        </p:tav>
                                        <p:tav tm="100000">
                                          <p:val>
                                            <p:strVal val="#ppt_h"/>
                                          </p:val>
                                        </p:tav>
                                      </p:tavLst>
                                    </p:anim>
                                    <p:animEffect transition="in" filter="fade">
                                      <p:cBhvr>
                                        <p:cTn id="136" dur="500"/>
                                        <p:tgtEl>
                                          <p:spTgt spid="76"/>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p:cTn id="139" dur="500" fill="hold"/>
                                        <p:tgtEl>
                                          <p:spTgt spid="78"/>
                                        </p:tgtEl>
                                        <p:attrNameLst>
                                          <p:attrName>ppt_w</p:attrName>
                                        </p:attrNameLst>
                                      </p:cBhvr>
                                      <p:tavLst>
                                        <p:tav tm="0">
                                          <p:val>
                                            <p:fltVal val="0"/>
                                          </p:val>
                                        </p:tav>
                                        <p:tav tm="100000">
                                          <p:val>
                                            <p:strVal val="#ppt_w"/>
                                          </p:val>
                                        </p:tav>
                                      </p:tavLst>
                                    </p:anim>
                                    <p:anim calcmode="lin" valueType="num">
                                      <p:cBhvr>
                                        <p:cTn id="140" dur="500" fill="hold"/>
                                        <p:tgtEl>
                                          <p:spTgt spid="78"/>
                                        </p:tgtEl>
                                        <p:attrNameLst>
                                          <p:attrName>ppt_h</p:attrName>
                                        </p:attrNameLst>
                                      </p:cBhvr>
                                      <p:tavLst>
                                        <p:tav tm="0">
                                          <p:val>
                                            <p:fltVal val="0"/>
                                          </p:val>
                                        </p:tav>
                                        <p:tav tm="100000">
                                          <p:val>
                                            <p:strVal val="#ppt_h"/>
                                          </p:val>
                                        </p:tav>
                                      </p:tavLst>
                                    </p:anim>
                                    <p:animEffect transition="in" filter="fade">
                                      <p:cBhvr>
                                        <p:cTn id="141" dur="500"/>
                                        <p:tgtEl>
                                          <p:spTgt spid="78"/>
                                        </p:tgtEl>
                                      </p:cBhvr>
                                    </p:animEffect>
                                  </p:childTnLst>
                                </p:cTn>
                              </p:par>
                            </p:childTnLst>
                          </p:cTn>
                        </p:par>
                        <p:par>
                          <p:cTn id="142" fill="hold">
                            <p:stCondLst>
                              <p:cond delay="10000"/>
                            </p:stCondLst>
                            <p:childTnLst>
                              <p:par>
                                <p:cTn id="143" presetID="42" presetClass="entr" presetSubtype="0" fill="hold" grpId="0" nodeType="afterEffect">
                                  <p:stCondLst>
                                    <p:cond delay="0"/>
                                  </p:stCondLst>
                                  <p:childTnLst>
                                    <p:set>
                                      <p:cBhvr>
                                        <p:cTn id="144" dur="1" fill="hold">
                                          <p:stCondLst>
                                            <p:cond delay="0"/>
                                          </p:stCondLst>
                                        </p:cTn>
                                        <p:tgtEl>
                                          <p:spTgt spid="97"/>
                                        </p:tgtEl>
                                        <p:attrNameLst>
                                          <p:attrName>style.visibility</p:attrName>
                                        </p:attrNameLst>
                                      </p:cBhvr>
                                      <p:to>
                                        <p:strVal val="visible"/>
                                      </p:to>
                                    </p:set>
                                    <p:animEffect transition="in" filter="fade">
                                      <p:cBhvr>
                                        <p:cTn id="145" dur="1000"/>
                                        <p:tgtEl>
                                          <p:spTgt spid="97"/>
                                        </p:tgtEl>
                                      </p:cBhvr>
                                    </p:animEffect>
                                    <p:anim calcmode="lin" valueType="num">
                                      <p:cBhvr>
                                        <p:cTn id="146" dur="1000" fill="hold"/>
                                        <p:tgtEl>
                                          <p:spTgt spid="97"/>
                                        </p:tgtEl>
                                        <p:attrNameLst>
                                          <p:attrName>ppt_x</p:attrName>
                                        </p:attrNameLst>
                                      </p:cBhvr>
                                      <p:tavLst>
                                        <p:tav tm="0">
                                          <p:val>
                                            <p:strVal val="#ppt_x"/>
                                          </p:val>
                                        </p:tav>
                                        <p:tav tm="100000">
                                          <p:val>
                                            <p:strVal val="#ppt_x"/>
                                          </p:val>
                                        </p:tav>
                                      </p:tavLst>
                                    </p:anim>
                                    <p:anim calcmode="lin" valueType="num">
                                      <p:cBhvr>
                                        <p:cTn id="147" dur="1000" fill="hold"/>
                                        <p:tgtEl>
                                          <p:spTgt spid="97"/>
                                        </p:tgtEl>
                                        <p:attrNameLst>
                                          <p:attrName>ppt_y</p:attrName>
                                        </p:attrNameLst>
                                      </p:cBhvr>
                                      <p:tavLst>
                                        <p:tav tm="0">
                                          <p:val>
                                            <p:strVal val="#ppt_y+.1"/>
                                          </p:val>
                                        </p:tav>
                                        <p:tav tm="100000">
                                          <p:val>
                                            <p:strVal val="#ppt_y"/>
                                          </p:val>
                                        </p:tav>
                                      </p:tavLst>
                                    </p:anim>
                                  </p:childTnLst>
                                </p:cTn>
                              </p:par>
                            </p:childTnLst>
                          </p:cTn>
                        </p:par>
                        <p:par>
                          <p:cTn id="148" fill="hold">
                            <p:stCondLst>
                              <p:cond delay="11000"/>
                            </p:stCondLst>
                            <p:childTnLst>
                              <p:par>
                                <p:cTn id="149" presetID="31" presetClass="entr" presetSubtype="0" fill="hold" grpId="0" nodeType="after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p:cTn id="151" dur="1000" fill="hold"/>
                                        <p:tgtEl>
                                          <p:spTgt spid="56"/>
                                        </p:tgtEl>
                                        <p:attrNameLst>
                                          <p:attrName>ppt_w</p:attrName>
                                        </p:attrNameLst>
                                      </p:cBhvr>
                                      <p:tavLst>
                                        <p:tav tm="0">
                                          <p:val>
                                            <p:fltVal val="0"/>
                                          </p:val>
                                        </p:tav>
                                        <p:tav tm="100000">
                                          <p:val>
                                            <p:strVal val="#ppt_w"/>
                                          </p:val>
                                        </p:tav>
                                      </p:tavLst>
                                    </p:anim>
                                    <p:anim calcmode="lin" valueType="num">
                                      <p:cBhvr>
                                        <p:cTn id="152" dur="1000" fill="hold"/>
                                        <p:tgtEl>
                                          <p:spTgt spid="56"/>
                                        </p:tgtEl>
                                        <p:attrNameLst>
                                          <p:attrName>ppt_h</p:attrName>
                                        </p:attrNameLst>
                                      </p:cBhvr>
                                      <p:tavLst>
                                        <p:tav tm="0">
                                          <p:val>
                                            <p:fltVal val="0"/>
                                          </p:val>
                                        </p:tav>
                                        <p:tav tm="100000">
                                          <p:val>
                                            <p:strVal val="#ppt_h"/>
                                          </p:val>
                                        </p:tav>
                                      </p:tavLst>
                                    </p:anim>
                                    <p:anim calcmode="lin" valueType="num">
                                      <p:cBhvr>
                                        <p:cTn id="153" dur="1000" fill="hold"/>
                                        <p:tgtEl>
                                          <p:spTgt spid="56"/>
                                        </p:tgtEl>
                                        <p:attrNameLst>
                                          <p:attrName>style.rotation</p:attrName>
                                        </p:attrNameLst>
                                      </p:cBhvr>
                                      <p:tavLst>
                                        <p:tav tm="0">
                                          <p:val>
                                            <p:fltVal val="90"/>
                                          </p:val>
                                        </p:tav>
                                        <p:tav tm="100000">
                                          <p:val>
                                            <p:fltVal val="0"/>
                                          </p:val>
                                        </p:tav>
                                      </p:tavLst>
                                    </p:anim>
                                    <p:animEffect transition="in" filter="fade">
                                      <p:cBhvr>
                                        <p:cTn id="154" dur="1000"/>
                                        <p:tgtEl>
                                          <p:spTgt spid="5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40"/>
                                        </p:tgtEl>
                                        <p:attrNameLst>
                                          <p:attrName>style.visibility</p:attrName>
                                        </p:attrNameLst>
                                      </p:cBhvr>
                                      <p:to>
                                        <p:strVal val="visible"/>
                                      </p:to>
                                    </p:set>
                                    <p:anim calcmode="lin" valueType="num">
                                      <p:cBhvr>
                                        <p:cTn id="157" dur="1000" fill="hold"/>
                                        <p:tgtEl>
                                          <p:spTgt spid="40"/>
                                        </p:tgtEl>
                                        <p:attrNameLst>
                                          <p:attrName>ppt_w</p:attrName>
                                        </p:attrNameLst>
                                      </p:cBhvr>
                                      <p:tavLst>
                                        <p:tav tm="0">
                                          <p:val>
                                            <p:fltVal val="0"/>
                                          </p:val>
                                        </p:tav>
                                        <p:tav tm="100000">
                                          <p:val>
                                            <p:strVal val="#ppt_w"/>
                                          </p:val>
                                        </p:tav>
                                      </p:tavLst>
                                    </p:anim>
                                    <p:anim calcmode="lin" valueType="num">
                                      <p:cBhvr>
                                        <p:cTn id="158" dur="1000" fill="hold"/>
                                        <p:tgtEl>
                                          <p:spTgt spid="40"/>
                                        </p:tgtEl>
                                        <p:attrNameLst>
                                          <p:attrName>ppt_h</p:attrName>
                                        </p:attrNameLst>
                                      </p:cBhvr>
                                      <p:tavLst>
                                        <p:tav tm="0">
                                          <p:val>
                                            <p:fltVal val="0"/>
                                          </p:val>
                                        </p:tav>
                                        <p:tav tm="100000">
                                          <p:val>
                                            <p:strVal val="#ppt_h"/>
                                          </p:val>
                                        </p:tav>
                                      </p:tavLst>
                                    </p:anim>
                                    <p:anim calcmode="lin" valueType="num">
                                      <p:cBhvr>
                                        <p:cTn id="159" dur="1000" fill="hold"/>
                                        <p:tgtEl>
                                          <p:spTgt spid="40"/>
                                        </p:tgtEl>
                                        <p:attrNameLst>
                                          <p:attrName>style.rotation</p:attrName>
                                        </p:attrNameLst>
                                      </p:cBhvr>
                                      <p:tavLst>
                                        <p:tav tm="0">
                                          <p:val>
                                            <p:fltVal val="90"/>
                                          </p:val>
                                        </p:tav>
                                        <p:tav tm="100000">
                                          <p:val>
                                            <p:fltVal val="0"/>
                                          </p:val>
                                        </p:tav>
                                      </p:tavLst>
                                    </p:anim>
                                    <p:animEffect transition="in" filter="fade">
                                      <p:cBhvr>
                                        <p:cTn id="160" dur="1000"/>
                                        <p:tgtEl>
                                          <p:spTgt spid="40"/>
                                        </p:tgtEl>
                                      </p:cBhvr>
                                    </p:animEffect>
                                  </p:childTnLst>
                                </p:cTn>
                              </p:par>
                            </p:childTnLst>
                          </p:cTn>
                        </p:par>
                        <p:par>
                          <p:cTn id="161" fill="hold">
                            <p:stCondLst>
                              <p:cond delay="12000"/>
                            </p:stCondLst>
                            <p:childTnLst>
                              <p:par>
                                <p:cTn id="162" presetID="53" presetClass="entr" presetSubtype="16" fill="hold" grpId="0" nodeType="afterEffect">
                                  <p:stCondLst>
                                    <p:cond delay="0"/>
                                  </p:stCondLst>
                                  <p:childTnLst>
                                    <p:set>
                                      <p:cBhvr>
                                        <p:cTn id="163" dur="1" fill="hold">
                                          <p:stCondLst>
                                            <p:cond delay="0"/>
                                          </p:stCondLst>
                                        </p:cTn>
                                        <p:tgtEl>
                                          <p:spTgt spid="67"/>
                                        </p:tgtEl>
                                        <p:attrNameLst>
                                          <p:attrName>style.visibility</p:attrName>
                                        </p:attrNameLst>
                                      </p:cBhvr>
                                      <p:to>
                                        <p:strVal val="visible"/>
                                      </p:to>
                                    </p:set>
                                    <p:anim calcmode="lin" valueType="num">
                                      <p:cBhvr>
                                        <p:cTn id="164" dur="500" fill="hold"/>
                                        <p:tgtEl>
                                          <p:spTgt spid="67"/>
                                        </p:tgtEl>
                                        <p:attrNameLst>
                                          <p:attrName>ppt_w</p:attrName>
                                        </p:attrNameLst>
                                      </p:cBhvr>
                                      <p:tavLst>
                                        <p:tav tm="0">
                                          <p:val>
                                            <p:fltVal val="0"/>
                                          </p:val>
                                        </p:tav>
                                        <p:tav tm="100000">
                                          <p:val>
                                            <p:strVal val="#ppt_w"/>
                                          </p:val>
                                        </p:tav>
                                      </p:tavLst>
                                    </p:anim>
                                    <p:anim calcmode="lin" valueType="num">
                                      <p:cBhvr>
                                        <p:cTn id="165" dur="500" fill="hold"/>
                                        <p:tgtEl>
                                          <p:spTgt spid="67"/>
                                        </p:tgtEl>
                                        <p:attrNameLst>
                                          <p:attrName>ppt_h</p:attrName>
                                        </p:attrNameLst>
                                      </p:cBhvr>
                                      <p:tavLst>
                                        <p:tav tm="0">
                                          <p:val>
                                            <p:fltVal val="0"/>
                                          </p:val>
                                        </p:tav>
                                        <p:tav tm="100000">
                                          <p:val>
                                            <p:strVal val="#ppt_h"/>
                                          </p:val>
                                        </p:tav>
                                      </p:tavLst>
                                    </p:anim>
                                    <p:animEffect transition="in" filter="fade">
                                      <p:cBhvr>
                                        <p:cTn id="166" dur="500"/>
                                        <p:tgtEl>
                                          <p:spTgt spid="67"/>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79"/>
                                        </p:tgtEl>
                                        <p:attrNameLst>
                                          <p:attrName>style.visibility</p:attrName>
                                        </p:attrNameLst>
                                      </p:cBhvr>
                                      <p:to>
                                        <p:strVal val="visible"/>
                                      </p:to>
                                    </p:set>
                                    <p:anim calcmode="lin" valueType="num">
                                      <p:cBhvr>
                                        <p:cTn id="169" dur="500" fill="hold"/>
                                        <p:tgtEl>
                                          <p:spTgt spid="79"/>
                                        </p:tgtEl>
                                        <p:attrNameLst>
                                          <p:attrName>ppt_w</p:attrName>
                                        </p:attrNameLst>
                                      </p:cBhvr>
                                      <p:tavLst>
                                        <p:tav tm="0">
                                          <p:val>
                                            <p:fltVal val="0"/>
                                          </p:val>
                                        </p:tav>
                                        <p:tav tm="100000">
                                          <p:val>
                                            <p:strVal val="#ppt_w"/>
                                          </p:val>
                                        </p:tav>
                                      </p:tavLst>
                                    </p:anim>
                                    <p:anim calcmode="lin" valueType="num">
                                      <p:cBhvr>
                                        <p:cTn id="170" dur="500" fill="hold"/>
                                        <p:tgtEl>
                                          <p:spTgt spid="79"/>
                                        </p:tgtEl>
                                        <p:attrNameLst>
                                          <p:attrName>ppt_h</p:attrName>
                                        </p:attrNameLst>
                                      </p:cBhvr>
                                      <p:tavLst>
                                        <p:tav tm="0">
                                          <p:val>
                                            <p:fltVal val="0"/>
                                          </p:val>
                                        </p:tav>
                                        <p:tav tm="100000">
                                          <p:val>
                                            <p:strVal val="#ppt_h"/>
                                          </p:val>
                                        </p:tav>
                                      </p:tavLst>
                                    </p:anim>
                                    <p:animEffect transition="in" filter="fade">
                                      <p:cBhvr>
                                        <p:cTn id="171" dur="500"/>
                                        <p:tgtEl>
                                          <p:spTgt spid="79"/>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82"/>
                                        </p:tgtEl>
                                        <p:attrNameLst>
                                          <p:attrName>style.visibility</p:attrName>
                                        </p:attrNameLst>
                                      </p:cBhvr>
                                      <p:to>
                                        <p:strVal val="visible"/>
                                      </p:to>
                                    </p:set>
                                    <p:anim calcmode="lin" valueType="num">
                                      <p:cBhvr>
                                        <p:cTn id="174" dur="500" fill="hold"/>
                                        <p:tgtEl>
                                          <p:spTgt spid="82"/>
                                        </p:tgtEl>
                                        <p:attrNameLst>
                                          <p:attrName>ppt_w</p:attrName>
                                        </p:attrNameLst>
                                      </p:cBhvr>
                                      <p:tavLst>
                                        <p:tav tm="0">
                                          <p:val>
                                            <p:fltVal val="0"/>
                                          </p:val>
                                        </p:tav>
                                        <p:tav tm="100000">
                                          <p:val>
                                            <p:strVal val="#ppt_w"/>
                                          </p:val>
                                        </p:tav>
                                      </p:tavLst>
                                    </p:anim>
                                    <p:anim calcmode="lin" valueType="num">
                                      <p:cBhvr>
                                        <p:cTn id="175" dur="500" fill="hold"/>
                                        <p:tgtEl>
                                          <p:spTgt spid="82"/>
                                        </p:tgtEl>
                                        <p:attrNameLst>
                                          <p:attrName>ppt_h</p:attrName>
                                        </p:attrNameLst>
                                      </p:cBhvr>
                                      <p:tavLst>
                                        <p:tav tm="0">
                                          <p:val>
                                            <p:fltVal val="0"/>
                                          </p:val>
                                        </p:tav>
                                        <p:tav tm="100000">
                                          <p:val>
                                            <p:strVal val="#ppt_h"/>
                                          </p:val>
                                        </p:tav>
                                      </p:tavLst>
                                    </p:anim>
                                    <p:animEffect transition="in" filter="fade">
                                      <p:cBhvr>
                                        <p:cTn id="176" dur="500"/>
                                        <p:tgtEl>
                                          <p:spTgt spid="82"/>
                                        </p:tgtEl>
                                      </p:cBhvr>
                                    </p:animEffect>
                                  </p:childTnLst>
                                </p:cTn>
                              </p:par>
                            </p:childTnLst>
                          </p:cTn>
                        </p:par>
                        <p:par>
                          <p:cTn id="177" fill="hold">
                            <p:stCondLst>
                              <p:cond delay="12500"/>
                            </p:stCondLst>
                            <p:childTnLst>
                              <p:par>
                                <p:cTn id="178" presetID="42" presetClass="entr" presetSubtype="0" fill="hold" grpId="0" nodeType="afterEffect">
                                  <p:stCondLst>
                                    <p:cond delay="0"/>
                                  </p:stCondLst>
                                  <p:childTnLst>
                                    <p:set>
                                      <p:cBhvr>
                                        <p:cTn id="179" dur="1" fill="hold">
                                          <p:stCondLst>
                                            <p:cond delay="0"/>
                                          </p:stCondLst>
                                        </p:cTn>
                                        <p:tgtEl>
                                          <p:spTgt spid="90"/>
                                        </p:tgtEl>
                                        <p:attrNameLst>
                                          <p:attrName>style.visibility</p:attrName>
                                        </p:attrNameLst>
                                      </p:cBhvr>
                                      <p:to>
                                        <p:strVal val="visible"/>
                                      </p:to>
                                    </p:set>
                                    <p:animEffect transition="in" filter="fade">
                                      <p:cBhvr>
                                        <p:cTn id="180" dur="1000"/>
                                        <p:tgtEl>
                                          <p:spTgt spid="90"/>
                                        </p:tgtEl>
                                      </p:cBhvr>
                                    </p:animEffect>
                                    <p:anim calcmode="lin" valueType="num">
                                      <p:cBhvr>
                                        <p:cTn id="181" dur="1000" fill="hold"/>
                                        <p:tgtEl>
                                          <p:spTgt spid="90"/>
                                        </p:tgtEl>
                                        <p:attrNameLst>
                                          <p:attrName>ppt_x</p:attrName>
                                        </p:attrNameLst>
                                      </p:cBhvr>
                                      <p:tavLst>
                                        <p:tav tm="0">
                                          <p:val>
                                            <p:strVal val="#ppt_x"/>
                                          </p:val>
                                        </p:tav>
                                        <p:tav tm="100000">
                                          <p:val>
                                            <p:strVal val="#ppt_x"/>
                                          </p:val>
                                        </p:tav>
                                      </p:tavLst>
                                    </p:anim>
                                    <p:anim calcmode="lin" valueType="num">
                                      <p:cBhvr>
                                        <p:cTn id="18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5" grpId="0" animBg="1"/>
      <p:bldP spid="46" grpId="0"/>
      <p:bldP spid="48" grpId="0" animBg="1"/>
      <p:bldP spid="49" grpId="0"/>
      <p:bldP spid="50" grpId="0" animBg="1"/>
      <p:bldP spid="51" grpId="0"/>
      <p:bldP spid="76" grpId="0" animBg="1"/>
      <p:bldP spid="78" grpId="0"/>
      <p:bldP spid="79" grpId="0" animBg="1"/>
      <p:bldP spid="82" grpId="0"/>
      <p:bldP spid="83" grpId="0"/>
      <p:bldP spid="87" grpId="0"/>
      <p:bldP spid="90" grpId="0"/>
      <p:bldP spid="94"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C31C208-068C-4AEB-ABCC-8AFB042E35BB}"/>
              </a:ext>
            </a:extLst>
          </p:cNvPr>
          <p:cNvGrpSpPr/>
          <p:nvPr/>
        </p:nvGrpSpPr>
        <p:grpSpPr>
          <a:xfrm>
            <a:off x="1004581" y="2937317"/>
            <a:ext cx="5396219" cy="2701483"/>
            <a:chOff x="1690381" y="2710112"/>
            <a:chExt cx="5396219" cy="2701483"/>
          </a:xfrm>
          <a:solidFill>
            <a:srgbClr val="2C3749"/>
          </a:solidFill>
        </p:grpSpPr>
        <p:sp>
          <p:nvSpPr>
            <p:cNvPr id="9" name="Freeform 66"/>
            <p:cNvSpPr>
              <a:spLocks/>
            </p:cNvSpPr>
            <p:nvPr/>
          </p:nvSpPr>
          <p:spPr bwMode="auto">
            <a:xfrm>
              <a:off x="1690381" y="3945726"/>
              <a:ext cx="1616842" cy="1465869"/>
            </a:xfrm>
            <a:custGeom>
              <a:avLst/>
              <a:gdLst>
                <a:gd name="T0" fmla="*/ 256 w 1197"/>
                <a:gd name="T1" fmla="*/ 0 h 1155"/>
                <a:gd name="T2" fmla="*/ 0 w 1197"/>
                <a:gd name="T3" fmla="*/ 353 h 1155"/>
                <a:gd name="T4" fmla="*/ 1197 w 1197"/>
                <a:gd name="T5" fmla="*/ 1155 h 1155"/>
                <a:gd name="T6" fmla="*/ 1197 w 1197"/>
                <a:gd name="T7" fmla="*/ 633 h 1155"/>
                <a:gd name="T8" fmla="*/ 256 w 1197"/>
                <a:gd name="T9" fmla="*/ 0 h 1155"/>
              </a:gdLst>
              <a:ahLst/>
              <a:cxnLst>
                <a:cxn ang="0">
                  <a:pos x="T0" y="T1"/>
                </a:cxn>
                <a:cxn ang="0">
                  <a:pos x="T2" y="T3"/>
                </a:cxn>
                <a:cxn ang="0">
                  <a:pos x="T4" y="T5"/>
                </a:cxn>
                <a:cxn ang="0">
                  <a:pos x="T6" y="T7"/>
                </a:cxn>
                <a:cxn ang="0">
                  <a:pos x="T8" y="T9"/>
                </a:cxn>
              </a:cxnLst>
              <a:rect l="0" t="0" r="r" b="b"/>
              <a:pathLst>
                <a:path w="1197" h="1155">
                  <a:moveTo>
                    <a:pt x="256" y="0"/>
                  </a:moveTo>
                  <a:lnTo>
                    <a:pt x="0" y="353"/>
                  </a:lnTo>
                  <a:lnTo>
                    <a:pt x="1197" y="1155"/>
                  </a:lnTo>
                  <a:lnTo>
                    <a:pt x="1197" y="633"/>
                  </a:lnTo>
                  <a:lnTo>
                    <a:pt x="256" y="0"/>
                  </a:lnTo>
                  <a:close/>
                </a:path>
              </a:pathLst>
            </a:custGeom>
            <a:solidFill>
              <a:srgbClr val="222D3F"/>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8" name="Freeform 67"/>
            <p:cNvSpPr>
              <a:spLocks/>
            </p:cNvSpPr>
            <p:nvPr/>
          </p:nvSpPr>
          <p:spPr bwMode="auto">
            <a:xfrm>
              <a:off x="3307223" y="2710112"/>
              <a:ext cx="3779377" cy="2701483"/>
            </a:xfrm>
            <a:custGeom>
              <a:avLst/>
              <a:gdLst>
                <a:gd name="T0" fmla="*/ 0 w 2797"/>
                <a:gd name="T1" fmla="*/ 1607 h 2129"/>
                <a:gd name="T2" fmla="*/ 0 w 2797"/>
                <a:gd name="T3" fmla="*/ 2129 h 2129"/>
                <a:gd name="T4" fmla="*/ 2797 w 2797"/>
                <a:gd name="T5" fmla="*/ 543 h 2129"/>
                <a:gd name="T6" fmla="*/ 2797 w 2797"/>
                <a:gd name="T7" fmla="*/ 0 h 2129"/>
                <a:gd name="T8" fmla="*/ 0 w 2797"/>
                <a:gd name="T9" fmla="*/ 1607 h 2129"/>
              </a:gdLst>
              <a:ahLst/>
              <a:cxnLst>
                <a:cxn ang="0">
                  <a:pos x="T0" y="T1"/>
                </a:cxn>
                <a:cxn ang="0">
                  <a:pos x="T2" y="T3"/>
                </a:cxn>
                <a:cxn ang="0">
                  <a:pos x="T4" y="T5"/>
                </a:cxn>
                <a:cxn ang="0">
                  <a:pos x="T6" y="T7"/>
                </a:cxn>
                <a:cxn ang="0">
                  <a:pos x="T8" y="T9"/>
                </a:cxn>
              </a:cxnLst>
              <a:rect l="0" t="0" r="r" b="b"/>
              <a:pathLst>
                <a:path w="2797" h="2129">
                  <a:moveTo>
                    <a:pt x="0" y="1607"/>
                  </a:moveTo>
                  <a:lnTo>
                    <a:pt x="0" y="2129"/>
                  </a:lnTo>
                  <a:lnTo>
                    <a:pt x="2797" y="543"/>
                  </a:lnTo>
                  <a:lnTo>
                    <a:pt x="2797" y="0"/>
                  </a:lnTo>
                  <a:lnTo>
                    <a:pt x="0" y="1607"/>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6" name="Group 5">
            <a:extLst>
              <a:ext uri="{FF2B5EF4-FFF2-40B4-BE49-F238E27FC236}">
                <a16:creationId xmlns:a16="http://schemas.microsoft.com/office/drawing/2014/main" id="{347415B1-E8C7-49EC-8466-409868B38049}"/>
              </a:ext>
            </a:extLst>
          </p:cNvPr>
          <p:cNvGrpSpPr/>
          <p:nvPr/>
        </p:nvGrpSpPr>
        <p:grpSpPr>
          <a:xfrm>
            <a:off x="1428823" y="2171359"/>
            <a:ext cx="4971977" cy="2553041"/>
            <a:chOff x="2114623" y="2038748"/>
            <a:chExt cx="4971977" cy="2553041"/>
          </a:xfrm>
          <a:solidFill>
            <a:srgbClr val="44546B"/>
          </a:solidFill>
        </p:grpSpPr>
        <p:sp>
          <p:nvSpPr>
            <p:cNvPr id="10" name="Freeform 68"/>
            <p:cNvSpPr>
              <a:spLocks/>
            </p:cNvSpPr>
            <p:nvPr/>
          </p:nvSpPr>
          <p:spPr bwMode="auto">
            <a:xfrm>
              <a:off x="2114623" y="3515581"/>
              <a:ext cx="1185009" cy="1076207"/>
            </a:xfrm>
            <a:custGeom>
              <a:avLst/>
              <a:gdLst>
                <a:gd name="T0" fmla="*/ 191 w 877"/>
                <a:gd name="T1" fmla="*/ 0 h 848"/>
                <a:gd name="T2" fmla="*/ 0 w 877"/>
                <a:gd name="T3" fmla="*/ 261 h 848"/>
                <a:gd name="T4" fmla="*/ 877 w 877"/>
                <a:gd name="T5" fmla="*/ 848 h 848"/>
                <a:gd name="T6" fmla="*/ 877 w 877"/>
                <a:gd name="T7" fmla="*/ 458 h 848"/>
                <a:gd name="T8" fmla="*/ 191 w 877"/>
                <a:gd name="T9" fmla="*/ 0 h 848"/>
              </a:gdLst>
              <a:ahLst/>
              <a:cxnLst>
                <a:cxn ang="0">
                  <a:pos x="T0" y="T1"/>
                </a:cxn>
                <a:cxn ang="0">
                  <a:pos x="T2" y="T3"/>
                </a:cxn>
                <a:cxn ang="0">
                  <a:pos x="T4" y="T5"/>
                </a:cxn>
                <a:cxn ang="0">
                  <a:pos x="T6" y="T7"/>
                </a:cxn>
                <a:cxn ang="0">
                  <a:pos x="T8" y="T9"/>
                </a:cxn>
              </a:cxnLst>
              <a:rect l="0" t="0" r="r" b="b"/>
              <a:pathLst>
                <a:path w="877" h="848">
                  <a:moveTo>
                    <a:pt x="191" y="0"/>
                  </a:moveTo>
                  <a:lnTo>
                    <a:pt x="0" y="261"/>
                  </a:lnTo>
                  <a:lnTo>
                    <a:pt x="877" y="848"/>
                  </a:lnTo>
                  <a:lnTo>
                    <a:pt x="877" y="458"/>
                  </a:lnTo>
                  <a:lnTo>
                    <a:pt x="191" y="0"/>
                  </a:lnTo>
                  <a:close/>
                </a:path>
              </a:pathLst>
            </a:custGeom>
            <a:solidFill>
              <a:srgbClr val="304057"/>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9" name="Freeform 69"/>
            <p:cNvSpPr>
              <a:spLocks/>
            </p:cNvSpPr>
            <p:nvPr/>
          </p:nvSpPr>
          <p:spPr bwMode="auto">
            <a:xfrm>
              <a:off x="3299632" y="2038748"/>
              <a:ext cx="3786968" cy="2553041"/>
            </a:xfrm>
            <a:custGeom>
              <a:avLst/>
              <a:gdLst>
                <a:gd name="T0" fmla="*/ 0 w 2803"/>
                <a:gd name="T1" fmla="*/ 1622 h 2012"/>
                <a:gd name="T2" fmla="*/ 0 w 2803"/>
                <a:gd name="T3" fmla="*/ 1622 h 2012"/>
                <a:gd name="T4" fmla="*/ 0 w 2803"/>
                <a:gd name="T5" fmla="*/ 2012 h 2012"/>
                <a:gd name="T6" fmla="*/ 2803 w 2803"/>
                <a:gd name="T7" fmla="*/ 405 h 2012"/>
                <a:gd name="T8" fmla="*/ 2803 w 2803"/>
                <a:gd name="T9" fmla="*/ 0 h 2012"/>
                <a:gd name="T10" fmla="*/ 0 w 2803"/>
                <a:gd name="T11" fmla="*/ 1622 h 2012"/>
              </a:gdLst>
              <a:ahLst/>
              <a:cxnLst>
                <a:cxn ang="0">
                  <a:pos x="T0" y="T1"/>
                </a:cxn>
                <a:cxn ang="0">
                  <a:pos x="T2" y="T3"/>
                </a:cxn>
                <a:cxn ang="0">
                  <a:pos x="T4" y="T5"/>
                </a:cxn>
                <a:cxn ang="0">
                  <a:pos x="T6" y="T7"/>
                </a:cxn>
                <a:cxn ang="0">
                  <a:pos x="T8" y="T9"/>
                </a:cxn>
                <a:cxn ang="0">
                  <a:pos x="T10" y="T11"/>
                </a:cxn>
              </a:cxnLst>
              <a:rect l="0" t="0" r="r" b="b"/>
              <a:pathLst>
                <a:path w="2803" h="2012">
                  <a:moveTo>
                    <a:pt x="0" y="1622"/>
                  </a:moveTo>
                  <a:lnTo>
                    <a:pt x="0" y="1622"/>
                  </a:lnTo>
                  <a:lnTo>
                    <a:pt x="0" y="2012"/>
                  </a:lnTo>
                  <a:lnTo>
                    <a:pt x="2803" y="405"/>
                  </a:lnTo>
                  <a:lnTo>
                    <a:pt x="2803" y="0"/>
                  </a:lnTo>
                  <a:lnTo>
                    <a:pt x="0" y="1622"/>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4" name="Group 3">
            <a:extLst>
              <a:ext uri="{FF2B5EF4-FFF2-40B4-BE49-F238E27FC236}">
                <a16:creationId xmlns:a16="http://schemas.microsoft.com/office/drawing/2014/main" id="{6978BF6C-A3BE-4F8A-895F-9F054695313F}"/>
              </a:ext>
            </a:extLst>
          </p:cNvPr>
          <p:cNvGrpSpPr/>
          <p:nvPr/>
        </p:nvGrpSpPr>
        <p:grpSpPr>
          <a:xfrm>
            <a:off x="1767879" y="1371600"/>
            <a:ext cx="4632921" cy="2576657"/>
            <a:chOff x="2453679" y="1371600"/>
            <a:chExt cx="4632921" cy="2576657"/>
          </a:xfrm>
          <a:solidFill>
            <a:srgbClr val="8397B1"/>
          </a:solidFill>
        </p:grpSpPr>
        <p:sp>
          <p:nvSpPr>
            <p:cNvPr id="11" name="Freeform 70"/>
            <p:cNvSpPr>
              <a:spLocks/>
            </p:cNvSpPr>
            <p:nvPr/>
          </p:nvSpPr>
          <p:spPr bwMode="auto">
            <a:xfrm>
              <a:off x="2453679" y="3071940"/>
              <a:ext cx="850170" cy="876317"/>
            </a:xfrm>
            <a:custGeom>
              <a:avLst/>
              <a:gdLst>
                <a:gd name="T0" fmla="*/ 629 w 629"/>
                <a:gd name="T1" fmla="*/ 290 h 691"/>
                <a:gd name="T2" fmla="*/ 195 w 629"/>
                <a:gd name="T3" fmla="*/ 0 h 691"/>
                <a:gd name="T4" fmla="*/ 0 w 629"/>
                <a:gd name="T5" fmla="*/ 272 h 691"/>
                <a:gd name="T6" fmla="*/ 629 w 629"/>
                <a:gd name="T7" fmla="*/ 691 h 691"/>
                <a:gd name="T8" fmla="*/ 629 w 629"/>
                <a:gd name="T9" fmla="*/ 295 h 691"/>
                <a:gd name="T10" fmla="*/ 629 w 629"/>
                <a:gd name="T11" fmla="*/ 290 h 691"/>
              </a:gdLst>
              <a:ahLst/>
              <a:cxnLst>
                <a:cxn ang="0">
                  <a:pos x="T0" y="T1"/>
                </a:cxn>
                <a:cxn ang="0">
                  <a:pos x="T2" y="T3"/>
                </a:cxn>
                <a:cxn ang="0">
                  <a:pos x="T4" y="T5"/>
                </a:cxn>
                <a:cxn ang="0">
                  <a:pos x="T6" y="T7"/>
                </a:cxn>
                <a:cxn ang="0">
                  <a:pos x="T8" y="T9"/>
                </a:cxn>
                <a:cxn ang="0">
                  <a:pos x="T10" y="T11"/>
                </a:cxn>
              </a:cxnLst>
              <a:rect l="0" t="0" r="r" b="b"/>
              <a:pathLst>
                <a:path w="629" h="691">
                  <a:moveTo>
                    <a:pt x="629" y="290"/>
                  </a:moveTo>
                  <a:lnTo>
                    <a:pt x="195" y="0"/>
                  </a:lnTo>
                  <a:lnTo>
                    <a:pt x="0" y="272"/>
                  </a:lnTo>
                  <a:lnTo>
                    <a:pt x="629" y="691"/>
                  </a:lnTo>
                  <a:lnTo>
                    <a:pt x="629" y="295"/>
                  </a:lnTo>
                  <a:lnTo>
                    <a:pt x="629" y="290"/>
                  </a:lnTo>
                  <a:close/>
                </a:path>
              </a:pathLst>
            </a:custGeom>
            <a:solidFill>
              <a:srgbClr val="657993"/>
            </a:solidFill>
            <a:ln>
              <a:noFill/>
            </a:ln>
          </p:spPr>
          <p:txBody>
            <a:bodyPr/>
            <a:lstStyle/>
            <a:p>
              <a:pPr defTabSz="1828434" fontAlgn="auto">
                <a:spcBef>
                  <a:spcPts val="0"/>
                </a:spcBef>
                <a:spcAft>
                  <a:spcPts val="0"/>
                </a:spcAft>
                <a:defRPr/>
              </a:pPr>
              <a:endParaRPr lang="id-ID" sz="1351" dirty="0">
                <a:latin typeface="+mn-lt"/>
                <a:ea typeface="+mn-ea"/>
              </a:endParaRPr>
            </a:p>
          </p:txBody>
        </p:sp>
        <p:sp>
          <p:nvSpPr>
            <p:cNvPr id="20" name="Freeform 71"/>
            <p:cNvSpPr>
              <a:spLocks/>
            </p:cNvSpPr>
            <p:nvPr/>
          </p:nvSpPr>
          <p:spPr bwMode="auto">
            <a:xfrm>
              <a:off x="3303849" y="1371600"/>
              <a:ext cx="3782751" cy="2576657"/>
            </a:xfrm>
            <a:custGeom>
              <a:avLst/>
              <a:gdLst>
                <a:gd name="T0" fmla="*/ 0 w 2800"/>
                <a:gd name="T1" fmla="*/ 1635 h 2031"/>
                <a:gd name="T2" fmla="*/ 0 w 2800"/>
                <a:gd name="T3" fmla="*/ 2031 h 2031"/>
                <a:gd name="T4" fmla="*/ 2800 w 2800"/>
                <a:gd name="T5" fmla="*/ 409 h 2031"/>
                <a:gd name="T6" fmla="*/ 2800 w 2800"/>
                <a:gd name="T7" fmla="*/ 0 h 2031"/>
                <a:gd name="T8" fmla="*/ 0 w 2800"/>
                <a:gd name="T9" fmla="*/ 1635 h 2031"/>
              </a:gdLst>
              <a:ahLst/>
              <a:cxnLst>
                <a:cxn ang="0">
                  <a:pos x="T0" y="T1"/>
                </a:cxn>
                <a:cxn ang="0">
                  <a:pos x="T2" y="T3"/>
                </a:cxn>
                <a:cxn ang="0">
                  <a:pos x="T4" y="T5"/>
                </a:cxn>
                <a:cxn ang="0">
                  <a:pos x="T6" y="T7"/>
                </a:cxn>
                <a:cxn ang="0">
                  <a:pos x="T8" y="T9"/>
                </a:cxn>
              </a:cxnLst>
              <a:rect l="0" t="0" r="r" b="b"/>
              <a:pathLst>
                <a:path w="2800" h="2031">
                  <a:moveTo>
                    <a:pt x="0" y="1635"/>
                  </a:moveTo>
                  <a:lnTo>
                    <a:pt x="0" y="2031"/>
                  </a:lnTo>
                  <a:lnTo>
                    <a:pt x="2800" y="409"/>
                  </a:lnTo>
                  <a:lnTo>
                    <a:pt x="2800" y="0"/>
                  </a:lnTo>
                  <a:lnTo>
                    <a:pt x="0" y="1635"/>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13" name="Group 12">
            <a:extLst>
              <a:ext uri="{FF2B5EF4-FFF2-40B4-BE49-F238E27FC236}">
                <a16:creationId xmlns:a16="http://schemas.microsoft.com/office/drawing/2014/main" id="{CDB3A2A3-D4BF-48C5-A49A-2D4F405C3446}"/>
              </a:ext>
            </a:extLst>
          </p:cNvPr>
          <p:cNvGrpSpPr/>
          <p:nvPr/>
        </p:nvGrpSpPr>
        <p:grpSpPr>
          <a:xfrm>
            <a:off x="457200" y="3837963"/>
            <a:ext cx="5943600" cy="2867637"/>
            <a:chOff x="1143000" y="3580525"/>
            <a:chExt cx="5943600" cy="2867637"/>
          </a:xfrm>
          <a:solidFill>
            <a:srgbClr val="62768F"/>
          </a:solidFill>
        </p:grpSpPr>
        <p:sp>
          <p:nvSpPr>
            <p:cNvPr id="12" name="Freeform 72"/>
            <p:cNvSpPr>
              <a:spLocks/>
            </p:cNvSpPr>
            <p:nvPr/>
          </p:nvSpPr>
          <p:spPr bwMode="auto">
            <a:xfrm>
              <a:off x="1143000" y="4521784"/>
              <a:ext cx="2156632" cy="1926378"/>
            </a:xfrm>
            <a:custGeom>
              <a:avLst/>
              <a:gdLst>
                <a:gd name="T0" fmla="*/ 330 w 1596"/>
                <a:gd name="T1" fmla="*/ 0 h 1518"/>
                <a:gd name="T2" fmla="*/ 0 w 1596"/>
                <a:gd name="T3" fmla="*/ 451 h 1518"/>
                <a:gd name="T4" fmla="*/ 1596 w 1596"/>
                <a:gd name="T5" fmla="*/ 1518 h 1518"/>
                <a:gd name="T6" fmla="*/ 1596 w 1596"/>
                <a:gd name="T7" fmla="*/ 848 h 1518"/>
                <a:gd name="T8" fmla="*/ 330 w 1596"/>
                <a:gd name="T9" fmla="*/ 0 h 1518"/>
              </a:gdLst>
              <a:ahLst/>
              <a:cxnLst>
                <a:cxn ang="0">
                  <a:pos x="T0" y="T1"/>
                </a:cxn>
                <a:cxn ang="0">
                  <a:pos x="T2" y="T3"/>
                </a:cxn>
                <a:cxn ang="0">
                  <a:pos x="T4" y="T5"/>
                </a:cxn>
                <a:cxn ang="0">
                  <a:pos x="T6" y="T7"/>
                </a:cxn>
                <a:cxn ang="0">
                  <a:pos x="T8" y="T9"/>
                </a:cxn>
              </a:cxnLst>
              <a:rect l="0" t="0" r="r" b="b"/>
              <a:pathLst>
                <a:path w="1596" h="1518">
                  <a:moveTo>
                    <a:pt x="330" y="0"/>
                  </a:moveTo>
                  <a:lnTo>
                    <a:pt x="0" y="451"/>
                  </a:lnTo>
                  <a:lnTo>
                    <a:pt x="1596" y="1518"/>
                  </a:lnTo>
                  <a:lnTo>
                    <a:pt x="1596" y="848"/>
                  </a:lnTo>
                  <a:lnTo>
                    <a:pt x="330" y="0"/>
                  </a:lnTo>
                  <a:close/>
                </a:path>
              </a:pathLst>
            </a:custGeom>
            <a:solidFill>
              <a:srgbClr val="4E627B"/>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21" name="Freeform 73"/>
            <p:cNvSpPr>
              <a:spLocks/>
            </p:cNvSpPr>
            <p:nvPr/>
          </p:nvSpPr>
          <p:spPr bwMode="auto">
            <a:xfrm>
              <a:off x="3299632" y="3580525"/>
              <a:ext cx="3786968" cy="2867637"/>
            </a:xfrm>
            <a:custGeom>
              <a:avLst/>
              <a:gdLst>
                <a:gd name="T0" fmla="*/ 0 w 2803"/>
                <a:gd name="T1" fmla="*/ 1590 h 2260"/>
                <a:gd name="T2" fmla="*/ 0 w 2803"/>
                <a:gd name="T3" fmla="*/ 2260 h 2260"/>
                <a:gd name="T4" fmla="*/ 2803 w 2803"/>
                <a:gd name="T5" fmla="*/ 692 h 2260"/>
                <a:gd name="T6" fmla="*/ 2803 w 2803"/>
                <a:gd name="T7" fmla="*/ 0 h 2260"/>
                <a:gd name="T8" fmla="*/ 0 w 2803"/>
                <a:gd name="T9" fmla="*/ 1590 h 2260"/>
              </a:gdLst>
              <a:ahLst/>
              <a:cxnLst>
                <a:cxn ang="0">
                  <a:pos x="T0" y="T1"/>
                </a:cxn>
                <a:cxn ang="0">
                  <a:pos x="T2" y="T3"/>
                </a:cxn>
                <a:cxn ang="0">
                  <a:pos x="T4" y="T5"/>
                </a:cxn>
                <a:cxn ang="0">
                  <a:pos x="T6" y="T7"/>
                </a:cxn>
                <a:cxn ang="0">
                  <a:pos x="T8" y="T9"/>
                </a:cxn>
              </a:cxnLst>
              <a:rect l="0" t="0" r="r" b="b"/>
              <a:pathLst>
                <a:path w="2803" h="2260">
                  <a:moveTo>
                    <a:pt x="0" y="1590"/>
                  </a:moveTo>
                  <a:lnTo>
                    <a:pt x="0" y="2260"/>
                  </a:lnTo>
                  <a:lnTo>
                    <a:pt x="2803" y="692"/>
                  </a:lnTo>
                  <a:lnTo>
                    <a:pt x="2803" y="0"/>
                  </a:lnTo>
                  <a:lnTo>
                    <a:pt x="0" y="1590"/>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3" name="Group 2">
            <a:extLst>
              <a:ext uri="{FF2B5EF4-FFF2-40B4-BE49-F238E27FC236}">
                <a16:creationId xmlns:a16="http://schemas.microsoft.com/office/drawing/2014/main" id="{D5A1C75F-FE85-4B92-938F-7952BEE9A749}"/>
              </a:ext>
            </a:extLst>
          </p:cNvPr>
          <p:cNvGrpSpPr/>
          <p:nvPr/>
        </p:nvGrpSpPr>
        <p:grpSpPr>
          <a:xfrm>
            <a:off x="2118743" y="2286000"/>
            <a:ext cx="1109944" cy="973310"/>
            <a:chOff x="2804543" y="2306112"/>
            <a:chExt cx="1109944" cy="973310"/>
          </a:xfrm>
          <a:solidFill>
            <a:srgbClr val="EF3425"/>
          </a:solidFill>
        </p:grpSpPr>
        <p:sp>
          <p:nvSpPr>
            <p:cNvPr id="22" name="Freeform 53"/>
            <p:cNvSpPr>
              <a:spLocks/>
            </p:cNvSpPr>
            <p:nvPr/>
          </p:nvSpPr>
          <p:spPr bwMode="auto">
            <a:xfrm>
              <a:off x="3309753" y="2306112"/>
              <a:ext cx="604734" cy="973310"/>
            </a:xfrm>
            <a:custGeom>
              <a:avLst/>
              <a:gdLst>
                <a:gd name="T0" fmla="*/ 0 w 498"/>
                <a:gd name="T1" fmla="*/ 853 h 853"/>
                <a:gd name="T2" fmla="*/ 0 w 498"/>
                <a:gd name="T3" fmla="*/ 0 h 853"/>
                <a:gd name="T4" fmla="*/ 498 w 498"/>
                <a:gd name="T5" fmla="*/ 562 h 853"/>
                <a:gd name="T6" fmla="*/ 0 w 498"/>
                <a:gd name="T7" fmla="*/ 853 h 853"/>
              </a:gdLst>
              <a:ahLst/>
              <a:cxnLst>
                <a:cxn ang="0">
                  <a:pos x="T0" y="T1"/>
                </a:cxn>
                <a:cxn ang="0">
                  <a:pos x="T2" y="T3"/>
                </a:cxn>
                <a:cxn ang="0">
                  <a:pos x="T4" y="T5"/>
                </a:cxn>
                <a:cxn ang="0">
                  <a:pos x="T6" y="T7"/>
                </a:cxn>
              </a:cxnLst>
              <a:rect l="0" t="0" r="r" b="b"/>
              <a:pathLst>
                <a:path w="498" h="853">
                  <a:moveTo>
                    <a:pt x="0" y="853"/>
                  </a:moveTo>
                  <a:lnTo>
                    <a:pt x="0" y="0"/>
                  </a:lnTo>
                  <a:lnTo>
                    <a:pt x="498" y="562"/>
                  </a:lnTo>
                  <a:lnTo>
                    <a:pt x="0" y="853"/>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sp>
          <p:nvSpPr>
            <p:cNvPr id="23" name="Freeform 54"/>
            <p:cNvSpPr>
              <a:spLocks/>
            </p:cNvSpPr>
            <p:nvPr/>
          </p:nvSpPr>
          <p:spPr bwMode="auto">
            <a:xfrm>
              <a:off x="2804543" y="2306112"/>
              <a:ext cx="505210" cy="973310"/>
            </a:xfrm>
            <a:custGeom>
              <a:avLst/>
              <a:gdLst>
                <a:gd name="T0" fmla="*/ 416 w 416"/>
                <a:gd name="T1" fmla="*/ 0 h 853"/>
                <a:gd name="T2" fmla="*/ 0 w 416"/>
                <a:gd name="T3" fmla="*/ 574 h 853"/>
                <a:gd name="T4" fmla="*/ 416 w 416"/>
                <a:gd name="T5" fmla="*/ 853 h 853"/>
                <a:gd name="T6" fmla="*/ 416 w 416"/>
                <a:gd name="T7" fmla="*/ 0 h 853"/>
              </a:gdLst>
              <a:ahLst/>
              <a:cxnLst>
                <a:cxn ang="0">
                  <a:pos x="T0" y="T1"/>
                </a:cxn>
                <a:cxn ang="0">
                  <a:pos x="T2" y="T3"/>
                </a:cxn>
                <a:cxn ang="0">
                  <a:pos x="T4" y="T5"/>
                </a:cxn>
                <a:cxn ang="0">
                  <a:pos x="T6" y="T7"/>
                </a:cxn>
              </a:cxnLst>
              <a:rect l="0" t="0" r="r" b="b"/>
              <a:pathLst>
                <a:path w="416" h="853">
                  <a:moveTo>
                    <a:pt x="416" y="0"/>
                  </a:moveTo>
                  <a:lnTo>
                    <a:pt x="0" y="574"/>
                  </a:lnTo>
                  <a:lnTo>
                    <a:pt x="416" y="853"/>
                  </a:lnTo>
                  <a:lnTo>
                    <a:pt x="416" y="0"/>
                  </a:lnTo>
                  <a:close/>
                </a:path>
              </a:pathLst>
            </a:custGeom>
            <a:solidFill>
              <a:srgbClr val="D11607"/>
            </a:solidFill>
            <a:ln>
              <a:noFill/>
            </a:ln>
          </p:spPr>
          <p:txBody>
            <a:bodyPr/>
            <a:lstStyle/>
            <a:p>
              <a:pPr defTabSz="1828434" fontAlgn="auto">
                <a:spcBef>
                  <a:spcPts val="0"/>
                </a:spcBef>
                <a:spcAft>
                  <a:spcPts val="0"/>
                </a:spcAft>
                <a:defRPr/>
              </a:pPr>
              <a:endParaRPr lang="id-ID" sz="1351" dirty="0">
                <a:latin typeface="+mn-lt"/>
                <a:ea typeface="+mn-ea"/>
              </a:endParaRPr>
            </a:p>
          </p:txBody>
        </p:sp>
      </p:grpSp>
      <p:sp>
        <p:nvSpPr>
          <p:cNvPr id="38" name="TextBox 37">
            <a:extLst>
              <a:ext uri="{FF2B5EF4-FFF2-40B4-BE49-F238E27FC236}">
                <a16:creationId xmlns:a16="http://schemas.microsoft.com/office/drawing/2014/main" id="{4D57FE71-C824-4731-8921-2B388CA610F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39" name="TextBox 38">
            <a:extLst>
              <a:ext uri="{FF2B5EF4-FFF2-40B4-BE49-F238E27FC236}">
                <a16:creationId xmlns:a16="http://schemas.microsoft.com/office/drawing/2014/main" id="{6379D81C-23D9-4511-8560-46250FF9461E}"/>
              </a:ext>
            </a:extLst>
          </p:cNvPr>
          <p:cNvSpPr txBox="1"/>
          <p:nvPr/>
        </p:nvSpPr>
        <p:spPr>
          <a:xfrm>
            <a:off x="6934198" y="384631"/>
            <a:ext cx="5029200" cy="1231106"/>
          </a:xfrm>
          <a:prstGeom prst="rect">
            <a:avLst/>
          </a:prstGeom>
          <a:noFill/>
        </p:spPr>
        <p:txBody>
          <a:bodyPr wrap="square" rtlCol="0">
            <a:spAutoFit/>
          </a:bodyPr>
          <a:lstStyle/>
          <a:p>
            <a:r>
              <a:rPr lang="en-US" sz="1400" dirty="0">
                <a:solidFill>
                  <a:srgbClr val="C00000"/>
                </a:solidFill>
                <a:latin typeface="Bernard MT Condensed" panose="02050806060905020404" pitchFamily="18" charset="0"/>
              </a:rPr>
              <a:t>LOREM IPSUM DOLOR </a:t>
            </a:r>
            <a:r>
              <a:rPr lang="en-US" sz="1600" dirty="0">
                <a:solidFill>
                  <a:srgbClr val="C00000"/>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0" name="TextBox 39">
            <a:extLst>
              <a:ext uri="{FF2B5EF4-FFF2-40B4-BE49-F238E27FC236}">
                <a16:creationId xmlns:a16="http://schemas.microsoft.com/office/drawing/2014/main" id="{A422EF74-F78F-4459-AD4E-5375D15829F1}"/>
              </a:ext>
            </a:extLst>
          </p:cNvPr>
          <p:cNvSpPr txBox="1"/>
          <p:nvPr/>
        </p:nvSpPr>
        <p:spPr>
          <a:xfrm>
            <a:off x="6934197" y="1664791"/>
            <a:ext cx="5029200" cy="1231106"/>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57B4CA1E-C054-4ED0-86C6-36FBB52748DD}"/>
              </a:ext>
            </a:extLst>
          </p:cNvPr>
          <p:cNvSpPr txBox="1"/>
          <p:nvPr/>
        </p:nvSpPr>
        <p:spPr>
          <a:xfrm>
            <a:off x="6934196" y="2944951"/>
            <a:ext cx="5029200" cy="123110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endParaRPr lang="en-US" sz="1400" dirty="0">
              <a:solidFill>
                <a:srgbClr val="44546B"/>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0AF2158-2B27-472D-AB92-8379C49A6414}"/>
              </a:ext>
            </a:extLst>
          </p:cNvPr>
          <p:cNvSpPr txBox="1"/>
          <p:nvPr/>
        </p:nvSpPr>
        <p:spPr>
          <a:xfrm>
            <a:off x="6934200" y="4225111"/>
            <a:ext cx="5029200" cy="1231106"/>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endParaRPr lang="en-US" sz="1400" dirty="0">
              <a:solidFill>
                <a:srgbClr val="2C3749"/>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4BB1FB2C-BE9E-4A5D-806F-3550ACF0DC2B}"/>
              </a:ext>
            </a:extLst>
          </p:cNvPr>
          <p:cNvSpPr txBox="1"/>
          <p:nvPr/>
        </p:nvSpPr>
        <p:spPr>
          <a:xfrm>
            <a:off x="6934195" y="5505271"/>
            <a:ext cx="5029200" cy="1231106"/>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endParaRPr lang="en-US" sz="1400" dirty="0">
              <a:solidFill>
                <a:srgbClr val="62768F"/>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grpSp>
        <p:nvGrpSpPr>
          <p:cNvPr id="16" name="Group 15">
            <a:extLst>
              <a:ext uri="{FF2B5EF4-FFF2-40B4-BE49-F238E27FC236}">
                <a16:creationId xmlns:a16="http://schemas.microsoft.com/office/drawing/2014/main" id="{E3F4390D-13DB-4641-BA35-F6DBEA39262C}"/>
              </a:ext>
            </a:extLst>
          </p:cNvPr>
          <p:cNvGrpSpPr/>
          <p:nvPr/>
        </p:nvGrpSpPr>
        <p:grpSpPr>
          <a:xfrm>
            <a:off x="2779078" y="2353925"/>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CA31F5DF-208F-4E54-8820-2E32E0FF4BB0}"/>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3EE059C-846D-4DB9-B53B-B49BB1E12D19}"/>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01</a:t>
              </a:r>
            </a:p>
          </p:txBody>
        </p:sp>
      </p:grpSp>
      <p:grpSp>
        <p:nvGrpSpPr>
          <p:cNvPr id="47" name="Group 46">
            <a:extLst>
              <a:ext uri="{FF2B5EF4-FFF2-40B4-BE49-F238E27FC236}">
                <a16:creationId xmlns:a16="http://schemas.microsoft.com/office/drawing/2014/main" id="{CB602E5D-69E7-48D4-B521-57B5ACA8F393}"/>
              </a:ext>
            </a:extLst>
          </p:cNvPr>
          <p:cNvGrpSpPr/>
          <p:nvPr/>
        </p:nvGrpSpPr>
        <p:grpSpPr>
          <a:xfrm>
            <a:off x="6172372" y="137308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48" name="Oval 47">
              <a:extLst>
                <a:ext uri="{FF2B5EF4-FFF2-40B4-BE49-F238E27FC236}">
                  <a16:creationId xmlns:a16="http://schemas.microsoft.com/office/drawing/2014/main" id="{A7D71024-689D-436D-8106-A2C4A7C037C3}"/>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14971AF6-7C1B-4F9D-9136-20D8C3D6965F}"/>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02</a:t>
              </a:r>
            </a:p>
          </p:txBody>
        </p:sp>
      </p:grpSp>
      <p:grpSp>
        <p:nvGrpSpPr>
          <p:cNvPr id="50" name="Group 49">
            <a:extLst>
              <a:ext uri="{FF2B5EF4-FFF2-40B4-BE49-F238E27FC236}">
                <a16:creationId xmlns:a16="http://schemas.microsoft.com/office/drawing/2014/main" id="{AD12E0D3-F081-4DF0-A0BE-71C535BA8879}"/>
              </a:ext>
            </a:extLst>
          </p:cNvPr>
          <p:cNvGrpSpPr/>
          <p:nvPr/>
        </p:nvGrpSpPr>
        <p:grpSpPr>
          <a:xfrm>
            <a:off x="6172372" y="2161174"/>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51" name="Oval 50">
              <a:extLst>
                <a:ext uri="{FF2B5EF4-FFF2-40B4-BE49-F238E27FC236}">
                  <a16:creationId xmlns:a16="http://schemas.microsoft.com/office/drawing/2014/main" id="{8D29AA12-F5AD-4C04-AF26-26F71F955E9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C83BF3D8-9311-4F24-9C17-E2982993FB7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03</a:t>
              </a:r>
            </a:p>
          </p:txBody>
        </p:sp>
      </p:grpSp>
      <p:grpSp>
        <p:nvGrpSpPr>
          <p:cNvPr id="71" name="Group 70">
            <a:extLst>
              <a:ext uri="{FF2B5EF4-FFF2-40B4-BE49-F238E27FC236}">
                <a16:creationId xmlns:a16="http://schemas.microsoft.com/office/drawing/2014/main" id="{9A3CFB87-7BA7-432B-84F5-23B0107C8A02}"/>
              </a:ext>
            </a:extLst>
          </p:cNvPr>
          <p:cNvGrpSpPr/>
          <p:nvPr/>
        </p:nvGrpSpPr>
        <p:grpSpPr>
          <a:xfrm>
            <a:off x="6162868" y="294495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2" name="Oval 71">
              <a:extLst>
                <a:ext uri="{FF2B5EF4-FFF2-40B4-BE49-F238E27FC236}">
                  <a16:creationId xmlns:a16="http://schemas.microsoft.com/office/drawing/2014/main" id="{1D1F4F53-8375-41B4-A460-33F721AE031D}"/>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CE8A7463-B0F5-4762-8818-B5D7CC3E695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04</a:t>
              </a:r>
            </a:p>
          </p:txBody>
        </p:sp>
      </p:grpSp>
      <p:grpSp>
        <p:nvGrpSpPr>
          <p:cNvPr id="74" name="Group 73">
            <a:extLst>
              <a:ext uri="{FF2B5EF4-FFF2-40B4-BE49-F238E27FC236}">
                <a16:creationId xmlns:a16="http://schemas.microsoft.com/office/drawing/2014/main" id="{3AF31E99-A367-4C03-B286-7E1AC30A92CA}"/>
              </a:ext>
            </a:extLst>
          </p:cNvPr>
          <p:cNvGrpSpPr/>
          <p:nvPr/>
        </p:nvGrpSpPr>
        <p:grpSpPr>
          <a:xfrm>
            <a:off x="6153536" y="3845597"/>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5" name="Oval 74">
              <a:extLst>
                <a:ext uri="{FF2B5EF4-FFF2-40B4-BE49-F238E27FC236}">
                  <a16:creationId xmlns:a16="http://schemas.microsoft.com/office/drawing/2014/main" id="{92A1208B-08E8-4764-95B7-876C324663D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45875-439E-4FF8-8A18-B29E4C922927}"/>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05</a:t>
              </a:r>
            </a:p>
          </p:txBody>
        </p:sp>
      </p:grpSp>
    </p:spTree>
    <p:extLst>
      <p:ext uri="{BB962C8B-B14F-4D97-AF65-F5344CB8AC3E}">
        <p14:creationId xmlns:p14="http://schemas.microsoft.com/office/powerpoint/2010/main" val="268141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Effect transition="in" filter="fade">
                                      <p:cBhvr>
                                        <p:cTn id="20" dur="1000"/>
                                        <p:tgtEl>
                                          <p:spTgt spid="16"/>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52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fltVal val="0.5"/>
                                          </p:val>
                                        </p:tav>
                                        <p:tav tm="100000">
                                          <p:val>
                                            <p:strVal val="#ppt_x"/>
                                          </p:val>
                                        </p:tav>
                                      </p:tavLst>
                                    </p:anim>
                                    <p:anim calcmode="lin" valueType="num">
                                      <p:cBhvr>
                                        <p:cTn id="34" dur="1000" fill="hold"/>
                                        <p:tgtEl>
                                          <p:spTgt spid="4"/>
                                        </p:tgtEl>
                                        <p:attrNameLst>
                                          <p:attrName>ppt_y</p:attrName>
                                        </p:attrNameLst>
                                      </p:cBhvr>
                                      <p:tavLst>
                                        <p:tav tm="0">
                                          <p:val>
                                            <p:fltVal val="0.5"/>
                                          </p:val>
                                        </p:tav>
                                        <p:tav tm="100000">
                                          <p:val>
                                            <p:strVal val="#ppt_y"/>
                                          </p:val>
                                        </p:tav>
                                      </p:tavLst>
                                    </p:anim>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1000" fill="hold"/>
                                        <p:tgtEl>
                                          <p:spTgt spid="47"/>
                                        </p:tgtEl>
                                        <p:attrNameLst>
                                          <p:attrName>ppt_w</p:attrName>
                                        </p:attrNameLst>
                                      </p:cBhvr>
                                      <p:tavLst>
                                        <p:tav tm="0">
                                          <p:val>
                                            <p:fltVal val="0"/>
                                          </p:val>
                                        </p:tav>
                                        <p:tav tm="100000">
                                          <p:val>
                                            <p:strVal val="#ppt_w"/>
                                          </p:val>
                                        </p:tav>
                                      </p:tavLst>
                                    </p:anim>
                                    <p:anim calcmode="lin" valueType="num">
                                      <p:cBhvr>
                                        <p:cTn id="38" dur="1000" fill="hold"/>
                                        <p:tgtEl>
                                          <p:spTgt spid="47"/>
                                        </p:tgtEl>
                                        <p:attrNameLst>
                                          <p:attrName>ppt_h</p:attrName>
                                        </p:attrNameLst>
                                      </p:cBhvr>
                                      <p:tavLst>
                                        <p:tav tm="0">
                                          <p:val>
                                            <p:fltVal val="0"/>
                                          </p:val>
                                        </p:tav>
                                        <p:tav tm="100000">
                                          <p:val>
                                            <p:strVal val="#ppt_h"/>
                                          </p:val>
                                        </p:tav>
                                      </p:tavLst>
                                    </p:anim>
                                    <p:animEffect transition="in" filter="fade">
                                      <p:cBhvr>
                                        <p:cTn id="39" dur="1000"/>
                                        <p:tgtEl>
                                          <p:spTgt spid="4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528"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fltVal val="0.5"/>
                                          </p:val>
                                        </p:tav>
                                        <p:tav tm="100000">
                                          <p:val>
                                            <p:strVal val="#ppt_x"/>
                                          </p:val>
                                        </p:tav>
                                      </p:tavLst>
                                    </p:anim>
                                    <p:anim calcmode="lin" valueType="num">
                                      <p:cBhvr>
                                        <p:cTn id="53" dur="1000" fill="hold"/>
                                        <p:tgtEl>
                                          <p:spTgt spid="6"/>
                                        </p:tgtEl>
                                        <p:attrNameLst>
                                          <p:attrName>ppt_y</p:attrName>
                                        </p:attrNameLst>
                                      </p:cBhvr>
                                      <p:tavLst>
                                        <p:tav tm="0">
                                          <p:val>
                                            <p:fltVal val="0.5"/>
                                          </p:val>
                                        </p:tav>
                                        <p:tav tm="100000">
                                          <p:val>
                                            <p:strVal val="#ppt_y"/>
                                          </p:val>
                                        </p:tav>
                                      </p:tavLst>
                                    </p:anim>
                                  </p:childTnLst>
                                </p:cTn>
                              </p:par>
                              <p:par>
                                <p:cTn id="54" presetID="53" presetClass="entr" presetSubtype="16"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p:cTn id="56" dur="1000" fill="hold"/>
                                        <p:tgtEl>
                                          <p:spTgt spid="50"/>
                                        </p:tgtEl>
                                        <p:attrNameLst>
                                          <p:attrName>ppt_w</p:attrName>
                                        </p:attrNameLst>
                                      </p:cBhvr>
                                      <p:tavLst>
                                        <p:tav tm="0">
                                          <p:val>
                                            <p:fltVal val="0"/>
                                          </p:val>
                                        </p:tav>
                                        <p:tav tm="100000">
                                          <p:val>
                                            <p:strVal val="#ppt_w"/>
                                          </p:val>
                                        </p:tav>
                                      </p:tavLst>
                                    </p:anim>
                                    <p:anim calcmode="lin" valueType="num">
                                      <p:cBhvr>
                                        <p:cTn id="57" dur="1000" fill="hold"/>
                                        <p:tgtEl>
                                          <p:spTgt spid="50"/>
                                        </p:tgtEl>
                                        <p:attrNameLst>
                                          <p:attrName>ppt_h</p:attrName>
                                        </p:attrNameLst>
                                      </p:cBhvr>
                                      <p:tavLst>
                                        <p:tav tm="0">
                                          <p:val>
                                            <p:fltVal val="0"/>
                                          </p:val>
                                        </p:tav>
                                        <p:tav tm="100000">
                                          <p:val>
                                            <p:strVal val="#ppt_h"/>
                                          </p:val>
                                        </p:tav>
                                      </p:tavLst>
                                    </p:anim>
                                    <p:animEffect transition="in" filter="fade">
                                      <p:cBhvr>
                                        <p:cTn id="58" dur="1000"/>
                                        <p:tgtEl>
                                          <p:spTgt spid="50"/>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528"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1000" fill="hold"/>
                                        <p:tgtEl>
                                          <p:spTgt spid="7"/>
                                        </p:tgtEl>
                                        <p:attrNameLst>
                                          <p:attrName>ppt_w</p:attrName>
                                        </p:attrNameLst>
                                      </p:cBhvr>
                                      <p:tavLst>
                                        <p:tav tm="0">
                                          <p:val>
                                            <p:fltVal val="0"/>
                                          </p:val>
                                        </p:tav>
                                        <p:tav tm="100000">
                                          <p:val>
                                            <p:strVal val="#ppt_w"/>
                                          </p:val>
                                        </p:tav>
                                      </p:tavLst>
                                    </p:anim>
                                    <p:anim calcmode="lin" valueType="num">
                                      <p:cBhvr>
                                        <p:cTn id="69" dur="1000" fill="hold"/>
                                        <p:tgtEl>
                                          <p:spTgt spid="7"/>
                                        </p:tgtEl>
                                        <p:attrNameLst>
                                          <p:attrName>ppt_h</p:attrName>
                                        </p:attrNameLst>
                                      </p:cBhvr>
                                      <p:tavLst>
                                        <p:tav tm="0">
                                          <p:val>
                                            <p:fltVal val="0"/>
                                          </p:val>
                                        </p:tav>
                                        <p:tav tm="100000">
                                          <p:val>
                                            <p:strVal val="#ppt_h"/>
                                          </p:val>
                                        </p:tav>
                                      </p:tavLst>
                                    </p:anim>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fltVal val="0.5"/>
                                          </p:val>
                                        </p:tav>
                                        <p:tav tm="100000">
                                          <p:val>
                                            <p:strVal val="#ppt_x"/>
                                          </p:val>
                                        </p:tav>
                                      </p:tavLst>
                                    </p:anim>
                                    <p:anim calcmode="lin" valueType="num">
                                      <p:cBhvr>
                                        <p:cTn id="72" dur="1000" fill="hold"/>
                                        <p:tgtEl>
                                          <p:spTgt spid="7"/>
                                        </p:tgtEl>
                                        <p:attrNameLst>
                                          <p:attrName>ppt_y</p:attrName>
                                        </p:attrNameLst>
                                      </p:cBhvr>
                                      <p:tavLst>
                                        <p:tav tm="0">
                                          <p:val>
                                            <p:fltVal val="0.5"/>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p:cTn id="75" dur="1000" fill="hold"/>
                                        <p:tgtEl>
                                          <p:spTgt spid="71"/>
                                        </p:tgtEl>
                                        <p:attrNameLst>
                                          <p:attrName>ppt_w</p:attrName>
                                        </p:attrNameLst>
                                      </p:cBhvr>
                                      <p:tavLst>
                                        <p:tav tm="0">
                                          <p:val>
                                            <p:fltVal val="0"/>
                                          </p:val>
                                        </p:tav>
                                        <p:tav tm="100000">
                                          <p:val>
                                            <p:strVal val="#ppt_w"/>
                                          </p:val>
                                        </p:tav>
                                      </p:tavLst>
                                    </p:anim>
                                    <p:anim calcmode="lin" valueType="num">
                                      <p:cBhvr>
                                        <p:cTn id="76" dur="1000" fill="hold"/>
                                        <p:tgtEl>
                                          <p:spTgt spid="71"/>
                                        </p:tgtEl>
                                        <p:attrNameLst>
                                          <p:attrName>ppt_h</p:attrName>
                                        </p:attrNameLst>
                                      </p:cBhvr>
                                      <p:tavLst>
                                        <p:tav tm="0">
                                          <p:val>
                                            <p:fltVal val="0"/>
                                          </p:val>
                                        </p:tav>
                                        <p:tav tm="100000">
                                          <p:val>
                                            <p:strVal val="#ppt_h"/>
                                          </p:val>
                                        </p:tav>
                                      </p:tavLst>
                                    </p:anim>
                                    <p:animEffect transition="in" filter="fade">
                                      <p:cBhvr>
                                        <p:cTn id="77" dur="1000"/>
                                        <p:tgtEl>
                                          <p:spTgt spid="71"/>
                                        </p:tgtEl>
                                      </p:cBhvr>
                                    </p:animEffect>
                                  </p:childTnLst>
                                </p:cTn>
                              </p:par>
                            </p:childTnLst>
                          </p:cTn>
                        </p:par>
                        <p:par>
                          <p:cTn id="78" fill="hold">
                            <p:stCondLst>
                              <p:cond delay="8000"/>
                            </p:stCondLst>
                            <p:childTnLst>
                              <p:par>
                                <p:cTn id="79" presetID="42" presetClass="entr" presetSubtype="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1000"/>
                                        <p:tgtEl>
                                          <p:spTgt spid="42"/>
                                        </p:tgtEl>
                                      </p:cBhvr>
                                    </p:animEffect>
                                    <p:anim calcmode="lin" valueType="num">
                                      <p:cBhvr>
                                        <p:cTn id="82" dur="1000" fill="hold"/>
                                        <p:tgtEl>
                                          <p:spTgt spid="42"/>
                                        </p:tgtEl>
                                        <p:attrNameLst>
                                          <p:attrName>ppt_x</p:attrName>
                                        </p:attrNameLst>
                                      </p:cBhvr>
                                      <p:tavLst>
                                        <p:tav tm="0">
                                          <p:val>
                                            <p:strVal val="#ppt_x"/>
                                          </p:val>
                                        </p:tav>
                                        <p:tav tm="100000">
                                          <p:val>
                                            <p:strVal val="#ppt_x"/>
                                          </p:val>
                                        </p:tav>
                                      </p:tavLst>
                                    </p:anim>
                                    <p:anim calcmode="lin" valueType="num">
                                      <p:cBhvr>
                                        <p:cTn id="83" dur="1000" fill="hold"/>
                                        <p:tgtEl>
                                          <p:spTgt spid="42"/>
                                        </p:tgtEl>
                                        <p:attrNameLst>
                                          <p:attrName>ppt_y</p:attrName>
                                        </p:attrNameLst>
                                      </p:cBhvr>
                                      <p:tavLst>
                                        <p:tav tm="0">
                                          <p:val>
                                            <p:strVal val="#ppt_y+.1"/>
                                          </p:val>
                                        </p:tav>
                                        <p:tav tm="100000">
                                          <p:val>
                                            <p:strVal val="#ppt_y"/>
                                          </p:val>
                                        </p:tav>
                                      </p:tavLst>
                                    </p:anim>
                                  </p:childTnLst>
                                </p:cTn>
                              </p:par>
                            </p:childTnLst>
                          </p:cTn>
                        </p:par>
                        <p:par>
                          <p:cTn id="84" fill="hold">
                            <p:stCondLst>
                              <p:cond delay="9000"/>
                            </p:stCondLst>
                            <p:childTnLst>
                              <p:par>
                                <p:cTn id="85" presetID="53" presetClass="entr" presetSubtype="528" fill="hold" nodeType="after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1000" fill="hold"/>
                                        <p:tgtEl>
                                          <p:spTgt spid="13"/>
                                        </p:tgtEl>
                                        <p:attrNameLst>
                                          <p:attrName>ppt_w</p:attrName>
                                        </p:attrNameLst>
                                      </p:cBhvr>
                                      <p:tavLst>
                                        <p:tav tm="0">
                                          <p:val>
                                            <p:fltVal val="0"/>
                                          </p:val>
                                        </p:tav>
                                        <p:tav tm="100000">
                                          <p:val>
                                            <p:strVal val="#ppt_w"/>
                                          </p:val>
                                        </p:tav>
                                      </p:tavLst>
                                    </p:anim>
                                    <p:anim calcmode="lin" valueType="num">
                                      <p:cBhvr>
                                        <p:cTn id="88" dur="1000" fill="hold"/>
                                        <p:tgtEl>
                                          <p:spTgt spid="13"/>
                                        </p:tgtEl>
                                        <p:attrNameLst>
                                          <p:attrName>ppt_h</p:attrName>
                                        </p:attrNameLst>
                                      </p:cBhvr>
                                      <p:tavLst>
                                        <p:tav tm="0">
                                          <p:val>
                                            <p:fltVal val="0"/>
                                          </p:val>
                                        </p:tav>
                                        <p:tav tm="100000">
                                          <p:val>
                                            <p:strVal val="#ppt_h"/>
                                          </p:val>
                                        </p:tav>
                                      </p:tavLst>
                                    </p:anim>
                                    <p:animEffect transition="in" filter="fade">
                                      <p:cBhvr>
                                        <p:cTn id="89" dur="1000"/>
                                        <p:tgtEl>
                                          <p:spTgt spid="13"/>
                                        </p:tgtEl>
                                      </p:cBhvr>
                                    </p:animEffect>
                                    <p:anim calcmode="lin" valueType="num">
                                      <p:cBhvr>
                                        <p:cTn id="90" dur="1000" fill="hold"/>
                                        <p:tgtEl>
                                          <p:spTgt spid="13"/>
                                        </p:tgtEl>
                                        <p:attrNameLst>
                                          <p:attrName>ppt_x</p:attrName>
                                        </p:attrNameLst>
                                      </p:cBhvr>
                                      <p:tavLst>
                                        <p:tav tm="0">
                                          <p:val>
                                            <p:fltVal val="0.5"/>
                                          </p:val>
                                        </p:tav>
                                        <p:tav tm="100000">
                                          <p:val>
                                            <p:strVal val="#ppt_x"/>
                                          </p:val>
                                        </p:tav>
                                      </p:tavLst>
                                    </p:anim>
                                    <p:anim calcmode="lin" valueType="num">
                                      <p:cBhvr>
                                        <p:cTn id="91" dur="1000" fill="hold"/>
                                        <p:tgtEl>
                                          <p:spTgt spid="13"/>
                                        </p:tgtEl>
                                        <p:attrNameLst>
                                          <p:attrName>ppt_y</p:attrName>
                                        </p:attrNameLst>
                                      </p:cBhvr>
                                      <p:tavLst>
                                        <p:tav tm="0">
                                          <p:val>
                                            <p:fltVal val="0.5"/>
                                          </p:val>
                                        </p:tav>
                                        <p:tav tm="100000">
                                          <p:val>
                                            <p:strVal val="#ppt_y"/>
                                          </p:val>
                                        </p:tav>
                                      </p:tavLst>
                                    </p:anim>
                                  </p:childTnLst>
                                </p:cTn>
                              </p:par>
                              <p:par>
                                <p:cTn id="92" presetID="53" presetClass="entr" presetSubtype="16" fill="hold" nodeType="withEffect">
                                  <p:stCondLst>
                                    <p:cond delay="0"/>
                                  </p:stCondLst>
                                  <p:childTnLst>
                                    <p:set>
                                      <p:cBhvr>
                                        <p:cTn id="93" dur="1" fill="hold">
                                          <p:stCondLst>
                                            <p:cond delay="0"/>
                                          </p:stCondLst>
                                        </p:cTn>
                                        <p:tgtEl>
                                          <p:spTgt spid="74"/>
                                        </p:tgtEl>
                                        <p:attrNameLst>
                                          <p:attrName>style.visibility</p:attrName>
                                        </p:attrNameLst>
                                      </p:cBhvr>
                                      <p:to>
                                        <p:strVal val="visible"/>
                                      </p:to>
                                    </p:set>
                                    <p:anim calcmode="lin" valueType="num">
                                      <p:cBhvr>
                                        <p:cTn id="94" dur="1000" fill="hold"/>
                                        <p:tgtEl>
                                          <p:spTgt spid="74"/>
                                        </p:tgtEl>
                                        <p:attrNameLst>
                                          <p:attrName>ppt_w</p:attrName>
                                        </p:attrNameLst>
                                      </p:cBhvr>
                                      <p:tavLst>
                                        <p:tav tm="0">
                                          <p:val>
                                            <p:fltVal val="0"/>
                                          </p:val>
                                        </p:tav>
                                        <p:tav tm="100000">
                                          <p:val>
                                            <p:strVal val="#ppt_w"/>
                                          </p:val>
                                        </p:tav>
                                      </p:tavLst>
                                    </p:anim>
                                    <p:anim calcmode="lin" valueType="num">
                                      <p:cBhvr>
                                        <p:cTn id="95" dur="1000" fill="hold"/>
                                        <p:tgtEl>
                                          <p:spTgt spid="74"/>
                                        </p:tgtEl>
                                        <p:attrNameLst>
                                          <p:attrName>ppt_h</p:attrName>
                                        </p:attrNameLst>
                                      </p:cBhvr>
                                      <p:tavLst>
                                        <p:tav tm="0">
                                          <p:val>
                                            <p:fltVal val="0"/>
                                          </p:val>
                                        </p:tav>
                                        <p:tav tm="100000">
                                          <p:val>
                                            <p:strVal val="#ppt_h"/>
                                          </p:val>
                                        </p:tav>
                                      </p:tavLst>
                                    </p:anim>
                                    <p:animEffect transition="in" filter="fade">
                                      <p:cBhvr>
                                        <p:cTn id="96" dur="1000"/>
                                        <p:tgtEl>
                                          <p:spTgt spid="74"/>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1000"/>
                                        <p:tgtEl>
                                          <p:spTgt spid="43"/>
                                        </p:tgtEl>
                                      </p:cBhvr>
                                    </p:animEffect>
                                    <p:anim calcmode="lin" valueType="num">
                                      <p:cBhvr>
                                        <p:cTn id="101" dur="1000" fill="hold"/>
                                        <p:tgtEl>
                                          <p:spTgt spid="43"/>
                                        </p:tgtEl>
                                        <p:attrNameLst>
                                          <p:attrName>ppt_x</p:attrName>
                                        </p:attrNameLst>
                                      </p:cBhvr>
                                      <p:tavLst>
                                        <p:tav tm="0">
                                          <p:val>
                                            <p:strVal val="#ppt_x"/>
                                          </p:val>
                                        </p:tav>
                                        <p:tav tm="100000">
                                          <p:val>
                                            <p:strVal val="#ppt_x"/>
                                          </p:val>
                                        </p:tav>
                                      </p:tavLst>
                                    </p:anim>
                                    <p:anim calcmode="lin" valueType="num">
                                      <p:cBhvr>
                                        <p:cTn id="10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B5B5B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2768F"/>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2C3749"/>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44546B"/>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8397B1"/>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342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EF3425"/>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8397B1"/>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44546B"/>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2C3749"/>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62768F"/>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B5B5B5"/>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8397B1"/>
              </a:gs>
              <a:gs pos="50000">
                <a:srgbClr val="47657F"/>
              </a:gs>
              <a:gs pos="69000">
                <a:srgbClr val="8397B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44546B"/>
              </a:gs>
              <a:gs pos="50000">
                <a:srgbClr val="1C2C43"/>
              </a:gs>
              <a:gs pos="69000">
                <a:srgbClr val="44546B"/>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EF3425"/>
              </a:gs>
              <a:gs pos="50000">
                <a:srgbClr val="B30200"/>
              </a:gs>
              <a:gs pos="69000">
                <a:srgbClr val="EF3425"/>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62768F"/>
              </a:gs>
              <a:gs pos="50000">
                <a:srgbClr val="30445D"/>
              </a:gs>
              <a:gs pos="69000">
                <a:srgbClr val="62768F"/>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01</a:t>
            </a:r>
          </a:p>
          <a:p>
            <a:pPr algn="ctr"/>
            <a:r>
              <a:rPr lang="en-US" sz="800" b="1" dirty="0">
                <a:solidFill>
                  <a:srgbClr val="454545"/>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02</a:t>
            </a:r>
          </a:p>
          <a:p>
            <a:pPr algn="ctr"/>
            <a:r>
              <a:rPr lang="en-US" sz="800" b="1" dirty="0">
                <a:solidFill>
                  <a:srgbClr val="454545"/>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03</a:t>
            </a:r>
          </a:p>
          <a:p>
            <a:pPr algn="ctr"/>
            <a:r>
              <a:rPr lang="en-US" sz="800" b="1" dirty="0">
                <a:solidFill>
                  <a:srgbClr val="454545"/>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04</a:t>
            </a:r>
          </a:p>
          <a:p>
            <a:pPr algn="ctr"/>
            <a:r>
              <a:rPr lang="en-US" sz="800" b="1" dirty="0">
                <a:solidFill>
                  <a:srgbClr val="454545"/>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9DB68728-A4AF-4869-9F37-C8B04BD0235D}"/>
              </a:ext>
            </a:extLst>
          </p:cNvPr>
          <p:cNvGrpSpPr/>
          <p:nvPr/>
        </p:nvGrpSpPr>
        <p:grpSpPr>
          <a:xfrm>
            <a:off x="1920240" y="1920240"/>
            <a:ext cx="3736157" cy="640080"/>
            <a:chOff x="1920240" y="1920240"/>
            <a:chExt cx="3736157" cy="640080"/>
          </a:xfrm>
        </p:grpSpPr>
        <p:sp>
          <p:nvSpPr>
            <p:cNvPr id="34" name="Freeform: Shape 33">
              <a:extLst>
                <a:ext uri="{FF2B5EF4-FFF2-40B4-BE49-F238E27FC236}">
                  <a16:creationId xmlns:a16="http://schemas.microsoft.com/office/drawing/2014/main" id="{BC157D83-4702-4139-B022-7E1C1096D96B}"/>
                </a:ext>
              </a:extLst>
            </p:cNvPr>
            <p:cNvSpPr>
              <a:spLocks noChangeAspect="1"/>
            </p:cNvSpPr>
            <p:nvPr/>
          </p:nvSpPr>
          <p:spPr>
            <a:xfrm rot="16200000" flipH="1">
              <a:off x="3468279" y="372201"/>
              <a:ext cx="640080" cy="3736157"/>
            </a:xfrm>
            <a:custGeom>
              <a:avLst/>
              <a:gdLst>
                <a:gd name="connsiteX0" fmla="*/ 0 w 640080"/>
                <a:gd name="connsiteY0" fmla="*/ 106682 h 3736157"/>
                <a:gd name="connsiteX1" fmla="*/ 0 w 640080"/>
                <a:gd name="connsiteY1" fmla="*/ 3736157 h 3736157"/>
                <a:gd name="connsiteX2" fmla="*/ 27995 w 640080"/>
                <a:gd name="connsiteY2" fmla="*/ 3659668 h 3736157"/>
                <a:gd name="connsiteX3" fmla="*/ 508369 w 640080"/>
                <a:gd name="connsiteY3" fmla="*/ 3076320 h 3736157"/>
                <a:gd name="connsiteX4" fmla="*/ 640080 w 640080"/>
                <a:gd name="connsiteY4" fmla="*/ 3004829 h 3736157"/>
                <a:gd name="connsiteX5" fmla="*/ 640080 w 640080"/>
                <a:gd name="connsiteY5" fmla="*/ 106682 h 3736157"/>
                <a:gd name="connsiteX6" fmla="*/ 533398 w 640080"/>
                <a:gd name="connsiteY6" fmla="*/ 0 h 3736157"/>
                <a:gd name="connsiteX7" fmla="*/ 106682 w 640080"/>
                <a:gd name="connsiteY7" fmla="*/ 0 h 3736157"/>
                <a:gd name="connsiteX8" fmla="*/ 0 w 640080"/>
                <a:gd name="connsiteY8" fmla="*/ 106682 h 37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3736157">
                  <a:moveTo>
                    <a:pt x="0" y="106682"/>
                  </a:moveTo>
                  <a:lnTo>
                    <a:pt x="0" y="3736157"/>
                  </a:lnTo>
                  <a:lnTo>
                    <a:pt x="27995" y="3659668"/>
                  </a:lnTo>
                  <a:cubicBezTo>
                    <a:pt x="128635" y="3421729"/>
                    <a:pt x="296757" y="3219282"/>
                    <a:pt x="508369" y="3076320"/>
                  </a:cubicBezTo>
                  <a:lnTo>
                    <a:pt x="640080" y="3004829"/>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D55F18A-B601-475E-AB1B-88BE9AEF1DC2}"/>
                </a:ext>
              </a:extLst>
            </p:cNvPr>
            <p:cNvSpPr>
              <a:spLocks noChangeAspect="1"/>
            </p:cNvSpPr>
            <p:nvPr/>
          </p:nvSpPr>
          <p:spPr>
            <a:xfrm flipH="1">
              <a:off x="1972989" y="1967144"/>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BF1DCE1C-21B0-4B83-B773-08A88C6294BE}"/>
                </a:ext>
              </a:extLst>
            </p:cNvPr>
            <p:cNvSpPr txBox="1"/>
            <p:nvPr/>
          </p:nvSpPr>
          <p:spPr>
            <a:xfrm>
              <a:off x="2080772" y="2103829"/>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6" name="Group 65">
            <a:extLst>
              <a:ext uri="{FF2B5EF4-FFF2-40B4-BE49-F238E27FC236}">
                <a16:creationId xmlns:a16="http://schemas.microsoft.com/office/drawing/2014/main" id="{A1E46A33-3391-491B-99BE-5CBA1973EE54}"/>
              </a:ext>
            </a:extLst>
          </p:cNvPr>
          <p:cNvGrpSpPr/>
          <p:nvPr/>
        </p:nvGrpSpPr>
        <p:grpSpPr>
          <a:xfrm>
            <a:off x="2286000" y="2834641"/>
            <a:ext cx="2532187" cy="640080"/>
            <a:chOff x="2286000" y="2834641"/>
            <a:chExt cx="2532187" cy="640080"/>
          </a:xfrm>
        </p:grpSpPr>
        <p:sp>
          <p:nvSpPr>
            <p:cNvPr id="36" name="Freeform: Shape 35">
              <a:extLst>
                <a:ext uri="{FF2B5EF4-FFF2-40B4-BE49-F238E27FC236}">
                  <a16:creationId xmlns:a16="http://schemas.microsoft.com/office/drawing/2014/main" id="{763541E0-C627-4C59-9EB0-B18FB0D8603B}"/>
                </a:ext>
              </a:extLst>
            </p:cNvPr>
            <p:cNvSpPr>
              <a:spLocks noChangeAspect="1"/>
            </p:cNvSpPr>
            <p:nvPr/>
          </p:nvSpPr>
          <p:spPr>
            <a:xfrm rot="16200000" flipH="1">
              <a:off x="3232054" y="1888587"/>
              <a:ext cx="640080" cy="2532187"/>
            </a:xfrm>
            <a:custGeom>
              <a:avLst/>
              <a:gdLst>
                <a:gd name="connsiteX0" fmla="*/ 0 w 640080"/>
                <a:gd name="connsiteY0" fmla="*/ 106682 h 2532187"/>
                <a:gd name="connsiteX1" fmla="*/ 0 w 640080"/>
                <a:gd name="connsiteY1" fmla="*/ 2532187 h 2532187"/>
                <a:gd name="connsiteX2" fmla="*/ 68069 w 640080"/>
                <a:gd name="connsiteY2" fmla="*/ 2511057 h 2532187"/>
                <a:gd name="connsiteX3" fmla="*/ 335280 w 640080"/>
                <a:gd name="connsiteY3" fmla="*/ 2484120 h 2532187"/>
                <a:gd name="connsiteX4" fmla="*/ 602491 w 640080"/>
                <a:gd name="connsiteY4" fmla="*/ 2511057 h 2532187"/>
                <a:gd name="connsiteX5" fmla="*/ 640080 w 640080"/>
                <a:gd name="connsiteY5" fmla="*/ 2522725 h 2532187"/>
                <a:gd name="connsiteX6" fmla="*/ 640080 w 640080"/>
                <a:gd name="connsiteY6" fmla="*/ 106682 h 2532187"/>
                <a:gd name="connsiteX7" fmla="*/ 533398 w 640080"/>
                <a:gd name="connsiteY7" fmla="*/ 0 h 2532187"/>
                <a:gd name="connsiteX8" fmla="*/ 106682 w 640080"/>
                <a:gd name="connsiteY8" fmla="*/ 0 h 2532187"/>
                <a:gd name="connsiteX9" fmla="*/ 0 w 640080"/>
                <a:gd name="connsiteY9" fmla="*/ 106682 h 253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2532187">
                  <a:moveTo>
                    <a:pt x="0" y="106682"/>
                  </a:moveTo>
                  <a:lnTo>
                    <a:pt x="0" y="2532187"/>
                  </a:lnTo>
                  <a:lnTo>
                    <a:pt x="68069" y="2511057"/>
                  </a:lnTo>
                  <a:cubicBezTo>
                    <a:pt x="154381" y="2493395"/>
                    <a:pt x="243747" y="2484120"/>
                    <a:pt x="335280" y="2484120"/>
                  </a:cubicBezTo>
                  <a:cubicBezTo>
                    <a:pt x="426813" y="2484120"/>
                    <a:pt x="516180" y="2493395"/>
                    <a:pt x="602491" y="2511057"/>
                  </a:cubicBezTo>
                  <a:lnTo>
                    <a:pt x="640080" y="2522725"/>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E7D7909E-AB59-4566-B55D-62E19D2A364F}"/>
                </a:ext>
              </a:extLst>
            </p:cNvPr>
            <p:cNvSpPr>
              <a:spLocks noChangeAspect="1"/>
            </p:cNvSpPr>
            <p:nvPr/>
          </p:nvSpPr>
          <p:spPr>
            <a:xfrm flipH="1">
              <a:off x="2338749"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ACD2947-2615-4064-BBEE-BDE97F742BD4}"/>
                </a:ext>
              </a:extLst>
            </p:cNvPr>
            <p:cNvSpPr txBox="1"/>
            <p:nvPr/>
          </p:nvSpPr>
          <p:spPr>
            <a:xfrm>
              <a:off x="2418001" y="3024512"/>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67" name="Group 66">
            <a:extLst>
              <a:ext uri="{FF2B5EF4-FFF2-40B4-BE49-F238E27FC236}">
                <a16:creationId xmlns:a16="http://schemas.microsoft.com/office/drawing/2014/main" id="{9CE367F3-553F-4859-81C5-B7E34AD55B66}"/>
              </a:ext>
            </a:extLst>
          </p:cNvPr>
          <p:cNvGrpSpPr/>
          <p:nvPr/>
        </p:nvGrpSpPr>
        <p:grpSpPr>
          <a:xfrm>
            <a:off x="2651760" y="3749040"/>
            <a:ext cx="2922988" cy="640080"/>
            <a:chOff x="2651760" y="3749040"/>
            <a:chExt cx="2922988" cy="640080"/>
          </a:xfrm>
        </p:grpSpPr>
        <p:sp>
          <p:nvSpPr>
            <p:cNvPr id="46" name="Freeform: Shape 45">
              <a:extLst>
                <a:ext uri="{FF2B5EF4-FFF2-40B4-BE49-F238E27FC236}">
                  <a16:creationId xmlns:a16="http://schemas.microsoft.com/office/drawing/2014/main" id="{BFD73E84-10E9-40F4-8EB3-57998F133B1F}"/>
                </a:ext>
              </a:extLst>
            </p:cNvPr>
            <p:cNvSpPr>
              <a:spLocks noChangeAspect="1"/>
            </p:cNvSpPr>
            <p:nvPr/>
          </p:nvSpPr>
          <p:spPr>
            <a:xfrm rot="16200000" flipH="1">
              <a:off x="3793214" y="2607586"/>
              <a:ext cx="640080" cy="2922988"/>
            </a:xfrm>
            <a:custGeom>
              <a:avLst/>
              <a:gdLst>
                <a:gd name="connsiteX0" fmla="*/ 0 w 640080"/>
                <a:gd name="connsiteY0" fmla="*/ 106682 h 2922988"/>
                <a:gd name="connsiteX1" fmla="*/ 0 w 640080"/>
                <a:gd name="connsiteY1" fmla="*/ 2256764 h 2922988"/>
                <a:gd name="connsiteX2" fmla="*/ 162192 w 640080"/>
                <a:gd name="connsiteY2" fmla="*/ 2344799 h 2922988"/>
                <a:gd name="connsiteX3" fmla="*/ 586734 w 640080"/>
                <a:gd name="connsiteY3" fmla="*/ 2812247 h 2922988"/>
                <a:gd name="connsiteX4" fmla="*/ 640080 w 640080"/>
                <a:gd name="connsiteY4" fmla="*/ 2922988 h 2922988"/>
                <a:gd name="connsiteX5" fmla="*/ 640080 w 640080"/>
                <a:gd name="connsiteY5" fmla="*/ 106682 h 2922988"/>
                <a:gd name="connsiteX6" fmla="*/ 533398 w 640080"/>
                <a:gd name="connsiteY6" fmla="*/ 0 h 2922988"/>
                <a:gd name="connsiteX7" fmla="*/ 106682 w 640080"/>
                <a:gd name="connsiteY7" fmla="*/ 0 h 2922988"/>
                <a:gd name="connsiteX8" fmla="*/ 0 w 640080"/>
                <a:gd name="connsiteY8" fmla="*/ 106682 h 292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922988">
                  <a:moveTo>
                    <a:pt x="0" y="106682"/>
                  </a:moveTo>
                  <a:lnTo>
                    <a:pt x="0" y="2256764"/>
                  </a:lnTo>
                  <a:lnTo>
                    <a:pt x="162192" y="2344799"/>
                  </a:lnTo>
                  <a:cubicBezTo>
                    <a:pt x="338535" y="2463934"/>
                    <a:pt x="484677" y="2624378"/>
                    <a:pt x="586734" y="2812247"/>
                  </a:cubicBezTo>
                  <a:lnTo>
                    <a:pt x="640080" y="2922988"/>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96BF0A79-3AC6-458C-8D47-A37CFDEC8B81}"/>
                </a:ext>
              </a:extLst>
            </p:cNvPr>
            <p:cNvSpPr>
              <a:spLocks noChangeAspect="1"/>
            </p:cNvSpPr>
            <p:nvPr/>
          </p:nvSpPr>
          <p:spPr>
            <a:xfrm flipH="1">
              <a:off x="2704509"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1A67CAC-94A5-4BC4-AAF1-71C0F12A4ECC}"/>
                </a:ext>
              </a:extLst>
            </p:cNvPr>
            <p:cNvSpPr txBox="1"/>
            <p:nvPr/>
          </p:nvSpPr>
          <p:spPr>
            <a:xfrm>
              <a:off x="2782879" y="3919065"/>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grpSp>
        <p:nvGrpSpPr>
          <p:cNvPr id="68" name="Group 67">
            <a:extLst>
              <a:ext uri="{FF2B5EF4-FFF2-40B4-BE49-F238E27FC236}">
                <a16:creationId xmlns:a16="http://schemas.microsoft.com/office/drawing/2014/main" id="{A026346A-EE73-4D53-B6B4-2141FC9997EA}"/>
              </a:ext>
            </a:extLst>
          </p:cNvPr>
          <p:cNvGrpSpPr/>
          <p:nvPr/>
        </p:nvGrpSpPr>
        <p:grpSpPr>
          <a:xfrm>
            <a:off x="6535606" y="1920240"/>
            <a:ext cx="3745028" cy="640080"/>
            <a:chOff x="6535606" y="1920240"/>
            <a:chExt cx="3745028" cy="640080"/>
          </a:xfrm>
        </p:grpSpPr>
        <p:sp>
          <p:nvSpPr>
            <p:cNvPr id="28" name="Freeform: Shape 27">
              <a:extLst>
                <a:ext uri="{FF2B5EF4-FFF2-40B4-BE49-F238E27FC236}">
                  <a16:creationId xmlns:a16="http://schemas.microsoft.com/office/drawing/2014/main" id="{27F254F0-9DD9-4D43-9F23-AC070F75FFDD}"/>
                </a:ext>
              </a:extLst>
            </p:cNvPr>
            <p:cNvSpPr>
              <a:spLocks noChangeAspect="1"/>
            </p:cNvSpPr>
            <p:nvPr/>
          </p:nvSpPr>
          <p:spPr>
            <a:xfrm rot="5400000">
              <a:off x="8088080" y="367766"/>
              <a:ext cx="640080" cy="3745028"/>
            </a:xfrm>
            <a:custGeom>
              <a:avLst/>
              <a:gdLst>
                <a:gd name="connsiteX0" fmla="*/ 0 w 640080"/>
                <a:gd name="connsiteY0" fmla="*/ 3745028 h 3745028"/>
                <a:gd name="connsiteX1" fmla="*/ 0 w 640080"/>
                <a:gd name="connsiteY1" fmla="*/ 106682 h 3745028"/>
                <a:gd name="connsiteX2" fmla="*/ 106682 w 640080"/>
                <a:gd name="connsiteY2" fmla="*/ 0 h 3745028"/>
                <a:gd name="connsiteX3" fmla="*/ 533398 w 640080"/>
                <a:gd name="connsiteY3" fmla="*/ 0 h 3745028"/>
                <a:gd name="connsiteX4" fmla="*/ 640080 w 640080"/>
                <a:gd name="connsiteY4" fmla="*/ 106682 h 3745028"/>
                <a:gd name="connsiteX5" fmla="*/ 640080 w 640080"/>
                <a:gd name="connsiteY5" fmla="*/ 3013703 h 3745028"/>
                <a:gd name="connsiteX6" fmla="*/ 508368 w 640080"/>
                <a:gd name="connsiteY6" fmla="*/ 3085194 h 3745028"/>
                <a:gd name="connsiteX7" fmla="*/ 27994 w 640080"/>
                <a:gd name="connsiteY7" fmla="*/ 3668542 h 374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3745028">
                  <a:moveTo>
                    <a:pt x="0" y="3745028"/>
                  </a:moveTo>
                  <a:lnTo>
                    <a:pt x="0" y="106682"/>
                  </a:lnTo>
                  <a:cubicBezTo>
                    <a:pt x="0" y="47763"/>
                    <a:pt x="47763" y="0"/>
                    <a:pt x="106682" y="0"/>
                  </a:cubicBezTo>
                  <a:lnTo>
                    <a:pt x="533398" y="0"/>
                  </a:lnTo>
                  <a:cubicBezTo>
                    <a:pt x="592317" y="0"/>
                    <a:pt x="640080" y="47763"/>
                    <a:pt x="640080" y="106682"/>
                  </a:cubicBezTo>
                  <a:lnTo>
                    <a:pt x="640080" y="3013703"/>
                  </a:lnTo>
                  <a:lnTo>
                    <a:pt x="508368" y="3085194"/>
                  </a:lnTo>
                  <a:cubicBezTo>
                    <a:pt x="296756" y="3228156"/>
                    <a:pt x="128634" y="3430603"/>
                    <a:pt x="27994" y="366854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C1E3F4A-42E0-421D-BF2B-F5D3839400A3}"/>
                </a:ext>
              </a:extLst>
            </p:cNvPr>
            <p:cNvSpPr>
              <a:spLocks noChangeAspect="1"/>
            </p:cNvSpPr>
            <p:nvPr/>
          </p:nvSpPr>
          <p:spPr>
            <a:xfrm>
              <a:off x="9658924" y="19671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99F5EAA7-00F3-476B-B086-653DDCEA9A53}"/>
                </a:ext>
              </a:extLst>
            </p:cNvPr>
            <p:cNvSpPr txBox="1"/>
            <p:nvPr/>
          </p:nvSpPr>
          <p:spPr>
            <a:xfrm>
              <a:off x="9681972" y="2105247"/>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9" name="Group 68">
            <a:extLst>
              <a:ext uri="{FF2B5EF4-FFF2-40B4-BE49-F238E27FC236}">
                <a16:creationId xmlns:a16="http://schemas.microsoft.com/office/drawing/2014/main" id="{70A16337-51CB-4AF7-83D8-2F52B7F8E297}"/>
              </a:ext>
            </a:extLst>
          </p:cNvPr>
          <p:cNvGrpSpPr/>
          <p:nvPr/>
        </p:nvGrpSpPr>
        <p:grpSpPr>
          <a:xfrm>
            <a:off x="7373812" y="2834641"/>
            <a:ext cx="2541061" cy="640080"/>
            <a:chOff x="7373812" y="2834641"/>
            <a:chExt cx="2541061" cy="640080"/>
          </a:xfrm>
        </p:grpSpPr>
        <p:sp>
          <p:nvSpPr>
            <p:cNvPr id="30" name="Freeform: Shape 29">
              <a:extLst>
                <a:ext uri="{FF2B5EF4-FFF2-40B4-BE49-F238E27FC236}">
                  <a16:creationId xmlns:a16="http://schemas.microsoft.com/office/drawing/2014/main" id="{3FB46D4F-47A9-4241-BA7A-A82DCEC8CEC3}"/>
                </a:ext>
              </a:extLst>
            </p:cNvPr>
            <p:cNvSpPr>
              <a:spLocks noChangeAspect="1"/>
            </p:cNvSpPr>
            <p:nvPr/>
          </p:nvSpPr>
          <p:spPr>
            <a:xfrm rot="5400000">
              <a:off x="8324303" y="1884150"/>
              <a:ext cx="640080" cy="2541061"/>
            </a:xfrm>
            <a:custGeom>
              <a:avLst/>
              <a:gdLst>
                <a:gd name="connsiteX0" fmla="*/ 0 w 640080"/>
                <a:gd name="connsiteY0" fmla="*/ 2541061 h 2541061"/>
                <a:gd name="connsiteX1" fmla="*/ 0 w 640080"/>
                <a:gd name="connsiteY1" fmla="*/ 106682 h 2541061"/>
                <a:gd name="connsiteX2" fmla="*/ 106682 w 640080"/>
                <a:gd name="connsiteY2" fmla="*/ 0 h 2541061"/>
                <a:gd name="connsiteX3" fmla="*/ 533398 w 640080"/>
                <a:gd name="connsiteY3" fmla="*/ 0 h 2541061"/>
                <a:gd name="connsiteX4" fmla="*/ 640080 w 640080"/>
                <a:gd name="connsiteY4" fmla="*/ 106682 h 2541061"/>
                <a:gd name="connsiteX5" fmla="*/ 640080 w 640080"/>
                <a:gd name="connsiteY5" fmla="*/ 2531600 h 2541061"/>
                <a:gd name="connsiteX6" fmla="*/ 602491 w 640080"/>
                <a:gd name="connsiteY6" fmla="*/ 2519931 h 2541061"/>
                <a:gd name="connsiteX7" fmla="*/ 335280 w 640080"/>
                <a:gd name="connsiteY7" fmla="*/ 2492994 h 2541061"/>
                <a:gd name="connsiteX8" fmla="*/ 68069 w 640080"/>
                <a:gd name="connsiteY8" fmla="*/ 2519931 h 254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541061">
                  <a:moveTo>
                    <a:pt x="0" y="2541061"/>
                  </a:moveTo>
                  <a:lnTo>
                    <a:pt x="0" y="106682"/>
                  </a:lnTo>
                  <a:cubicBezTo>
                    <a:pt x="0" y="47763"/>
                    <a:pt x="47763" y="0"/>
                    <a:pt x="106682" y="0"/>
                  </a:cubicBezTo>
                  <a:lnTo>
                    <a:pt x="533398" y="0"/>
                  </a:lnTo>
                  <a:cubicBezTo>
                    <a:pt x="592317" y="0"/>
                    <a:pt x="640080" y="47763"/>
                    <a:pt x="640080" y="106682"/>
                  </a:cubicBezTo>
                  <a:lnTo>
                    <a:pt x="640080" y="2531600"/>
                  </a:lnTo>
                  <a:lnTo>
                    <a:pt x="602491" y="2519931"/>
                  </a:lnTo>
                  <a:cubicBezTo>
                    <a:pt x="516180" y="2502270"/>
                    <a:pt x="426813" y="2492994"/>
                    <a:pt x="335280" y="2492994"/>
                  </a:cubicBezTo>
                  <a:cubicBezTo>
                    <a:pt x="243747" y="2492994"/>
                    <a:pt x="154381" y="2502270"/>
                    <a:pt x="68069" y="2519931"/>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DAFF0123-5096-4E29-8FB6-4195FBFD2249}"/>
                </a:ext>
              </a:extLst>
            </p:cNvPr>
            <p:cNvSpPr>
              <a:spLocks noChangeAspect="1"/>
            </p:cNvSpPr>
            <p:nvPr/>
          </p:nvSpPr>
          <p:spPr>
            <a:xfrm>
              <a:off x="9293164"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963C70D-FE56-4796-95EB-F81ED32C8C82}"/>
                </a:ext>
              </a:extLst>
            </p:cNvPr>
            <p:cNvSpPr txBox="1"/>
            <p:nvPr/>
          </p:nvSpPr>
          <p:spPr>
            <a:xfrm>
              <a:off x="9325086" y="3016334"/>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70" name="Group 69">
            <a:extLst>
              <a:ext uri="{FF2B5EF4-FFF2-40B4-BE49-F238E27FC236}">
                <a16:creationId xmlns:a16="http://schemas.microsoft.com/office/drawing/2014/main" id="{23123E5F-B2C6-44DD-B583-0F34C8E4EBB0}"/>
              </a:ext>
            </a:extLst>
          </p:cNvPr>
          <p:cNvGrpSpPr/>
          <p:nvPr/>
        </p:nvGrpSpPr>
        <p:grpSpPr>
          <a:xfrm>
            <a:off x="6617252" y="3749040"/>
            <a:ext cx="2931862" cy="640080"/>
            <a:chOff x="6617252" y="3749040"/>
            <a:chExt cx="2931862" cy="640080"/>
          </a:xfrm>
        </p:grpSpPr>
        <p:sp>
          <p:nvSpPr>
            <p:cNvPr id="48" name="Freeform: Shape 47">
              <a:extLst>
                <a:ext uri="{FF2B5EF4-FFF2-40B4-BE49-F238E27FC236}">
                  <a16:creationId xmlns:a16="http://schemas.microsoft.com/office/drawing/2014/main" id="{DD73D09B-115D-4C3C-ACE2-E8A6A711C894}"/>
                </a:ext>
              </a:extLst>
            </p:cNvPr>
            <p:cNvSpPr>
              <a:spLocks noChangeAspect="1"/>
            </p:cNvSpPr>
            <p:nvPr/>
          </p:nvSpPr>
          <p:spPr>
            <a:xfrm rot="5400000">
              <a:off x="7763143" y="2603149"/>
              <a:ext cx="640080" cy="2931862"/>
            </a:xfrm>
            <a:custGeom>
              <a:avLst/>
              <a:gdLst>
                <a:gd name="connsiteX0" fmla="*/ 0 w 640080"/>
                <a:gd name="connsiteY0" fmla="*/ 2265639 h 2931862"/>
                <a:gd name="connsiteX1" fmla="*/ 0 w 640080"/>
                <a:gd name="connsiteY1" fmla="*/ 106682 h 2931862"/>
                <a:gd name="connsiteX2" fmla="*/ 106682 w 640080"/>
                <a:gd name="connsiteY2" fmla="*/ 0 h 2931862"/>
                <a:gd name="connsiteX3" fmla="*/ 533398 w 640080"/>
                <a:gd name="connsiteY3" fmla="*/ 0 h 2931862"/>
                <a:gd name="connsiteX4" fmla="*/ 640080 w 640080"/>
                <a:gd name="connsiteY4" fmla="*/ 106682 h 2931862"/>
                <a:gd name="connsiteX5" fmla="*/ 640080 w 640080"/>
                <a:gd name="connsiteY5" fmla="*/ 2931862 h 2931862"/>
                <a:gd name="connsiteX6" fmla="*/ 586733 w 640080"/>
                <a:gd name="connsiteY6" fmla="*/ 2821121 h 2931862"/>
                <a:gd name="connsiteX7" fmla="*/ 162192 w 640080"/>
                <a:gd name="connsiteY7" fmla="*/ 2353674 h 293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2931862">
                  <a:moveTo>
                    <a:pt x="0" y="2265639"/>
                  </a:moveTo>
                  <a:lnTo>
                    <a:pt x="0" y="106682"/>
                  </a:lnTo>
                  <a:cubicBezTo>
                    <a:pt x="0" y="47763"/>
                    <a:pt x="47763" y="0"/>
                    <a:pt x="106682" y="0"/>
                  </a:cubicBezTo>
                  <a:lnTo>
                    <a:pt x="533398" y="0"/>
                  </a:lnTo>
                  <a:cubicBezTo>
                    <a:pt x="592317" y="0"/>
                    <a:pt x="640080" y="47763"/>
                    <a:pt x="640080" y="106682"/>
                  </a:cubicBezTo>
                  <a:lnTo>
                    <a:pt x="640080" y="2931862"/>
                  </a:lnTo>
                  <a:lnTo>
                    <a:pt x="586733" y="2821121"/>
                  </a:lnTo>
                  <a:cubicBezTo>
                    <a:pt x="484677" y="2633253"/>
                    <a:pt x="338535" y="2472809"/>
                    <a:pt x="162192" y="235367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A6AF18C-3C46-4E2E-B0CD-4FC4D5C1EC3F}"/>
                </a:ext>
              </a:extLst>
            </p:cNvPr>
            <p:cNvSpPr>
              <a:spLocks noChangeAspect="1"/>
            </p:cNvSpPr>
            <p:nvPr/>
          </p:nvSpPr>
          <p:spPr>
            <a:xfrm>
              <a:off x="8927404"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88FC365-8475-4626-AB69-F621EA5843E4}"/>
                </a:ext>
              </a:extLst>
            </p:cNvPr>
            <p:cNvSpPr txBox="1"/>
            <p:nvPr/>
          </p:nvSpPr>
          <p:spPr>
            <a:xfrm>
              <a:off x="8928709" y="3944200"/>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sp>
        <p:nvSpPr>
          <p:cNvPr id="49" name="TextBox 48">
            <a:extLst>
              <a:ext uri="{FF2B5EF4-FFF2-40B4-BE49-F238E27FC236}">
                <a16:creationId xmlns:a16="http://schemas.microsoft.com/office/drawing/2014/main" id="{EAD6E676-44F7-421D-8BED-A6CCA16AC19D}"/>
              </a:ext>
            </a:extLst>
          </p:cNvPr>
          <p:cNvSpPr txBox="1"/>
          <p:nvPr/>
        </p:nvSpPr>
        <p:spPr>
          <a:xfrm>
            <a:off x="374906" y="4861173"/>
            <a:ext cx="5264001" cy="1615827"/>
          </a:xfrm>
          <a:prstGeom prst="rect">
            <a:avLst/>
          </a:prstGeom>
          <a:noFill/>
          <a:effectLst/>
        </p:spPr>
        <p:txBody>
          <a:bodyPr wrap="square" rtlCol="0">
            <a:spAutoFit/>
          </a:bodyPr>
          <a:lstStyle/>
          <a:p>
            <a:pPr algn="r"/>
            <a:r>
              <a:rPr lang="en-US" sz="1600" dirty="0">
                <a:solidFill>
                  <a:srgbClr val="EF3425"/>
                </a:solidFill>
                <a:latin typeface="Bernard MT Condensed" panose="02050806060905020404" pitchFamily="18" charset="0"/>
              </a:rPr>
              <a:t>LOREM IPSUM DOLOR 2020</a:t>
            </a:r>
          </a:p>
          <a:p>
            <a:pPr algn="r"/>
            <a:endParaRPr lang="en-US" sz="800" dirty="0">
              <a:solidFill>
                <a:schemeClr val="bg1"/>
              </a:solidFill>
              <a:latin typeface="Bernard MT Condensed" panose="02050806060905020404" pitchFamily="18"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pPr algn="r"/>
            <a:endParaRPr lang="en-US" sz="8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0" name="TextBox 49">
            <a:extLst>
              <a:ext uri="{FF2B5EF4-FFF2-40B4-BE49-F238E27FC236}">
                <a16:creationId xmlns:a16="http://schemas.microsoft.com/office/drawing/2014/main" id="{08B2D569-BAB0-46AB-9B6D-37D519D5660E}"/>
              </a:ext>
            </a:extLst>
          </p:cNvPr>
          <p:cNvSpPr txBox="1"/>
          <p:nvPr/>
        </p:nvSpPr>
        <p:spPr>
          <a:xfrm>
            <a:off x="6580917" y="4857222"/>
            <a:ext cx="5264001" cy="1615827"/>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 DOLOR 2022</a:t>
            </a:r>
          </a:p>
          <a:p>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TextBox 50">
            <a:extLst>
              <a:ext uri="{FF2B5EF4-FFF2-40B4-BE49-F238E27FC236}">
                <a16:creationId xmlns:a16="http://schemas.microsoft.com/office/drawing/2014/main" id="{32B1B3E5-D459-47A7-A2B9-B4D8551439AD}"/>
              </a:ext>
            </a:extLst>
          </p:cNvPr>
          <p:cNvSpPr txBox="1"/>
          <p:nvPr/>
        </p:nvSpPr>
        <p:spPr>
          <a:xfrm>
            <a:off x="2581731" y="2080475"/>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52" name="TextBox 51">
            <a:extLst>
              <a:ext uri="{FF2B5EF4-FFF2-40B4-BE49-F238E27FC236}">
                <a16:creationId xmlns:a16="http://schemas.microsoft.com/office/drawing/2014/main" id="{0EFEF521-3055-459F-A5A0-E3A41EA4A8D4}"/>
              </a:ext>
            </a:extLst>
          </p:cNvPr>
          <p:cNvSpPr txBox="1"/>
          <p:nvPr/>
        </p:nvSpPr>
        <p:spPr>
          <a:xfrm>
            <a:off x="3296267" y="3899802"/>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53" name="TextBox 52">
            <a:extLst>
              <a:ext uri="{FF2B5EF4-FFF2-40B4-BE49-F238E27FC236}">
                <a16:creationId xmlns:a16="http://schemas.microsoft.com/office/drawing/2014/main" id="{1EFC95D2-59B6-464C-98CA-F0334710DD99}"/>
              </a:ext>
            </a:extLst>
          </p:cNvPr>
          <p:cNvSpPr txBox="1"/>
          <p:nvPr/>
        </p:nvSpPr>
        <p:spPr>
          <a:xfrm>
            <a:off x="2939631" y="2986344"/>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54" name="TextBox 53">
            <a:extLst>
              <a:ext uri="{FF2B5EF4-FFF2-40B4-BE49-F238E27FC236}">
                <a16:creationId xmlns:a16="http://schemas.microsoft.com/office/drawing/2014/main" id="{F551FB8B-85D9-4FD0-A0EE-0B5DA41B1EA4}"/>
              </a:ext>
            </a:extLst>
          </p:cNvPr>
          <p:cNvSpPr txBox="1"/>
          <p:nvPr/>
        </p:nvSpPr>
        <p:spPr>
          <a:xfrm>
            <a:off x="7905113" y="208156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01</a:t>
            </a:r>
          </a:p>
        </p:txBody>
      </p:sp>
      <p:sp>
        <p:nvSpPr>
          <p:cNvPr id="55" name="TextBox 54">
            <a:extLst>
              <a:ext uri="{FF2B5EF4-FFF2-40B4-BE49-F238E27FC236}">
                <a16:creationId xmlns:a16="http://schemas.microsoft.com/office/drawing/2014/main" id="{13B01303-8227-42C4-ABC2-FA6A91DF33D2}"/>
              </a:ext>
            </a:extLst>
          </p:cNvPr>
          <p:cNvSpPr txBox="1"/>
          <p:nvPr/>
        </p:nvSpPr>
        <p:spPr>
          <a:xfrm>
            <a:off x="7566452" y="298634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02</a:t>
            </a:r>
          </a:p>
        </p:txBody>
      </p:sp>
      <p:sp>
        <p:nvSpPr>
          <p:cNvPr id="56" name="TextBox 55">
            <a:extLst>
              <a:ext uri="{FF2B5EF4-FFF2-40B4-BE49-F238E27FC236}">
                <a16:creationId xmlns:a16="http://schemas.microsoft.com/office/drawing/2014/main" id="{DCF767A6-6612-4DC3-AEDD-29EF0ADE1F86}"/>
              </a:ext>
            </a:extLst>
          </p:cNvPr>
          <p:cNvSpPr txBox="1"/>
          <p:nvPr/>
        </p:nvSpPr>
        <p:spPr>
          <a:xfrm>
            <a:off x="7232614" y="3910937"/>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03</a:t>
            </a:r>
          </a:p>
        </p:txBody>
      </p:sp>
      <p:sp>
        <p:nvSpPr>
          <p:cNvPr id="57" name="TextBox 56">
            <a:extLst>
              <a:ext uri="{FF2B5EF4-FFF2-40B4-BE49-F238E27FC236}">
                <a16:creationId xmlns:a16="http://schemas.microsoft.com/office/drawing/2014/main" id="{D3BD907D-5384-41EF-9763-9851146E41F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64" name="Group 63">
            <a:extLst>
              <a:ext uri="{FF2B5EF4-FFF2-40B4-BE49-F238E27FC236}">
                <a16:creationId xmlns:a16="http://schemas.microsoft.com/office/drawing/2014/main" id="{32CB5291-7FB3-4049-A9D1-94B7644BA716}"/>
              </a:ext>
            </a:extLst>
          </p:cNvPr>
          <p:cNvGrpSpPr/>
          <p:nvPr/>
        </p:nvGrpSpPr>
        <p:grpSpPr>
          <a:xfrm>
            <a:off x="4722309" y="1798320"/>
            <a:ext cx="2743200" cy="4373880"/>
            <a:chOff x="4722309" y="1798320"/>
            <a:chExt cx="2743200" cy="4373880"/>
          </a:xfrm>
        </p:grpSpPr>
        <p:sp>
          <p:nvSpPr>
            <p:cNvPr id="3" name="Rectangle 2">
              <a:extLst>
                <a:ext uri="{FF2B5EF4-FFF2-40B4-BE49-F238E27FC236}">
                  <a16:creationId xmlns:a16="http://schemas.microsoft.com/office/drawing/2014/main" id="{7654F69D-DCD7-4E81-BCCE-8080F3C57D89}"/>
                </a:ext>
              </a:extLst>
            </p:cNvPr>
            <p:cNvSpPr/>
            <p:nvPr/>
          </p:nvSpPr>
          <p:spPr>
            <a:xfrm>
              <a:off x="5981700" y="4419600"/>
              <a:ext cx="228600" cy="6858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E6B8576-9CEF-4C60-B640-D78CE62DFDF1}"/>
                </a:ext>
              </a:extLst>
            </p:cNvPr>
            <p:cNvSpPr/>
            <p:nvPr/>
          </p:nvSpPr>
          <p:spPr>
            <a:xfrm>
              <a:off x="5867400" y="4953000"/>
              <a:ext cx="457200" cy="1219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8B1E71C-75EC-4FAB-B7C0-50F81B4C124D}"/>
                </a:ext>
              </a:extLst>
            </p:cNvPr>
            <p:cNvSpPr>
              <a:spLocks noChangeAspect="1"/>
            </p:cNvSpPr>
            <p:nvPr/>
          </p:nvSpPr>
          <p:spPr>
            <a:xfrm>
              <a:off x="4722309" y="1798320"/>
              <a:ext cx="2743200" cy="2743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 name="Oval 3">
              <a:extLst>
                <a:ext uri="{FF2B5EF4-FFF2-40B4-BE49-F238E27FC236}">
                  <a16:creationId xmlns:a16="http://schemas.microsoft.com/office/drawing/2014/main" id="{2CD390BC-0EDE-430B-8A89-134FD617B510}"/>
                </a:ext>
              </a:extLst>
            </p:cNvPr>
            <p:cNvSpPr>
              <a:spLocks noChangeAspect="1"/>
            </p:cNvSpPr>
            <p:nvPr/>
          </p:nvSpPr>
          <p:spPr>
            <a:xfrm>
              <a:off x="4998720" y="2072640"/>
              <a:ext cx="2194560" cy="2194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46C7019D-DA4A-46C7-810C-7D6AAB617194}"/>
              </a:ext>
            </a:extLst>
          </p:cNvPr>
          <p:cNvSpPr txBox="1"/>
          <p:nvPr/>
        </p:nvSpPr>
        <p:spPr>
          <a:xfrm>
            <a:off x="5303094" y="2744867"/>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32385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anim calcmode="lin" valueType="num">
                                      <p:cBhvr>
                                        <p:cTn id="12" dur="1000" fill="hold"/>
                                        <p:tgtEl>
                                          <p:spTgt spid="64"/>
                                        </p:tgtEl>
                                        <p:attrNameLst>
                                          <p:attrName>ppt_x</p:attrName>
                                        </p:attrNameLst>
                                      </p:cBhvr>
                                      <p:tavLst>
                                        <p:tav tm="0">
                                          <p:val>
                                            <p:strVal val="#ppt_x"/>
                                          </p:val>
                                        </p:tav>
                                        <p:tav tm="100000">
                                          <p:val>
                                            <p:strVal val="#ppt_x"/>
                                          </p:val>
                                        </p:tav>
                                      </p:tavLst>
                                    </p:anim>
                                    <p:anim calcmode="lin" valueType="num">
                                      <p:cBhvr>
                                        <p:cTn id="13" dur="1000" fill="hold"/>
                                        <p:tgtEl>
                                          <p:spTgt spid="6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1000"/>
                                        <p:tgtEl>
                                          <p:spTgt spid="63"/>
                                        </p:tgtEl>
                                      </p:cBhvr>
                                    </p:animEffect>
                                    <p:anim calcmode="lin" valueType="num">
                                      <p:cBhvr>
                                        <p:cTn id="17" dur="1000" fill="hold"/>
                                        <p:tgtEl>
                                          <p:spTgt spid="63"/>
                                        </p:tgtEl>
                                        <p:attrNameLst>
                                          <p:attrName>ppt_x</p:attrName>
                                        </p:attrNameLst>
                                      </p:cBhvr>
                                      <p:tavLst>
                                        <p:tav tm="0">
                                          <p:val>
                                            <p:strVal val="#ppt_x"/>
                                          </p:val>
                                        </p:tav>
                                        <p:tav tm="100000">
                                          <p:val>
                                            <p:strVal val="#ppt_x"/>
                                          </p:val>
                                        </p:tav>
                                      </p:tavLst>
                                    </p:anim>
                                    <p:anim calcmode="lin" valueType="num">
                                      <p:cBhvr>
                                        <p:cTn id="18" dur="1000" fill="hold"/>
                                        <p:tgtEl>
                                          <p:spTgt spid="6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right)">
                                      <p:cBhvr>
                                        <p:cTn id="33" dur="750"/>
                                        <p:tgtEl>
                                          <p:spTgt spid="65"/>
                                        </p:tgtEl>
                                      </p:cBhvr>
                                    </p:animEffect>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left)">
                                      <p:cBhvr>
                                        <p:cTn id="37" dur="750"/>
                                        <p:tgtEl>
                                          <p:spTgt spid="51"/>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left)">
                                      <p:cBhvr>
                                        <p:cTn id="41" dur="750"/>
                                        <p:tgtEl>
                                          <p:spTgt spid="68"/>
                                        </p:tgtEl>
                                      </p:cBhvr>
                                    </p:animEffect>
                                  </p:childTnLst>
                                </p:cTn>
                              </p:par>
                            </p:childTnLst>
                          </p:cTn>
                        </p:par>
                        <p:par>
                          <p:cTn id="42" fill="hold">
                            <p:stCondLst>
                              <p:cond delay="5250"/>
                            </p:stCondLst>
                            <p:childTnLst>
                              <p:par>
                                <p:cTn id="43" presetID="22" presetClass="entr" presetSubtype="2"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right)">
                                      <p:cBhvr>
                                        <p:cTn id="45" dur="750"/>
                                        <p:tgtEl>
                                          <p:spTgt spid="54"/>
                                        </p:tgtEl>
                                      </p:cBhvr>
                                    </p:animEffect>
                                  </p:childTnLst>
                                </p:cTn>
                              </p:par>
                            </p:childTnLst>
                          </p:cTn>
                        </p:par>
                        <p:par>
                          <p:cTn id="46" fill="hold">
                            <p:stCondLst>
                              <p:cond delay="6000"/>
                            </p:stCondLst>
                            <p:childTnLst>
                              <p:par>
                                <p:cTn id="47" presetID="22" presetClass="entr" presetSubtype="2" fill="hold" nodeType="afterEffect">
                                  <p:stCondLst>
                                    <p:cond delay="1000"/>
                                  </p:stCondLst>
                                  <p:childTnLst>
                                    <p:set>
                                      <p:cBhvr>
                                        <p:cTn id="48" dur="1" fill="hold">
                                          <p:stCondLst>
                                            <p:cond delay="0"/>
                                          </p:stCondLst>
                                        </p:cTn>
                                        <p:tgtEl>
                                          <p:spTgt spid="66"/>
                                        </p:tgtEl>
                                        <p:attrNameLst>
                                          <p:attrName>style.visibility</p:attrName>
                                        </p:attrNameLst>
                                      </p:cBhvr>
                                      <p:to>
                                        <p:strVal val="visible"/>
                                      </p:to>
                                    </p:set>
                                    <p:animEffect transition="in" filter="wipe(right)">
                                      <p:cBhvr>
                                        <p:cTn id="49" dur="750"/>
                                        <p:tgtEl>
                                          <p:spTgt spid="66"/>
                                        </p:tgtEl>
                                      </p:cBhvr>
                                    </p:animEffect>
                                  </p:childTnLst>
                                </p:cTn>
                              </p:par>
                            </p:childTnLst>
                          </p:cTn>
                        </p:par>
                        <p:par>
                          <p:cTn id="50" fill="hold">
                            <p:stCondLst>
                              <p:cond delay="7750"/>
                            </p:stCondLst>
                            <p:childTnLst>
                              <p:par>
                                <p:cTn id="51" presetID="22" presetClass="entr" presetSubtype="8"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left)">
                                      <p:cBhvr>
                                        <p:cTn id="53" dur="750"/>
                                        <p:tgtEl>
                                          <p:spTgt spid="53"/>
                                        </p:tgtEl>
                                      </p:cBhvr>
                                    </p:animEffect>
                                  </p:childTnLst>
                                </p:cTn>
                              </p:par>
                            </p:childTnLst>
                          </p:cTn>
                        </p:par>
                        <p:par>
                          <p:cTn id="54" fill="hold">
                            <p:stCondLst>
                              <p:cond delay="8500"/>
                            </p:stCondLst>
                            <p:childTnLst>
                              <p:par>
                                <p:cTn id="55" presetID="22" presetClass="entr" presetSubtype="8"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left)">
                                      <p:cBhvr>
                                        <p:cTn id="57" dur="750"/>
                                        <p:tgtEl>
                                          <p:spTgt spid="69"/>
                                        </p:tgtEl>
                                      </p:cBhvr>
                                    </p:animEffect>
                                  </p:childTnLst>
                                </p:cTn>
                              </p:par>
                            </p:childTnLst>
                          </p:cTn>
                        </p:par>
                        <p:par>
                          <p:cTn id="58" fill="hold">
                            <p:stCondLst>
                              <p:cond delay="9250"/>
                            </p:stCondLst>
                            <p:childTnLst>
                              <p:par>
                                <p:cTn id="59" presetID="22" presetClass="entr" presetSubtype="2"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750"/>
                                        <p:tgtEl>
                                          <p:spTgt spid="55"/>
                                        </p:tgtEl>
                                      </p:cBhvr>
                                    </p:animEffect>
                                  </p:childTnLst>
                                </p:cTn>
                              </p:par>
                            </p:childTnLst>
                          </p:cTn>
                        </p:par>
                        <p:par>
                          <p:cTn id="62" fill="hold">
                            <p:stCondLst>
                              <p:cond delay="10000"/>
                            </p:stCondLst>
                            <p:childTnLst>
                              <p:par>
                                <p:cTn id="63" presetID="22" presetClass="entr" presetSubtype="2" fill="hold" nodeType="afterEffect">
                                  <p:stCondLst>
                                    <p:cond delay="1000"/>
                                  </p:stCondLst>
                                  <p:childTnLst>
                                    <p:set>
                                      <p:cBhvr>
                                        <p:cTn id="64" dur="1" fill="hold">
                                          <p:stCondLst>
                                            <p:cond delay="0"/>
                                          </p:stCondLst>
                                        </p:cTn>
                                        <p:tgtEl>
                                          <p:spTgt spid="67"/>
                                        </p:tgtEl>
                                        <p:attrNameLst>
                                          <p:attrName>style.visibility</p:attrName>
                                        </p:attrNameLst>
                                      </p:cBhvr>
                                      <p:to>
                                        <p:strVal val="visible"/>
                                      </p:to>
                                    </p:set>
                                    <p:animEffect transition="in" filter="wipe(right)">
                                      <p:cBhvr>
                                        <p:cTn id="65" dur="750"/>
                                        <p:tgtEl>
                                          <p:spTgt spid="67"/>
                                        </p:tgtEl>
                                      </p:cBhvr>
                                    </p:animEffect>
                                  </p:childTnLst>
                                </p:cTn>
                              </p:par>
                            </p:childTnLst>
                          </p:cTn>
                        </p:par>
                        <p:par>
                          <p:cTn id="66" fill="hold">
                            <p:stCondLst>
                              <p:cond delay="11750"/>
                            </p:stCondLst>
                            <p:childTnLst>
                              <p:par>
                                <p:cTn id="67" presetID="22" presetClass="entr" presetSubtype="8"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left)">
                                      <p:cBhvr>
                                        <p:cTn id="69" dur="750"/>
                                        <p:tgtEl>
                                          <p:spTgt spid="52"/>
                                        </p:tgtEl>
                                      </p:cBhvr>
                                    </p:animEffect>
                                  </p:childTnLst>
                                </p:cTn>
                              </p:par>
                            </p:childTnLst>
                          </p:cTn>
                        </p:par>
                        <p:par>
                          <p:cTn id="70" fill="hold">
                            <p:stCondLst>
                              <p:cond delay="12500"/>
                            </p:stCondLst>
                            <p:childTnLst>
                              <p:par>
                                <p:cTn id="71" presetID="22" presetClass="entr" presetSubtype="8" fill="hold"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left)">
                                      <p:cBhvr>
                                        <p:cTn id="73" dur="750"/>
                                        <p:tgtEl>
                                          <p:spTgt spid="70"/>
                                        </p:tgtEl>
                                      </p:cBhvr>
                                    </p:animEffect>
                                  </p:childTnLst>
                                </p:cTn>
                              </p:par>
                            </p:childTnLst>
                          </p:cTn>
                        </p:par>
                        <p:par>
                          <p:cTn id="74" fill="hold">
                            <p:stCondLst>
                              <p:cond delay="13250"/>
                            </p:stCondLst>
                            <p:childTnLst>
                              <p:par>
                                <p:cTn id="75" presetID="22" presetClass="entr" presetSubtype="2"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P spid="57" grpId="0"/>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8DA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115" grpId="0"/>
      <p:bldP spid="85" grpId="0" build="p"/>
      <p:bldP spid="86" grpId="0"/>
      <p:bldP spid="96" grpId="0" build="p"/>
      <p:bldP spid="97" grpId="0"/>
      <p:bldP spid="107" grpId="0" build="p"/>
      <p:bldP spid="108" grpId="0"/>
      <p:bldP spid="74" grpId="0" build="p"/>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4A55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EF3425"/>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02</a:t>
            </a:r>
          </a:p>
          <a:p>
            <a:pPr algn="r" defTabSz="1219170">
              <a:spcBef>
                <a:spcPct val="20000"/>
              </a:spcBef>
              <a:defRPr/>
            </a:pPr>
            <a:endParaRPr lang="en-US" sz="200" b="1" dirty="0">
              <a:solidFill>
                <a:srgbClr val="44546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5C7089"/>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2869F"/>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8DA1BB"/>
                </a:solidFill>
                <a:latin typeface="Bernard MT Condensed" panose="02050806060905020404" pitchFamily="18" charset="0"/>
              </a:rPr>
              <a:t>LOREM IPSUM DOLOR 05</a:t>
            </a:r>
          </a:p>
          <a:p>
            <a:pPr algn="r" defTabSz="1219170">
              <a:spcBef>
                <a:spcPct val="20000"/>
              </a:spcBef>
              <a:defRPr/>
            </a:pPr>
            <a:endParaRPr lang="en-US" sz="200" b="1" dirty="0">
              <a:solidFill>
                <a:srgbClr val="8DA1B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4A5567"/>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FF5243"/>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5C7089"/>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2869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8DA1BB"/>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8DA1B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5C708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2869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286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5C708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3425"/>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EF3425">
                  <a:alpha val="50000"/>
                </a:srgbClr>
              </a:solidFill>
              <a:ln w="63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EF3425"/>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EF3425"/>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5C7089">
                  <a:alpha val="50000"/>
                </a:srgbClr>
              </a:solidFill>
              <a:ln w="6350">
                <a:solidFill>
                  <a:srgbClr val="5C708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5C708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5C708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rgbClr val="2C3749"/>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12856"/>
            <a:ext cx="265055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4D4D4D"/>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4D4D4D"/>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22626"/>
            <a:ext cx="2231011"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14847"/>
            <a:ext cx="1646568"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16985"/>
            <a:ext cx="104229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52050"/>
            <a:ext cx="1772162"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71035"/>
            <a:ext cx="2134192"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16759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E5B67F-8265-450D-AFBF-44A82F690553}"/>
              </a:ext>
            </a:extLst>
          </p:cNvPr>
          <p:cNvSpPr txBox="1"/>
          <p:nvPr/>
        </p:nvSpPr>
        <p:spPr>
          <a:xfrm>
            <a:off x="166183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8BF975C4-F138-4CDD-9583-0628C229531A}"/>
              </a:ext>
            </a:extLst>
          </p:cNvPr>
          <p:cNvSpPr>
            <a:spLocks noChangeAspect="1"/>
          </p:cNvSpPr>
          <p:nvPr/>
        </p:nvSpPr>
        <p:spPr>
          <a:xfrm>
            <a:off x="763183" y="1737360"/>
            <a:ext cx="777240" cy="7772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D3C58E29-0513-4868-9621-B8C5B80DB006}"/>
              </a:ext>
            </a:extLst>
          </p:cNvPr>
          <p:cNvSpPr txBox="1"/>
          <p:nvPr/>
        </p:nvSpPr>
        <p:spPr>
          <a:xfrm>
            <a:off x="84300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76" name="TextBox 75">
            <a:extLst>
              <a:ext uri="{FF2B5EF4-FFF2-40B4-BE49-F238E27FC236}">
                <a16:creationId xmlns:a16="http://schemas.microsoft.com/office/drawing/2014/main" id="{9321E7F8-F014-4310-BF16-3484A756BEAA}"/>
              </a:ext>
            </a:extLst>
          </p:cNvPr>
          <p:cNvSpPr txBox="1"/>
          <p:nvPr/>
        </p:nvSpPr>
        <p:spPr>
          <a:xfrm>
            <a:off x="65208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24" name="Group 23">
            <a:extLst>
              <a:ext uri="{FF2B5EF4-FFF2-40B4-BE49-F238E27FC236}">
                <a16:creationId xmlns:a16="http://schemas.microsoft.com/office/drawing/2014/main" id="{4BA127C9-302F-4EC4-A917-ED9AA0C3B923}"/>
              </a:ext>
            </a:extLst>
          </p:cNvPr>
          <p:cNvGrpSpPr/>
          <p:nvPr/>
        </p:nvGrpSpPr>
        <p:grpSpPr>
          <a:xfrm>
            <a:off x="2728554" y="4116367"/>
            <a:ext cx="567893" cy="438229"/>
            <a:chOff x="2728554" y="4116367"/>
            <a:chExt cx="567893" cy="438229"/>
          </a:xfrm>
        </p:grpSpPr>
        <p:sp>
          <p:nvSpPr>
            <p:cNvPr id="22" name="Callout: Down Arrow 21">
              <a:extLst>
                <a:ext uri="{FF2B5EF4-FFF2-40B4-BE49-F238E27FC236}">
                  <a16:creationId xmlns:a16="http://schemas.microsoft.com/office/drawing/2014/main" id="{1AAFF96E-F13D-48FF-A4A1-4FB6F9AD1DF6}"/>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C833499-76A5-4E4A-B712-62143FCBCEAA}"/>
                </a:ext>
              </a:extLst>
            </p:cNvPr>
            <p:cNvSpPr txBox="1"/>
            <p:nvPr/>
          </p:nvSpPr>
          <p:spPr>
            <a:xfrm>
              <a:off x="2793527" y="4116367"/>
              <a:ext cx="502920" cy="274320"/>
            </a:xfrm>
            <a:prstGeom prst="rect">
              <a:avLst/>
            </a:prstGeom>
            <a:noFill/>
          </p:spPr>
          <p:txBody>
            <a:bodyPr wrap="square" rtlCol="0">
              <a:spAutoFit/>
            </a:bodyPr>
            <a:lstStyle/>
            <a:p>
              <a:r>
                <a:rPr lang="en-US" sz="1600" b="1" dirty="0">
                  <a:solidFill>
                    <a:schemeClr val="bg1"/>
                  </a:solidFill>
                  <a:latin typeface="Candara" panose="020E0502030303020204" pitchFamily="34" charset="0"/>
                </a:rPr>
                <a:t>42%</a:t>
              </a:r>
            </a:p>
          </p:txBody>
        </p:sp>
      </p:grpSp>
      <p:sp>
        <p:nvSpPr>
          <p:cNvPr id="79" name="TextBox 78">
            <a:extLst>
              <a:ext uri="{FF2B5EF4-FFF2-40B4-BE49-F238E27FC236}">
                <a16:creationId xmlns:a16="http://schemas.microsoft.com/office/drawing/2014/main" id="{C18D13DE-54FA-4BE2-8C1D-DFB4B24FFC7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80" name="Rectangle: Rounded Corners 79">
            <a:extLst>
              <a:ext uri="{FF2B5EF4-FFF2-40B4-BE49-F238E27FC236}">
                <a16:creationId xmlns:a16="http://schemas.microsoft.com/office/drawing/2014/main" id="{74DEFB99-6805-479C-8C97-B64971969989}"/>
              </a:ext>
            </a:extLst>
          </p:cNvPr>
          <p:cNvSpPr/>
          <p:nvPr/>
        </p:nvSpPr>
        <p:spPr>
          <a:xfrm>
            <a:off x="1264326" y="5439294"/>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DABBE90F-EB80-402A-9383-ABEBBDA58AA0}"/>
              </a:ext>
            </a:extLst>
          </p:cNvPr>
          <p:cNvSpPr/>
          <p:nvPr/>
        </p:nvSpPr>
        <p:spPr>
          <a:xfrm>
            <a:off x="1264328" y="5439295"/>
            <a:ext cx="32004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6EE45D74-0452-47A6-91A9-790431EB4ECE}"/>
              </a:ext>
            </a:extLst>
          </p:cNvPr>
          <p:cNvSpPr txBox="1"/>
          <p:nvPr/>
        </p:nvSpPr>
        <p:spPr>
          <a:xfrm>
            <a:off x="65208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83" name="Group 82">
            <a:extLst>
              <a:ext uri="{FF2B5EF4-FFF2-40B4-BE49-F238E27FC236}">
                <a16:creationId xmlns:a16="http://schemas.microsoft.com/office/drawing/2014/main" id="{6796C07F-59E8-44A8-8B7F-0AC5FDFA621D}"/>
              </a:ext>
            </a:extLst>
          </p:cNvPr>
          <p:cNvGrpSpPr/>
          <p:nvPr/>
        </p:nvGrpSpPr>
        <p:grpSpPr>
          <a:xfrm>
            <a:off x="4191000" y="4927271"/>
            <a:ext cx="567893" cy="438229"/>
            <a:chOff x="2728554" y="4116367"/>
            <a:chExt cx="567893" cy="438229"/>
          </a:xfrm>
        </p:grpSpPr>
        <p:sp>
          <p:nvSpPr>
            <p:cNvPr id="84" name="Callout: Down Arrow 83">
              <a:extLst>
                <a:ext uri="{FF2B5EF4-FFF2-40B4-BE49-F238E27FC236}">
                  <a16:creationId xmlns:a16="http://schemas.microsoft.com/office/drawing/2014/main" id="{D2BEB192-2816-4846-81F7-0EE3B4C542C3}"/>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F03EC5DB-8B84-4E58-91E7-64C19EDFD09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78%</a:t>
              </a:r>
            </a:p>
          </p:txBody>
        </p:sp>
      </p:grpSp>
      <p:sp>
        <p:nvSpPr>
          <p:cNvPr id="86" name="Rectangle: Rounded Corners 85">
            <a:extLst>
              <a:ext uri="{FF2B5EF4-FFF2-40B4-BE49-F238E27FC236}">
                <a16:creationId xmlns:a16="http://schemas.microsoft.com/office/drawing/2014/main" id="{8631D901-FC02-402D-A541-2AA52E14DFC3}"/>
              </a:ext>
            </a:extLst>
          </p:cNvPr>
          <p:cNvSpPr/>
          <p:nvPr/>
        </p:nvSpPr>
        <p:spPr>
          <a:xfrm>
            <a:off x="1264326" y="6276486"/>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Rounded Corners 86">
            <a:extLst>
              <a:ext uri="{FF2B5EF4-FFF2-40B4-BE49-F238E27FC236}">
                <a16:creationId xmlns:a16="http://schemas.microsoft.com/office/drawing/2014/main" id="{FCB39434-57DC-4360-A81F-4E4C6A2F23EC}"/>
              </a:ext>
            </a:extLst>
          </p:cNvPr>
          <p:cNvSpPr/>
          <p:nvPr/>
        </p:nvSpPr>
        <p:spPr>
          <a:xfrm>
            <a:off x="1264328" y="6276487"/>
            <a:ext cx="22860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159DC763-E540-48F0-8F8B-077DC41CFD53}"/>
              </a:ext>
            </a:extLst>
          </p:cNvPr>
          <p:cNvSpPr txBox="1"/>
          <p:nvPr/>
        </p:nvSpPr>
        <p:spPr>
          <a:xfrm>
            <a:off x="65208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89" name="Group 88">
            <a:extLst>
              <a:ext uri="{FF2B5EF4-FFF2-40B4-BE49-F238E27FC236}">
                <a16:creationId xmlns:a16="http://schemas.microsoft.com/office/drawing/2014/main" id="{F9BD99C0-B081-4754-A417-12D788844448}"/>
              </a:ext>
            </a:extLst>
          </p:cNvPr>
          <p:cNvGrpSpPr/>
          <p:nvPr/>
        </p:nvGrpSpPr>
        <p:grpSpPr>
          <a:xfrm>
            <a:off x="3318307" y="5764463"/>
            <a:ext cx="567893" cy="438229"/>
            <a:chOff x="2728554" y="4116367"/>
            <a:chExt cx="567893" cy="438229"/>
          </a:xfrm>
        </p:grpSpPr>
        <p:sp>
          <p:nvSpPr>
            <p:cNvPr id="90" name="Callout: Down Arrow 89">
              <a:extLst>
                <a:ext uri="{FF2B5EF4-FFF2-40B4-BE49-F238E27FC236}">
                  <a16:creationId xmlns:a16="http://schemas.microsoft.com/office/drawing/2014/main" id="{A05378E4-5728-4306-97A6-B015D3EB7984}"/>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2BFCD09-3927-4598-AD5F-A17C87785D0B}"/>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53%</a:t>
              </a:r>
            </a:p>
          </p:txBody>
        </p:sp>
      </p:grpSp>
      <p:sp>
        <p:nvSpPr>
          <p:cNvPr id="92" name="TextBox 91">
            <a:extLst>
              <a:ext uri="{FF2B5EF4-FFF2-40B4-BE49-F238E27FC236}">
                <a16:creationId xmlns:a16="http://schemas.microsoft.com/office/drawing/2014/main" id="{5D0E568F-BF29-4500-9BF0-79A070BBE8BA}"/>
              </a:ext>
            </a:extLst>
          </p:cNvPr>
          <p:cNvSpPr txBox="1"/>
          <p:nvPr/>
        </p:nvSpPr>
        <p:spPr>
          <a:xfrm>
            <a:off x="734104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3" name="TextBox 92">
            <a:extLst>
              <a:ext uri="{FF2B5EF4-FFF2-40B4-BE49-F238E27FC236}">
                <a16:creationId xmlns:a16="http://schemas.microsoft.com/office/drawing/2014/main" id="{565FACCA-F268-46B8-9782-6007C6374327}"/>
              </a:ext>
            </a:extLst>
          </p:cNvPr>
          <p:cNvSpPr txBox="1"/>
          <p:nvPr/>
        </p:nvSpPr>
        <p:spPr>
          <a:xfrm>
            <a:off x="644121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4" name="Rectangle: Rounded Corners 93">
            <a:extLst>
              <a:ext uri="{FF2B5EF4-FFF2-40B4-BE49-F238E27FC236}">
                <a16:creationId xmlns:a16="http://schemas.microsoft.com/office/drawing/2014/main" id="{FB040EAA-EDCF-40EC-834B-C143B4A55C94}"/>
              </a:ext>
            </a:extLst>
          </p:cNvPr>
          <p:cNvSpPr/>
          <p:nvPr/>
        </p:nvSpPr>
        <p:spPr>
          <a:xfrm>
            <a:off x="6943536" y="4628390"/>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94">
            <a:extLst>
              <a:ext uri="{FF2B5EF4-FFF2-40B4-BE49-F238E27FC236}">
                <a16:creationId xmlns:a16="http://schemas.microsoft.com/office/drawing/2014/main" id="{30248721-1258-4B52-B35A-826C7CF1072A}"/>
              </a:ext>
            </a:extLst>
          </p:cNvPr>
          <p:cNvSpPr/>
          <p:nvPr/>
        </p:nvSpPr>
        <p:spPr>
          <a:xfrm>
            <a:off x="6943538" y="4628391"/>
            <a:ext cx="301752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366BCD39-05E1-487B-9DC7-EA2B1469F783}"/>
              </a:ext>
            </a:extLst>
          </p:cNvPr>
          <p:cNvSpPr>
            <a:spLocks noChangeAspect="1"/>
          </p:cNvSpPr>
          <p:nvPr/>
        </p:nvSpPr>
        <p:spPr>
          <a:xfrm>
            <a:off x="6442393" y="1737360"/>
            <a:ext cx="777240" cy="7772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26262C0-F200-45FF-8C91-7D71442E2D13}"/>
              </a:ext>
            </a:extLst>
          </p:cNvPr>
          <p:cNvSpPr txBox="1"/>
          <p:nvPr/>
        </p:nvSpPr>
        <p:spPr>
          <a:xfrm>
            <a:off x="652221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98" name="TextBox 97">
            <a:extLst>
              <a:ext uri="{FF2B5EF4-FFF2-40B4-BE49-F238E27FC236}">
                <a16:creationId xmlns:a16="http://schemas.microsoft.com/office/drawing/2014/main" id="{F23EB4A5-7949-4F31-965E-1EFEFF6BB73D}"/>
              </a:ext>
            </a:extLst>
          </p:cNvPr>
          <p:cNvSpPr txBox="1"/>
          <p:nvPr/>
        </p:nvSpPr>
        <p:spPr>
          <a:xfrm>
            <a:off x="633129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99" name="Group 98">
            <a:extLst>
              <a:ext uri="{FF2B5EF4-FFF2-40B4-BE49-F238E27FC236}">
                <a16:creationId xmlns:a16="http://schemas.microsoft.com/office/drawing/2014/main" id="{D8B5B8B8-A915-413A-8546-101B25C22CA9}"/>
              </a:ext>
            </a:extLst>
          </p:cNvPr>
          <p:cNvGrpSpPr/>
          <p:nvPr/>
        </p:nvGrpSpPr>
        <p:grpSpPr>
          <a:xfrm>
            <a:off x="9642907" y="4116367"/>
            <a:ext cx="567893" cy="438229"/>
            <a:chOff x="2728554" y="4116367"/>
            <a:chExt cx="567893" cy="438229"/>
          </a:xfrm>
        </p:grpSpPr>
        <p:sp>
          <p:nvSpPr>
            <p:cNvPr id="100" name="Callout: Down Arrow 99">
              <a:extLst>
                <a:ext uri="{FF2B5EF4-FFF2-40B4-BE49-F238E27FC236}">
                  <a16:creationId xmlns:a16="http://schemas.microsoft.com/office/drawing/2014/main" id="{30AB8974-91D2-45EA-8693-7445AA62203A}"/>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009D1109-BC87-49F7-BE38-9DB641E9FA6F}"/>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73%</a:t>
              </a:r>
            </a:p>
          </p:txBody>
        </p:sp>
      </p:grpSp>
      <p:sp>
        <p:nvSpPr>
          <p:cNvPr id="102" name="Rectangle: Rounded Corners 101">
            <a:extLst>
              <a:ext uri="{FF2B5EF4-FFF2-40B4-BE49-F238E27FC236}">
                <a16:creationId xmlns:a16="http://schemas.microsoft.com/office/drawing/2014/main" id="{408CAB2F-5A13-4E5E-88F6-6D5BB9579146}"/>
              </a:ext>
            </a:extLst>
          </p:cNvPr>
          <p:cNvSpPr/>
          <p:nvPr/>
        </p:nvSpPr>
        <p:spPr>
          <a:xfrm>
            <a:off x="6943536" y="5439294"/>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8E42A8F0-4987-4F80-AE45-EC771A641369}"/>
              </a:ext>
            </a:extLst>
          </p:cNvPr>
          <p:cNvSpPr/>
          <p:nvPr/>
        </p:nvSpPr>
        <p:spPr>
          <a:xfrm>
            <a:off x="6943538" y="5439295"/>
            <a:ext cx="237744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3478F68D-2295-4D5D-9E15-76443AF76F63}"/>
              </a:ext>
            </a:extLst>
          </p:cNvPr>
          <p:cNvSpPr txBox="1"/>
          <p:nvPr/>
        </p:nvSpPr>
        <p:spPr>
          <a:xfrm>
            <a:off x="633129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105" name="Group 104">
            <a:extLst>
              <a:ext uri="{FF2B5EF4-FFF2-40B4-BE49-F238E27FC236}">
                <a16:creationId xmlns:a16="http://schemas.microsoft.com/office/drawing/2014/main" id="{49DBDA23-147D-4B73-9E30-1A8DE7716744}"/>
              </a:ext>
            </a:extLst>
          </p:cNvPr>
          <p:cNvGrpSpPr/>
          <p:nvPr/>
        </p:nvGrpSpPr>
        <p:grpSpPr>
          <a:xfrm>
            <a:off x="8991600" y="4927271"/>
            <a:ext cx="567893" cy="438229"/>
            <a:chOff x="2728554" y="4116367"/>
            <a:chExt cx="567893" cy="438229"/>
          </a:xfrm>
        </p:grpSpPr>
        <p:sp>
          <p:nvSpPr>
            <p:cNvPr id="106" name="Callout: Down Arrow 105">
              <a:extLst>
                <a:ext uri="{FF2B5EF4-FFF2-40B4-BE49-F238E27FC236}">
                  <a16:creationId xmlns:a16="http://schemas.microsoft.com/office/drawing/2014/main" id="{105E2A98-DB5C-4FF6-85CA-0F3151800663}"/>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a:extLst>
                <a:ext uri="{FF2B5EF4-FFF2-40B4-BE49-F238E27FC236}">
                  <a16:creationId xmlns:a16="http://schemas.microsoft.com/office/drawing/2014/main" id="{8BA093E2-A81A-4285-8307-EA6716CC98B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52%</a:t>
              </a:r>
            </a:p>
          </p:txBody>
        </p:sp>
      </p:grpSp>
      <p:sp>
        <p:nvSpPr>
          <p:cNvPr id="108" name="Rectangle: Rounded Corners 107">
            <a:extLst>
              <a:ext uri="{FF2B5EF4-FFF2-40B4-BE49-F238E27FC236}">
                <a16:creationId xmlns:a16="http://schemas.microsoft.com/office/drawing/2014/main" id="{DBF3948E-DF88-4C4D-88F4-87C88DD978EE}"/>
              </a:ext>
            </a:extLst>
          </p:cNvPr>
          <p:cNvSpPr/>
          <p:nvPr/>
        </p:nvSpPr>
        <p:spPr>
          <a:xfrm>
            <a:off x="6943536" y="6276486"/>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Rounded Corners 108">
            <a:extLst>
              <a:ext uri="{FF2B5EF4-FFF2-40B4-BE49-F238E27FC236}">
                <a16:creationId xmlns:a16="http://schemas.microsoft.com/office/drawing/2014/main" id="{FC30A637-F5DF-412C-B267-CD3D1E63F293}"/>
              </a:ext>
            </a:extLst>
          </p:cNvPr>
          <p:cNvSpPr/>
          <p:nvPr/>
        </p:nvSpPr>
        <p:spPr>
          <a:xfrm>
            <a:off x="6943538" y="6276487"/>
            <a:ext cx="365760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2CB73CBD-D28F-48D6-8715-167C7F5BB0FD}"/>
              </a:ext>
            </a:extLst>
          </p:cNvPr>
          <p:cNvSpPr txBox="1"/>
          <p:nvPr/>
        </p:nvSpPr>
        <p:spPr>
          <a:xfrm>
            <a:off x="633129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111" name="Group 110">
            <a:extLst>
              <a:ext uri="{FF2B5EF4-FFF2-40B4-BE49-F238E27FC236}">
                <a16:creationId xmlns:a16="http://schemas.microsoft.com/office/drawing/2014/main" id="{6503BCD0-6E3B-4DC1-A252-7D2E7D4D6F2A}"/>
              </a:ext>
            </a:extLst>
          </p:cNvPr>
          <p:cNvGrpSpPr/>
          <p:nvPr/>
        </p:nvGrpSpPr>
        <p:grpSpPr>
          <a:xfrm>
            <a:off x="10328707" y="5764463"/>
            <a:ext cx="567893" cy="438229"/>
            <a:chOff x="2728554" y="4116367"/>
            <a:chExt cx="567893" cy="438229"/>
          </a:xfrm>
        </p:grpSpPr>
        <p:sp>
          <p:nvSpPr>
            <p:cNvPr id="112" name="Callout: Down Arrow 111">
              <a:extLst>
                <a:ext uri="{FF2B5EF4-FFF2-40B4-BE49-F238E27FC236}">
                  <a16:creationId xmlns:a16="http://schemas.microsoft.com/office/drawing/2014/main" id="{CE8C4D3A-5D45-4C31-8BA9-A014A70975D6}"/>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BA216C9E-D659-4E85-AD82-9CC3BDBE92FA}"/>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82%</a:t>
              </a:r>
            </a:p>
          </p:txBody>
        </p:sp>
      </p:gr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1000"/>
                                        <p:tgtEl>
                                          <p:spTgt spid="7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1000"/>
                                        <p:tgtEl>
                                          <p:spTgt spid="9"/>
                                        </p:tgtEl>
                                      </p:cBhvr>
                                    </p:animEffect>
                                  </p:childTnLst>
                                </p:cTn>
                              </p:par>
                            </p:childTnLst>
                          </p:cTn>
                        </p:par>
                        <p:par>
                          <p:cTn id="27" fill="hold">
                            <p:stCondLst>
                              <p:cond delay="3500"/>
                            </p:stCondLst>
                            <p:childTnLst>
                              <p:par>
                                <p:cTn id="28" presetID="2" presetClass="entr" presetSubtype="4" fill="hold" grpId="0" nodeType="afterEffect">
                                  <p:stCondLst>
                                    <p:cond delay="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750" fill="hold"/>
                                        <p:tgtEl>
                                          <p:spTgt spid="76"/>
                                        </p:tgtEl>
                                        <p:attrNameLst>
                                          <p:attrName>ppt_x</p:attrName>
                                        </p:attrNameLst>
                                      </p:cBhvr>
                                      <p:tavLst>
                                        <p:tav tm="0">
                                          <p:val>
                                            <p:strVal val="#ppt_x"/>
                                          </p:val>
                                        </p:tav>
                                        <p:tav tm="100000">
                                          <p:val>
                                            <p:strVal val="#ppt_x"/>
                                          </p:val>
                                        </p:tav>
                                      </p:tavLst>
                                    </p:anim>
                                    <p:anim calcmode="lin" valueType="num">
                                      <p:cBhvr additive="base">
                                        <p:cTn id="31" dur="750" fill="hold"/>
                                        <p:tgtEl>
                                          <p:spTgt spid="7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 calcmode="lin" valueType="num">
                                      <p:cBhvr additive="base">
                                        <p:cTn id="34" dur="750" fill="hold"/>
                                        <p:tgtEl>
                                          <p:spTgt spid="82"/>
                                        </p:tgtEl>
                                        <p:attrNameLst>
                                          <p:attrName>ppt_x</p:attrName>
                                        </p:attrNameLst>
                                      </p:cBhvr>
                                      <p:tavLst>
                                        <p:tav tm="0">
                                          <p:val>
                                            <p:strVal val="#ppt_x"/>
                                          </p:val>
                                        </p:tav>
                                        <p:tav tm="100000">
                                          <p:val>
                                            <p:strVal val="#ppt_x"/>
                                          </p:val>
                                        </p:tav>
                                      </p:tavLst>
                                    </p:anim>
                                    <p:anim calcmode="lin" valueType="num">
                                      <p:cBhvr additive="base">
                                        <p:cTn id="35" dur="750" fill="hold"/>
                                        <p:tgtEl>
                                          <p:spTgt spid="8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8"/>
                                        </p:tgtEl>
                                        <p:attrNameLst>
                                          <p:attrName>style.visibility</p:attrName>
                                        </p:attrNameLst>
                                      </p:cBhvr>
                                      <p:to>
                                        <p:strVal val="visible"/>
                                      </p:to>
                                    </p:set>
                                    <p:anim calcmode="lin" valueType="num">
                                      <p:cBhvr additive="base">
                                        <p:cTn id="38" dur="750" fill="hold"/>
                                        <p:tgtEl>
                                          <p:spTgt spid="88"/>
                                        </p:tgtEl>
                                        <p:attrNameLst>
                                          <p:attrName>ppt_x</p:attrName>
                                        </p:attrNameLst>
                                      </p:cBhvr>
                                      <p:tavLst>
                                        <p:tav tm="0">
                                          <p:val>
                                            <p:strVal val="#ppt_x"/>
                                          </p:val>
                                        </p:tav>
                                        <p:tav tm="100000">
                                          <p:val>
                                            <p:strVal val="#ppt_x"/>
                                          </p:val>
                                        </p:tav>
                                      </p:tavLst>
                                    </p:anim>
                                    <p:anim calcmode="lin" valueType="num">
                                      <p:cBhvr additive="base">
                                        <p:cTn id="39" dur="750" fill="hold"/>
                                        <p:tgtEl>
                                          <p:spTgt spid="88"/>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right)">
                                      <p:cBhvr>
                                        <p:cTn id="43" dur="1000"/>
                                        <p:tgtEl>
                                          <p:spTgt spid="21"/>
                                        </p:tgtEl>
                                      </p:cBhvr>
                                    </p:animEffect>
                                  </p:childTnLst>
                                </p:cTn>
                              </p:par>
                            </p:childTnLst>
                          </p:cTn>
                        </p:par>
                        <p:par>
                          <p:cTn id="44" fill="hold">
                            <p:stCondLst>
                              <p:cond delay="5250"/>
                            </p:stCondLst>
                            <p:childTnLst>
                              <p:par>
                                <p:cTn id="45" presetID="2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par>
                                <p:cTn id="48" presetID="2" presetClass="entr" presetSubtype="8"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0-#ppt_w/2"/>
                                          </p:val>
                                        </p:tav>
                                        <p:tav tm="100000">
                                          <p:val>
                                            <p:strVal val="#ppt_x"/>
                                          </p:val>
                                        </p:tav>
                                      </p:tavLst>
                                    </p:anim>
                                    <p:anim calcmode="lin" valueType="num">
                                      <p:cBhvr additive="base">
                                        <p:cTn id="51" dur="1000" fill="hold"/>
                                        <p:tgtEl>
                                          <p:spTgt spid="24"/>
                                        </p:tgtEl>
                                        <p:attrNameLst>
                                          <p:attrName>ppt_y</p:attrName>
                                        </p:attrNameLst>
                                      </p:cBhvr>
                                      <p:tavLst>
                                        <p:tav tm="0">
                                          <p:val>
                                            <p:strVal val="#ppt_y"/>
                                          </p:val>
                                        </p:tav>
                                        <p:tav tm="100000">
                                          <p:val>
                                            <p:strVal val="#ppt_y"/>
                                          </p:val>
                                        </p:tav>
                                      </p:tavLst>
                                    </p:anim>
                                  </p:childTnLst>
                                </p:cTn>
                              </p:par>
                            </p:childTnLst>
                          </p:cTn>
                        </p:par>
                        <p:par>
                          <p:cTn id="52" fill="hold">
                            <p:stCondLst>
                              <p:cond delay="6250"/>
                            </p:stCondLst>
                            <p:childTnLst>
                              <p:par>
                                <p:cTn id="53" presetID="22" presetClass="entr" presetSubtype="2" fill="hold" grpId="0" nodeType="after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wipe(right)">
                                      <p:cBhvr>
                                        <p:cTn id="55" dur="1000"/>
                                        <p:tgtEl>
                                          <p:spTgt spid="80"/>
                                        </p:tgtEl>
                                      </p:cBhvr>
                                    </p:animEffect>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wipe(left)">
                                      <p:cBhvr>
                                        <p:cTn id="59" dur="1000"/>
                                        <p:tgtEl>
                                          <p:spTgt spid="81"/>
                                        </p:tgtEl>
                                      </p:cBhvr>
                                    </p:animEffect>
                                  </p:childTnLst>
                                </p:cTn>
                              </p:par>
                              <p:par>
                                <p:cTn id="60" presetID="2" presetClass="entr" presetSubtype="8" fill="hold" nodeType="with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additive="base">
                                        <p:cTn id="62" dur="1000" fill="hold"/>
                                        <p:tgtEl>
                                          <p:spTgt spid="83"/>
                                        </p:tgtEl>
                                        <p:attrNameLst>
                                          <p:attrName>ppt_x</p:attrName>
                                        </p:attrNameLst>
                                      </p:cBhvr>
                                      <p:tavLst>
                                        <p:tav tm="0">
                                          <p:val>
                                            <p:strVal val="0-#ppt_w/2"/>
                                          </p:val>
                                        </p:tav>
                                        <p:tav tm="100000">
                                          <p:val>
                                            <p:strVal val="#ppt_x"/>
                                          </p:val>
                                        </p:tav>
                                      </p:tavLst>
                                    </p:anim>
                                    <p:anim calcmode="lin" valueType="num">
                                      <p:cBhvr additive="base">
                                        <p:cTn id="63" dur="1000" fill="hold"/>
                                        <p:tgtEl>
                                          <p:spTgt spid="83"/>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22" presetClass="entr" presetSubtype="2"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right)">
                                      <p:cBhvr>
                                        <p:cTn id="67" dur="1000"/>
                                        <p:tgtEl>
                                          <p:spTgt spid="86"/>
                                        </p:tgtEl>
                                      </p:cBhvr>
                                    </p:animEffect>
                                  </p:childTnLst>
                                </p:cTn>
                              </p:par>
                            </p:childTnLst>
                          </p:cTn>
                        </p:par>
                        <p:par>
                          <p:cTn id="68" fill="hold">
                            <p:stCondLst>
                              <p:cond delay="925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1000"/>
                                        <p:tgtEl>
                                          <p:spTgt spid="87"/>
                                        </p:tgtEl>
                                      </p:cBhvr>
                                    </p:animEffect>
                                  </p:childTnLst>
                                </p:cTn>
                              </p:par>
                              <p:par>
                                <p:cTn id="72" presetID="2" presetClass="entr" presetSubtype="8" fill="hold" nodeType="with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additive="base">
                                        <p:cTn id="74" dur="1000" fill="hold"/>
                                        <p:tgtEl>
                                          <p:spTgt spid="89"/>
                                        </p:tgtEl>
                                        <p:attrNameLst>
                                          <p:attrName>ppt_x</p:attrName>
                                        </p:attrNameLst>
                                      </p:cBhvr>
                                      <p:tavLst>
                                        <p:tav tm="0">
                                          <p:val>
                                            <p:strVal val="0-#ppt_w/2"/>
                                          </p:val>
                                        </p:tav>
                                        <p:tav tm="100000">
                                          <p:val>
                                            <p:strVal val="#ppt_x"/>
                                          </p:val>
                                        </p:tav>
                                      </p:tavLst>
                                    </p:anim>
                                    <p:anim calcmode="lin" valueType="num">
                                      <p:cBhvr additive="base">
                                        <p:cTn id="75" dur="1000" fill="hold"/>
                                        <p:tgtEl>
                                          <p:spTgt spid="89"/>
                                        </p:tgtEl>
                                        <p:attrNameLst>
                                          <p:attrName>ppt_y</p:attrName>
                                        </p:attrNameLst>
                                      </p:cBhvr>
                                      <p:tavLst>
                                        <p:tav tm="0">
                                          <p:val>
                                            <p:strVal val="#ppt_y"/>
                                          </p:val>
                                        </p:tav>
                                        <p:tav tm="100000">
                                          <p:val>
                                            <p:strVal val="#ppt_y"/>
                                          </p:val>
                                        </p:tav>
                                      </p:tavLst>
                                    </p:anim>
                                  </p:childTnLst>
                                </p:cTn>
                              </p:par>
                            </p:childTnLst>
                          </p:cTn>
                        </p:par>
                        <p:par>
                          <p:cTn id="76" fill="hold">
                            <p:stCondLst>
                              <p:cond delay="10250"/>
                            </p:stCondLst>
                            <p:childTnLst>
                              <p:par>
                                <p:cTn id="77" presetID="42" presetClass="entr" presetSubtype="0"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fade">
                                      <p:cBhvr>
                                        <p:cTn id="79" dur="1000"/>
                                        <p:tgtEl>
                                          <p:spTgt spid="96"/>
                                        </p:tgtEl>
                                      </p:cBhvr>
                                    </p:animEffect>
                                    <p:anim calcmode="lin" valueType="num">
                                      <p:cBhvr>
                                        <p:cTn id="80" dur="1000" fill="hold"/>
                                        <p:tgtEl>
                                          <p:spTgt spid="96"/>
                                        </p:tgtEl>
                                        <p:attrNameLst>
                                          <p:attrName>ppt_x</p:attrName>
                                        </p:attrNameLst>
                                      </p:cBhvr>
                                      <p:tavLst>
                                        <p:tav tm="0">
                                          <p:val>
                                            <p:strVal val="#ppt_x"/>
                                          </p:val>
                                        </p:tav>
                                        <p:tav tm="100000">
                                          <p:val>
                                            <p:strVal val="#ppt_x"/>
                                          </p:val>
                                        </p:tav>
                                      </p:tavLst>
                                    </p:anim>
                                    <p:anim calcmode="lin" valueType="num">
                                      <p:cBhvr>
                                        <p:cTn id="81" dur="1000" fill="hold"/>
                                        <p:tgtEl>
                                          <p:spTgt spid="9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fade">
                                      <p:cBhvr>
                                        <p:cTn id="84" dur="1000"/>
                                        <p:tgtEl>
                                          <p:spTgt spid="97"/>
                                        </p:tgtEl>
                                      </p:cBhvr>
                                    </p:animEffect>
                                    <p:anim calcmode="lin" valueType="num">
                                      <p:cBhvr>
                                        <p:cTn id="85" dur="1000" fill="hold"/>
                                        <p:tgtEl>
                                          <p:spTgt spid="97"/>
                                        </p:tgtEl>
                                        <p:attrNameLst>
                                          <p:attrName>ppt_x</p:attrName>
                                        </p:attrNameLst>
                                      </p:cBhvr>
                                      <p:tavLst>
                                        <p:tav tm="0">
                                          <p:val>
                                            <p:strVal val="#ppt_x"/>
                                          </p:val>
                                        </p:tav>
                                        <p:tav tm="100000">
                                          <p:val>
                                            <p:strVal val="#ppt_x"/>
                                          </p:val>
                                        </p:tav>
                                      </p:tavLst>
                                    </p:anim>
                                    <p:anim calcmode="lin" valueType="num">
                                      <p:cBhvr>
                                        <p:cTn id="86" dur="1000" fill="hold"/>
                                        <p:tgtEl>
                                          <p:spTgt spid="97"/>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8" fill="hold" grpId="0" nodeType="after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wipe(left)">
                                      <p:cBhvr>
                                        <p:cTn id="90" dur="500"/>
                                        <p:tgtEl>
                                          <p:spTgt spid="92"/>
                                        </p:tgtEl>
                                      </p:cBhvr>
                                    </p:animEffect>
                                  </p:childTnLst>
                                </p:cTn>
                              </p:par>
                            </p:childTnLst>
                          </p:cTn>
                        </p:par>
                        <p:par>
                          <p:cTn id="91" fill="hold">
                            <p:stCondLst>
                              <p:cond delay="11750"/>
                            </p:stCondLst>
                            <p:childTnLst>
                              <p:par>
                                <p:cTn id="92" presetID="22" presetClass="entr" presetSubtype="1" fill="hold" grpId="0" nodeType="afterEffect">
                                  <p:stCondLst>
                                    <p:cond delay="0"/>
                                  </p:stCondLst>
                                  <p:childTnLst>
                                    <p:set>
                                      <p:cBhvr>
                                        <p:cTn id="93" dur="1" fill="hold">
                                          <p:stCondLst>
                                            <p:cond delay="0"/>
                                          </p:stCondLst>
                                        </p:cTn>
                                        <p:tgtEl>
                                          <p:spTgt spid="93"/>
                                        </p:tgtEl>
                                        <p:attrNameLst>
                                          <p:attrName>style.visibility</p:attrName>
                                        </p:attrNameLst>
                                      </p:cBhvr>
                                      <p:to>
                                        <p:strVal val="visible"/>
                                      </p:to>
                                    </p:set>
                                    <p:animEffect transition="in" filter="wipe(up)">
                                      <p:cBhvr>
                                        <p:cTn id="94" dur="1000"/>
                                        <p:tgtEl>
                                          <p:spTgt spid="93"/>
                                        </p:tgtEl>
                                      </p:cBhvr>
                                    </p:animEffect>
                                  </p:childTnLst>
                                </p:cTn>
                              </p:par>
                            </p:childTnLst>
                          </p:cTn>
                        </p:par>
                        <p:par>
                          <p:cTn id="95" fill="hold">
                            <p:stCondLst>
                              <p:cond delay="12750"/>
                            </p:stCondLst>
                            <p:childTnLst>
                              <p:par>
                                <p:cTn id="96" presetID="2" presetClass="entr" presetSubtype="4" fill="hold" grpId="0" nodeType="afterEffect">
                                  <p:stCondLst>
                                    <p:cond delay="0"/>
                                  </p:stCondLst>
                                  <p:childTnLst>
                                    <p:set>
                                      <p:cBhvr>
                                        <p:cTn id="97" dur="1" fill="hold">
                                          <p:stCondLst>
                                            <p:cond delay="0"/>
                                          </p:stCondLst>
                                        </p:cTn>
                                        <p:tgtEl>
                                          <p:spTgt spid="98"/>
                                        </p:tgtEl>
                                        <p:attrNameLst>
                                          <p:attrName>style.visibility</p:attrName>
                                        </p:attrNameLst>
                                      </p:cBhvr>
                                      <p:to>
                                        <p:strVal val="visible"/>
                                      </p:to>
                                    </p:set>
                                    <p:anim calcmode="lin" valueType="num">
                                      <p:cBhvr additive="base">
                                        <p:cTn id="98" dur="750" fill="hold"/>
                                        <p:tgtEl>
                                          <p:spTgt spid="98"/>
                                        </p:tgtEl>
                                        <p:attrNameLst>
                                          <p:attrName>ppt_x</p:attrName>
                                        </p:attrNameLst>
                                      </p:cBhvr>
                                      <p:tavLst>
                                        <p:tav tm="0">
                                          <p:val>
                                            <p:strVal val="#ppt_x"/>
                                          </p:val>
                                        </p:tav>
                                        <p:tav tm="100000">
                                          <p:val>
                                            <p:strVal val="#ppt_x"/>
                                          </p:val>
                                        </p:tav>
                                      </p:tavLst>
                                    </p:anim>
                                    <p:anim calcmode="lin" valueType="num">
                                      <p:cBhvr additive="base">
                                        <p:cTn id="99" dur="750" fill="hold"/>
                                        <p:tgtEl>
                                          <p:spTgt spid="98"/>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04"/>
                                        </p:tgtEl>
                                        <p:attrNameLst>
                                          <p:attrName>style.visibility</p:attrName>
                                        </p:attrNameLst>
                                      </p:cBhvr>
                                      <p:to>
                                        <p:strVal val="visible"/>
                                      </p:to>
                                    </p:set>
                                    <p:anim calcmode="lin" valueType="num">
                                      <p:cBhvr additive="base">
                                        <p:cTn id="102" dur="750" fill="hold"/>
                                        <p:tgtEl>
                                          <p:spTgt spid="104"/>
                                        </p:tgtEl>
                                        <p:attrNameLst>
                                          <p:attrName>ppt_x</p:attrName>
                                        </p:attrNameLst>
                                      </p:cBhvr>
                                      <p:tavLst>
                                        <p:tav tm="0">
                                          <p:val>
                                            <p:strVal val="#ppt_x"/>
                                          </p:val>
                                        </p:tav>
                                        <p:tav tm="100000">
                                          <p:val>
                                            <p:strVal val="#ppt_x"/>
                                          </p:val>
                                        </p:tav>
                                      </p:tavLst>
                                    </p:anim>
                                    <p:anim calcmode="lin" valueType="num">
                                      <p:cBhvr additive="base">
                                        <p:cTn id="103" dur="750" fill="hold"/>
                                        <p:tgtEl>
                                          <p:spTgt spid="10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10"/>
                                        </p:tgtEl>
                                        <p:attrNameLst>
                                          <p:attrName>style.visibility</p:attrName>
                                        </p:attrNameLst>
                                      </p:cBhvr>
                                      <p:to>
                                        <p:strVal val="visible"/>
                                      </p:to>
                                    </p:set>
                                    <p:anim calcmode="lin" valueType="num">
                                      <p:cBhvr additive="base">
                                        <p:cTn id="106" dur="750" fill="hold"/>
                                        <p:tgtEl>
                                          <p:spTgt spid="110"/>
                                        </p:tgtEl>
                                        <p:attrNameLst>
                                          <p:attrName>ppt_x</p:attrName>
                                        </p:attrNameLst>
                                      </p:cBhvr>
                                      <p:tavLst>
                                        <p:tav tm="0">
                                          <p:val>
                                            <p:strVal val="#ppt_x"/>
                                          </p:val>
                                        </p:tav>
                                        <p:tav tm="100000">
                                          <p:val>
                                            <p:strVal val="#ppt_x"/>
                                          </p:val>
                                        </p:tav>
                                      </p:tavLst>
                                    </p:anim>
                                    <p:anim calcmode="lin" valueType="num">
                                      <p:cBhvr additive="base">
                                        <p:cTn id="107" dur="750" fill="hold"/>
                                        <p:tgtEl>
                                          <p:spTgt spid="110"/>
                                        </p:tgtEl>
                                        <p:attrNameLst>
                                          <p:attrName>ppt_y</p:attrName>
                                        </p:attrNameLst>
                                      </p:cBhvr>
                                      <p:tavLst>
                                        <p:tav tm="0">
                                          <p:val>
                                            <p:strVal val="1+#ppt_h/2"/>
                                          </p:val>
                                        </p:tav>
                                        <p:tav tm="100000">
                                          <p:val>
                                            <p:strVal val="#ppt_y"/>
                                          </p:val>
                                        </p:tav>
                                      </p:tavLst>
                                    </p:anim>
                                  </p:childTnLst>
                                </p:cTn>
                              </p:par>
                            </p:childTnLst>
                          </p:cTn>
                        </p:par>
                        <p:par>
                          <p:cTn id="108" fill="hold">
                            <p:stCondLst>
                              <p:cond delay="13500"/>
                            </p:stCondLst>
                            <p:childTnLst>
                              <p:par>
                                <p:cTn id="109" presetID="22" presetClass="entr" presetSubtype="2" fill="hold" grpId="0" nodeType="afterEffect">
                                  <p:stCondLst>
                                    <p:cond delay="0"/>
                                  </p:stCondLst>
                                  <p:childTnLst>
                                    <p:set>
                                      <p:cBhvr>
                                        <p:cTn id="110" dur="1" fill="hold">
                                          <p:stCondLst>
                                            <p:cond delay="0"/>
                                          </p:stCondLst>
                                        </p:cTn>
                                        <p:tgtEl>
                                          <p:spTgt spid="94"/>
                                        </p:tgtEl>
                                        <p:attrNameLst>
                                          <p:attrName>style.visibility</p:attrName>
                                        </p:attrNameLst>
                                      </p:cBhvr>
                                      <p:to>
                                        <p:strVal val="visible"/>
                                      </p:to>
                                    </p:set>
                                    <p:animEffect transition="in" filter="wipe(right)">
                                      <p:cBhvr>
                                        <p:cTn id="111" dur="1000"/>
                                        <p:tgtEl>
                                          <p:spTgt spid="94"/>
                                        </p:tgtEl>
                                      </p:cBhvr>
                                    </p:animEffect>
                                  </p:childTnLst>
                                </p:cTn>
                              </p:par>
                            </p:childTnLst>
                          </p:cTn>
                        </p:par>
                        <p:par>
                          <p:cTn id="112" fill="hold">
                            <p:stCondLst>
                              <p:cond delay="14500"/>
                            </p:stCondLst>
                            <p:childTnLst>
                              <p:par>
                                <p:cTn id="113" presetID="22" presetClass="entr" presetSubtype="8" fill="hold" grpId="0" nodeType="afterEffect">
                                  <p:stCondLst>
                                    <p:cond delay="0"/>
                                  </p:stCondLst>
                                  <p:childTnLst>
                                    <p:set>
                                      <p:cBhvr>
                                        <p:cTn id="114" dur="1" fill="hold">
                                          <p:stCondLst>
                                            <p:cond delay="0"/>
                                          </p:stCondLst>
                                        </p:cTn>
                                        <p:tgtEl>
                                          <p:spTgt spid="95"/>
                                        </p:tgtEl>
                                        <p:attrNameLst>
                                          <p:attrName>style.visibility</p:attrName>
                                        </p:attrNameLst>
                                      </p:cBhvr>
                                      <p:to>
                                        <p:strVal val="visible"/>
                                      </p:to>
                                    </p:set>
                                    <p:animEffect transition="in" filter="wipe(left)">
                                      <p:cBhvr>
                                        <p:cTn id="115" dur="1000"/>
                                        <p:tgtEl>
                                          <p:spTgt spid="95"/>
                                        </p:tgtEl>
                                      </p:cBhvr>
                                    </p:animEffect>
                                  </p:childTnLst>
                                </p:cTn>
                              </p:par>
                              <p:par>
                                <p:cTn id="116" presetID="2" presetClass="entr" presetSubtype="8" fill="hold" nodeType="withEffect">
                                  <p:stCondLst>
                                    <p:cond delay="0"/>
                                  </p:stCondLst>
                                  <p:childTnLst>
                                    <p:set>
                                      <p:cBhvr>
                                        <p:cTn id="117" dur="1" fill="hold">
                                          <p:stCondLst>
                                            <p:cond delay="0"/>
                                          </p:stCondLst>
                                        </p:cTn>
                                        <p:tgtEl>
                                          <p:spTgt spid="99"/>
                                        </p:tgtEl>
                                        <p:attrNameLst>
                                          <p:attrName>style.visibility</p:attrName>
                                        </p:attrNameLst>
                                      </p:cBhvr>
                                      <p:to>
                                        <p:strVal val="visible"/>
                                      </p:to>
                                    </p:set>
                                    <p:anim calcmode="lin" valueType="num">
                                      <p:cBhvr additive="base">
                                        <p:cTn id="118" dur="1000" fill="hold"/>
                                        <p:tgtEl>
                                          <p:spTgt spid="99"/>
                                        </p:tgtEl>
                                        <p:attrNameLst>
                                          <p:attrName>ppt_x</p:attrName>
                                        </p:attrNameLst>
                                      </p:cBhvr>
                                      <p:tavLst>
                                        <p:tav tm="0">
                                          <p:val>
                                            <p:strVal val="0-#ppt_w/2"/>
                                          </p:val>
                                        </p:tav>
                                        <p:tav tm="100000">
                                          <p:val>
                                            <p:strVal val="#ppt_x"/>
                                          </p:val>
                                        </p:tav>
                                      </p:tavLst>
                                    </p:anim>
                                    <p:anim calcmode="lin" valueType="num">
                                      <p:cBhvr additive="base">
                                        <p:cTn id="119" dur="1000" fill="hold"/>
                                        <p:tgtEl>
                                          <p:spTgt spid="99"/>
                                        </p:tgtEl>
                                        <p:attrNameLst>
                                          <p:attrName>ppt_y</p:attrName>
                                        </p:attrNameLst>
                                      </p:cBhvr>
                                      <p:tavLst>
                                        <p:tav tm="0">
                                          <p:val>
                                            <p:strVal val="#ppt_y"/>
                                          </p:val>
                                        </p:tav>
                                        <p:tav tm="100000">
                                          <p:val>
                                            <p:strVal val="#ppt_y"/>
                                          </p:val>
                                        </p:tav>
                                      </p:tavLst>
                                    </p:anim>
                                  </p:childTnLst>
                                </p:cTn>
                              </p:par>
                            </p:childTnLst>
                          </p:cTn>
                        </p:par>
                        <p:par>
                          <p:cTn id="120" fill="hold">
                            <p:stCondLst>
                              <p:cond delay="15500"/>
                            </p:stCondLst>
                            <p:childTnLst>
                              <p:par>
                                <p:cTn id="121" presetID="22" presetClass="entr" presetSubtype="2" fill="hold" grpId="0" nodeType="afterEffect">
                                  <p:stCondLst>
                                    <p:cond delay="0"/>
                                  </p:stCondLst>
                                  <p:childTnLst>
                                    <p:set>
                                      <p:cBhvr>
                                        <p:cTn id="122" dur="1" fill="hold">
                                          <p:stCondLst>
                                            <p:cond delay="0"/>
                                          </p:stCondLst>
                                        </p:cTn>
                                        <p:tgtEl>
                                          <p:spTgt spid="102"/>
                                        </p:tgtEl>
                                        <p:attrNameLst>
                                          <p:attrName>style.visibility</p:attrName>
                                        </p:attrNameLst>
                                      </p:cBhvr>
                                      <p:to>
                                        <p:strVal val="visible"/>
                                      </p:to>
                                    </p:set>
                                    <p:animEffect transition="in" filter="wipe(right)">
                                      <p:cBhvr>
                                        <p:cTn id="123" dur="1000"/>
                                        <p:tgtEl>
                                          <p:spTgt spid="102"/>
                                        </p:tgtEl>
                                      </p:cBhvr>
                                    </p:animEffect>
                                  </p:childTnLst>
                                </p:cTn>
                              </p:par>
                            </p:childTnLst>
                          </p:cTn>
                        </p:par>
                        <p:par>
                          <p:cTn id="124" fill="hold">
                            <p:stCondLst>
                              <p:cond delay="16500"/>
                            </p:stCondLst>
                            <p:childTnLst>
                              <p:par>
                                <p:cTn id="125" presetID="22" presetClass="entr" presetSubtype="8" fill="hold" grpId="0" nodeType="afterEffect">
                                  <p:stCondLst>
                                    <p:cond delay="0"/>
                                  </p:stCondLst>
                                  <p:childTnLst>
                                    <p:set>
                                      <p:cBhvr>
                                        <p:cTn id="126" dur="1" fill="hold">
                                          <p:stCondLst>
                                            <p:cond delay="0"/>
                                          </p:stCondLst>
                                        </p:cTn>
                                        <p:tgtEl>
                                          <p:spTgt spid="103"/>
                                        </p:tgtEl>
                                        <p:attrNameLst>
                                          <p:attrName>style.visibility</p:attrName>
                                        </p:attrNameLst>
                                      </p:cBhvr>
                                      <p:to>
                                        <p:strVal val="visible"/>
                                      </p:to>
                                    </p:set>
                                    <p:animEffect transition="in" filter="wipe(left)">
                                      <p:cBhvr>
                                        <p:cTn id="127" dur="1000"/>
                                        <p:tgtEl>
                                          <p:spTgt spid="103"/>
                                        </p:tgtEl>
                                      </p:cBhvr>
                                    </p:animEffect>
                                  </p:childTnLst>
                                </p:cTn>
                              </p:par>
                              <p:par>
                                <p:cTn id="128" presetID="2" presetClass="entr" presetSubtype="8" fill="hold" nodeType="withEffect">
                                  <p:stCondLst>
                                    <p:cond delay="0"/>
                                  </p:stCondLst>
                                  <p:childTnLst>
                                    <p:set>
                                      <p:cBhvr>
                                        <p:cTn id="129" dur="1" fill="hold">
                                          <p:stCondLst>
                                            <p:cond delay="0"/>
                                          </p:stCondLst>
                                        </p:cTn>
                                        <p:tgtEl>
                                          <p:spTgt spid="105"/>
                                        </p:tgtEl>
                                        <p:attrNameLst>
                                          <p:attrName>style.visibility</p:attrName>
                                        </p:attrNameLst>
                                      </p:cBhvr>
                                      <p:to>
                                        <p:strVal val="visible"/>
                                      </p:to>
                                    </p:set>
                                    <p:anim calcmode="lin" valueType="num">
                                      <p:cBhvr additive="base">
                                        <p:cTn id="130" dur="1000" fill="hold"/>
                                        <p:tgtEl>
                                          <p:spTgt spid="105"/>
                                        </p:tgtEl>
                                        <p:attrNameLst>
                                          <p:attrName>ppt_x</p:attrName>
                                        </p:attrNameLst>
                                      </p:cBhvr>
                                      <p:tavLst>
                                        <p:tav tm="0">
                                          <p:val>
                                            <p:strVal val="0-#ppt_w/2"/>
                                          </p:val>
                                        </p:tav>
                                        <p:tav tm="100000">
                                          <p:val>
                                            <p:strVal val="#ppt_x"/>
                                          </p:val>
                                        </p:tav>
                                      </p:tavLst>
                                    </p:anim>
                                    <p:anim calcmode="lin" valueType="num">
                                      <p:cBhvr additive="base">
                                        <p:cTn id="131" dur="1000" fill="hold"/>
                                        <p:tgtEl>
                                          <p:spTgt spid="105"/>
                                        </p:tgtEl>
                                        <p:attrNameLst>
                                          <p:attrName>ppt_y</p:attrName>
                                        </p:attrNameLst>
                                      </p:cBhvr>
                                      <p:tavLst>
                                        <p:tav tm="0">
                                          <p:val>
                                            <p:strVal val="#ppt_y"/>
                                          </p:val>
                                        </p:tav>
                                        <p:tav tm="100000">
                                          <p:val>
                                            <p:strVal val="#ppt_y"/>
                                          </p:val>
                                        </p:tav>
                                      </p:tavLst>
                                    </p:anim>
                                  </p:childTnLst>
                                </p:cTn>
                              </p:par>
                            </p:childTnLst>
                          </p:cTn>
                        </p:par>
                        <p:par>
                          <p:cTn id="132" fill="hold">
                            <p:stCondLst>
                              <p:cond delay="17500"/>
                            </p:stCondLst>
                            <p:childTnLst>
                              <p:par>
                                <p:cTn id="133" presetID="22" presetClass="entr" presetSubtype="2" fill="hold" grpId="0" nodeType="afterEffect">
                                  <p:stCondLst>
                                    <p:cond delay="0"/>
                                  </p:stCondLst>
                                  <p:childTnLst>
                                    <p:set>
                                      <p:cBhvr>
                                        <p:cTn id="134" dur="1" fill="hold">
                                          <p:stCondLst>
                                            <p:cond delay="0"/>
                                          </p:stCondLst>
                                        </p:cTn>
                                        <p:tgtEl>
                                          <p:spTgt spid="108"/>
                                        </p:tgtEl>
                                        <p:attrNameLst>
                                          <p:attrName>style.visibility</p:attrName>
                                        </p:attrNameLst>
                                      </p:cBhvr>
                                      <p:to>
                                        <p:strVal val="visible"/>
                                      </p:to>
                                    </p:set>
                                    <p:animEffect transition="in" filter="wipe(right)">
                                      <p:cBhvr>
                                        <p:cTn id="135" dur="1000"/>
                                        <p:tgtEl>
                                          <p:spTgt spid="108"/>
                                        </p:tgtEl>
                                      </p:cBhvr>
                                    </p:animEffect>
                                  </p:childTnLst>
                                </p:cTn>
                              </p:par>
                            </p:childTnLst>
                          </p:cTn>
                        </p:par>
                        <p:par>
                          <p:cTn id="136" fill="hold">
                            <p:stCondLst>
                              <p:cond delay="18500"/>
                            </p:stCondLst>
                            <p:childTnLst>
                              <p:par>
                                <p:cTn id="137" presetID="22" presetClass="entr" presetSubtype="8" fill="hold" grpId="0" nodeType="afterEffect">
                                  <p:stCondLst>
                                    <p:cond delay="0"/>
                                  </p:stCondLst>
                                  <p:childTnLst>
                                    <p:set>
                                      <p:cBhvr>
                                        <p:cTn id="138" dur="1" fill="hold">
                                          <p:stCondLst>
                                            <p:cond delay="0"/>
                                          </p:stCondLst>
                                        </p:cTn>
                                        <p:tgtEl>
                                          <p:spTgt spid="109"/>
                                        </p:tgtEl>
                                        <p:attrNameLst>
                                          <p:attrName>style.visibility</p:attrName>
                                        </p:attrNameLst>
                                      </p:cBhvr>
                                      <p:to>
                                        <p:strVal val="visible"/>
                                      </p:to>
                                    </p:set>
                                    <p:animEffect transition="in" filter="wipe(left)">
                                      <p:cBhvr>
                                        <p:cTn id="139" dur="1000"/>
                                        <p:tgtEl>
                                          <p:spTgt spid="109"/>
                                        </p:tgtEl>
                                      </p:cBhvr>
                                    </p:animEffect>
                                  </p:childTnLst>
                                </p:cTn>
                              </p:par>
                              <p:par>
                                <p:cTn id="140" presetID="2" presetClass="entr" presetSubtype="8" fill="hold" nodeType="withEffect">
                                  <p:stCondLst>
                                    <p:cond delay="0"/>
                                  </p:stCondLst>
                                  <p:childTnLst>
                                    <p:set>
                                      <p:cBhvr>
                                        <p:cTn id="141" dur="1" fill="hold">
                                          <p:stCondLst>
                                            <p:cond delay="0"/>
                                          </p:stCondLst>
                                        </p:cTn>
                                        <p:tgtEl>
                                          <p:spTgt spid="111"/>
                                        </p:tgtEl>
                                        <p:attrNameLst>
                                          <p:attrName>style.visibility</p:attrName>
                                        </p:attrNameLst>
                                      </p:cBhvr>
                                      <p:to>
                                        <p:strVal val="visible"/>
                                      </p:to>
                                    </p:set>
                                    <p:anim calcmode="lin" valueType="num">
                                      <p:cBhvr additive="base">
                                        <p:cTn id="142" dur="1000" fill="hold"/>
                                        <p:tgtEl>
                                          <p:spTgt spid="111"/>
                                        </p:tgtEl>
                                        <p:attrNameLst>
                                          <p:attrName>ppt_x</p:attrName>
                                        </p:attrNameLst>
                                      </p:cBhvr>
                                      <p:tavLst>
                                        <p:tav tm="0">
                                          <p:val>
                                            <p:strVal val="0-#ppt_w/2"/>
                                          </p:val>
                                        </p:tav>
                                        <p:tav tm="100000">
                                          <p:val>
                                            <p:strVal val="#ppt_x"/>
                                          </p:val>
                                        </p:tav>
                                      </p:tavLst>
                                    </p:anim>
                                    <p:anim calcmode="lin" valueType="num">
                                      <p:cBhvr additive="base">
                                        <p:cTn id="143" dur="10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21" grpId="0" animBg="1"/>
      <p:bldP spid="23" grpId="0" animBg="1"/>
      <p:bldP spid="74" grpId="0" animBg="1"/>
      <p:bldP spid="75" grpId="0"/>
      <p:bldP spid="76" grpId="0"/>
      <p:bldP spid="79" grpId="0"/>
      <p:bldP spid="80" grpId="0" animBg="1"/>
      <p:bldP spid="81" grpId="0" animBg="1"/>
      <p:bldP spid="82" grpId="0"/>
      <p:bldP spid="86" grpId="0" animBg="1"/>
      <p:bldP spid="87" grpId="0" animBg="1"/>
      <p:bldP spid="88" grpId="0"/>
      <p:bldP spid="92" grpId="0"/>
      <p:bldP spid="93" grpId="0"/>
      <p:bldP spid="94" grpId="0" animBg="1"/>
      <p:bldP spid="95" grpId="0" animBg="1"/>
      <p:bldP spid="96" grpId="0" animBg="1"/>
      <p:bldP spid="97" grpId="0"/>
      <p:bldP spid="98" grpId="0"/>
      <p:bldP spid="102" grpId="0" animBg="1"/>
      <p:bldP spid="103" grpId="0" animBg="1"/>
      <p:bldP spid="104" grpId="0"/>
      <p:bldP spid="108" grpId="0" animBg="1"/>
      <p:bldP spid="109" grpId="0" animBg="1"/>
      <p:bldP spid="1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3"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351138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07777"/>
          </a:xfrm>
          <a:prstGeom prst="rect">
            <a:avLst/>
          </a:prstGeom>
        </p:spPr>
        <p:txBody>
          <a:bodyPr wrap="square">
            <a:spAutoFit/>
          </a:bodyPr>
          <a:lstStyle/>
          <a:p>
            <a:pPr>
              <a:spcBef>
                <a:spcPct val="20000"/>
              </a:spcBef>
              <a:defRPr/>
            </a:pPr>
            <a:r>
              <a:rPr lang="en-US" sz="1400" dirty="0">
                <a:solidFill>
                  <a:srgbClr val="EF3425"/>
                </a:solidFill>
                <a:latin typeface="Bernard MT Condensed" panose="02050806060905020404" pitchFamily="18" charset="0"/>
              </a:rPr>
              <a:t>LOREM IPSUM</a:t>
            </a: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a:scene3d>
            <a:camera prst="orthographicFront">
              <a:rot lat="0" lon="0" rev="0"/>
            </a:camera>
            <a:lightRig rig="brightRoom" dir="t">
              <a:rot lat="0" lon="0" rev="600000"/>
            </a:lightRig>
          </a:scene3d>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07777"/>
          </a:xfrm>
          <a:prstGeom prst="rect">
            <a:avLst/>
          </a:prstGeom>
        </p:spPr>
        <p:txBody>
          <a:bodyPr wrap="square">
            <a:spAutoFit/>
          </a:bodyPr>
          <a:lstStyle/>
          <a:p>
            <a:pPr>
              <a:spcBef>
                <a:spcPct val="20000"/>
              </a:spcBef>
              <a:defRPr/>
            </a:pPr>
            <a:r>
              <a:rPr lang="en-US" sz="1400" dirty="0">
                <a:solidFill>
                  <a:srgbClr val="8397B1"/>
                </a:solidFill>
                <a:latin typeface="Bernard MT Condensed" panose="02050806060905020404" pitchFamily="18" charset="0"/>
              </a:rPr>
              <a:t>LOREM IPSUM</a:t>
            </a: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a:scene3d>
            <a:camera prst="orthographicFront">
              <a:rot lat="0" lon="0" rev="0"/>
            </a:camera>
            <a:lightRig rig="brightRoom" dir="t">
              <a:rot lat="0" lon="0" rev="600000"/>
            </a:lightRig>
          </a:scene3d>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07777"/>
          </a:xfrm>
          <a:prstGeom prst="rect">
            <a:avLst/>
          </a:prstGeom>
        </p:spPr>
        <p:txBody>
          <a:bodyPr wrap="square">
            <a:spAutoFit/>
          </a:bodyPr>
          <a:lstStyle/>
          <a:p>
            <a:pPr>
              <a:spcBef>
                <a:spcPct val="20000"/>
              </a:spcBef>
              <a:defRPr/>
            </a:pPr>
            <a:r>
              <a:rPr lang="en-US" sz="1400" dirty="0">
                <a:solidFill>
                  <a:srgbClr val="44546B"/>
                </a:solidFill>
                <a:latin typeface="Bernard MT Condensed" panose="02050806060905020404" pitchFamily="18" charset="0"/>
              </a:rPr>
              <a:t>LOREM IPSUM</a:t>
            </a: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a:scene3d>
            <a:camera prst="orthographicFront">
              <a:rot lat="0" lon="0" rev="0"/>
            </a:camera>
            <a:lightRig rig="brightRoom" dir="t">
              <a:rot lat="0" lon="0" rev="600000"/>
            </a:lightRig>
          </a:scene3d>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07777"/>
          </a:xfrm>
          <a:prstGeom prst="rect">
            <a:avLst/>
          </a:prstGeom>
        </p:spPr>
        <p:txBody>
          <a:bodyPr wrap="square">
            <a:spAutoFit/>
          </a:bodyPr>
          <a:lstStyle/>
          <a:p>
            <a:pPr>
              <a:spcBef>
                <a:spcPct val="20000"/>
              </a:spcBef>
              <a:defRPr/>
            </a:pPr>
            <a:r>
              <a:rPr lang="en-US" sz="1400" dirty="0">
                <a:solidFill>
                  <a:srgbClr val="2C3749"/>
                </a:solidFill>
                <a:latin typeface="Bernard MT Condensed" panose="02050806060905020404" pitchFamily="18" charset="0"/>
              </a:rPr>
              <a:t>LOREM IPSUM</a:t>
            </a: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07777"/>
          </a:xfrm>
          <a:prstGeom prst="rect">
            <a:avLst/>
          </a:prstGeom>
        </p:spPr>
        <p:txBody>
          <a:bodyPr wrap="square">
            <a:spAutoFit/>
          </a:bodyPr>
          <a:lstStyle/>
          <a:p>
            <a:pPr>
              <a:spcBef>
                <a:spcPct val="20000"/>
              </a:spcBef>
              <a:defRPr/>
            </a:pPr>
            <a:r>
              <a:rPr lang="en-US" sz="1400" dirty="0">
                <a:solidFill>
                  <a:srgbClr val="62768F"/>
                </a:solidFill>
                <a:latin typeface="Bernard MT Condensed" panose="02050806060905020404" pitchFamily="18" charset="0"/>
              </a:rPr>
              <a:t>LOREM IPSUM</a:t>
            </a: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07777"/>
          </a:xfrm>
          <a:prstGeom prst="rect">
            <a:avLst/>
          </a:prstGeom>
        </p:spPr>
        <p:txBody>
          <a:bodyPr wrap="square">
            <a:spAutoFit/>
          </a:bodyPr>
          <a:lstStyle/>
          <a:p>
            <a:pPr>
              <a:spcBef>
                <a:spcPct val="20000"/>
              </a:spcBef>
              <a:defRPr/>
            </a:pPr>
            <a:r>
              <a:rPr lang="en-US" sz="1400" dirty="0">
                <a:solidFill>
                  <a:srgbClr val="B5B5B5"/>
                </a:solidFill>
                <a:latin typeface="Bernard MT Condensed" panose="02050806060905020404" pitchFamily="18" charset="0"/>
              </a:rPr>
              <a:t>LOREM IPSUM</a:t>
            </a: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a:scene3d>
            <a:camera prst="orthographicFront">
              <a:rot lat="0" lon="0" rev="0"/>
            </a:camera>
            <a:lightRig rig="brightRoom" dir="t">
              <a:rot lat="0" lon="0" rev="600000"/>
            </a:lightRig>
          </a:scene3d>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5B5B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EF342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EF342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400" dirty="0">
                <a:solidFill>
                  <a:srgbClr val="EF342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397B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397B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400" dirty="0">
                <a:solidFill>
                  <a:srgbClr val="8397B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400" dirty="0">
                <a:solidFill>
                  <a:srgbClr val="44546B"/>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2C3749"/>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2C3749"/>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400" dirty="0">
                <a:solidFill>
                  <a:srgbClr val="2C3749"/>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62768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62768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400" dirty="0">
                <a:solidFill>
                  <a:srgbClr val="62768F"/>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5B5B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5B5B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5B5B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400" dirty="0">
                <a:solidFill>
                  <a:srgbClr val="B5B5B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0799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08050"/>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2C374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400" dirty="0">
                <a:solidFill>
                  <a:srgbClr val="2C3749"/>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400" dirty="0">
                <a:solidFill>
                  <a:srgbClr val="62768F"/>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79797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979797"/>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B5B5B5"/>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2C374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62768F"/>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5B5B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7979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79797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8397B1"/>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a:scene3d>
            <a:camera prst="orthographicFront">
              <a:rot lat="0" lon="0" rev="0"/>
            </a:camera>
            <a:lightRig rig="brightRoom" dir="t">
              <a:rot lat="0" lon="0" rev="600000"/>
            </a:lightRig>
          </a:scene3d>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a:scene3d>
            <a:camera prst="orthographicFront">
              <a:rot lat="0" lon="0" rev="0"/>
            </a:camera>
            <a:lightRig rig="brightRoom" dir="t">
              <a:rot lat="0" lon="0" rev="600000"/>
            </a:lightRig>
          </a:scene3d>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a:scene3d>
            <a:camera prst="orthographicFront">
              <a:rot lat="0" lon="0" rev="0"/>
            </a:camera>
            <a:lightRig rig="brightRoom" dir="t">
              <a:rot lat="0" lon="0" rev="600000"/>
            </a:lightRig>
          </a:scene3d>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62768F"/>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             </a:t>
            </a:r>
            <a:r>
              <a:rPr lang="en-US" sz="1400" dirty="0">
                <a:solidFill>
                  <a:srgbClr val="8397B1"/>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EF342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B5B5B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EF342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D1160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8397B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6579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62768F"/>
              </a:solidFill>
              <a:ln w="9525" cap="flat">
                <a:noFill/>
                <a:round/>
                <a:headEnd/>
                <a:tailEnd/>
              </a:ln>
              <a:effectLst/>
              <a:extLst/>
            </p:spPr>
            <p:txBody>
              <a:bodyPr wrap="none" anchor="ctr"/>
              <a:lstStyle/>
              <a:p>
                <a:endParaRPr lang="ru-RU" sz="1872" dirty="0"/>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458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B5B5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97979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09858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B5B5B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62768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768F"/>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44546B"/>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4546B"/>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8397B1"/>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EF3425"/>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EF3425"/>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B2E0C312-417B-4DAC-876F-64FBD65257FA}"/>
              </a:ext>
            </a:extLst>
          </p:cNvPr>
          <p:cNvSpPr/>
          <p:nvPr/>
        </p:nvSpPr>
        <p:spPr>
          <a:xfrm>
            <a:off x="838200" y="2598464"/>
            <a:ext cx="10536922" cy="4107136"/>
          </a:xfrm>
          <a:custGeom>
            <a:avLst/>
            <a:gdLst>
              <a:gd name="connsiteX0" fmla="*/ 190504 w 10536922"/>
              <a:gd name="connsiteY0" fmla="*/ 0 h 4107136"/>
              <a:gd name="connsiteX1" fmla="*/ 952496 w 10536922"/>
              <a:gd name="connsiteY1" fmla="*/ 0 h 4107136"/>
              <a:gd name="connsiteX2" fmla="*/ 990889 w 10536922"/>
              <a:gd name="connsiteY2" fmla="*/ 3871 h 4107136"/>
              <a:gd name="connsiteX3" fmla="*/ 991019 w 10536922"/>
              <a:gd name="connsiteY3" fmla="*/ 3911 h 4107136"/>
              <a:gd name="connsiteX4" fmla="*/ 998367 w 10536922"/>
              <a:gd name="connsiteY4" fmla="*/ 3170 h 4107136"/>
              <a:gd name="connsiteX5" fmla="*/ 9552981 w 10536922"/>
              <a:gd name="connsiteY5" fmla="*/ 3170 h 4107136"/>
              <a:gd name="connsiteX6" fmla="*/ 9584426 w 10536922"/>
              <a:gd name="connsiteY6" fmla="*/ 0 h 4107136"/>
              <a:gd name="connsiteX7" fmla="*/ 10346418 w 10536922"/>
              <a:gd name="connsiteY7" fmla="*/ 0 h 4107136"/>
              <a:gd name="connsiteX8" fmla="*/ 10536922 w 10536922"/>
              <a:gd name="connsiteY8" fmla="*/ 190504 h 4107136"/>
              <a:gd name="connsiteX9" fmla="*/ 10536922 w 10536922"/>
              <a:gd name="connsiteY9" fmla="*/ 3913462 h 4107136"/>
              <a:gd name="connsiteX10" fmla="*/ 10346418 w 10536922"/>
              <a:gd name="connsiteY10" fmla="*/ 4103966 h 4107136"/>
              <a:gd name="connsiteX11" fmla="*/ 9768713 w 10536922"/>
              <a:gd name="connsiteY11" fmla="*/ 4103966 h 4107136"/>
              <a:gd name="connsiteX12" fmla="*/ 9737267 w 10536922"/>
              <a:gd name="connsiteY12" fmla="*/ 4107136 h 4107136"/>
              <a:gd name="connsiteX13" fmla="*/ 998367 w 10536922"/>
              <a:gd name="connsiteY13" fmla="*/ 4107136 h 4107136"/>
              <a:gd name="connsiteX14" fmla="*/ 959709 w 10536922"/>
              <a:gd name="connsiteY14" fmla="*/ 4103239 h 4107136"/>
              <a:gd name="connsiteX15" fmla="*/ 952496 w 10536922"/>
              <a:gd name="connsiteY15" fmla="*/ 4103966 h 4107136"/>
              <a:gd name="connsiteX16" fmla="*/ 190504 w 10536922"/>
              <a:gd name="connsiteY16" fmla="*/ 4103966 h 4107136"/>
              <a:gd name="connsiteX17" fmla="*/ 0 w 10536922"/>
              <a:gd name="connsiteY17" fmla="*/ 3913462 h 4107136"/>
              <a:gd name="connsiteX18" fmla="*/ 0 w 10536922"/>
              <a:gd name="connsiteY18" fmla="*/ 190504 h 4107136"/>
              <a:gd name="connsiteX19" fmla="*/ 190504 w 10536922"/>
              <a:gd name="connsiteY19" fmla="*/ 0 h 41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36922" h="4107136">
                <a:moveTo>
                  <a:pt x="190504" y="0"/>
                </a:moveTo>
                <a:lnTo>
                  <a:pt x="952496" y="0"/>
                </a:lnTo>
                <a:cubicBezTo>
                  <a:pt x="965648" y="0"/>
                  <a:pt x="978488" y="1333"/>
                  <a:pt x="990889" y="3871"/>
                </a:cubicBezTo>
                <a:lnTo>
                  <a:pt x="991019" y="3911"/>
                </a:lnTo>
                <a:lnTo>
                  <a:pt x="998367" y="3170"/>
                </a:lnTo>
                <a:lnTo>
                  <a:pt x="9552981" y="3170"/>
                </a:lnTo>
                <a:lnTo>
                  <a:pt x="9584426" y="0"/>
                </a:lnTo>
                <a:lnTo>
                  <a:pt x="10346418" y="0"/>
                </a:lnTo>
                <a:cubicBezTo>
                  <a:pt x="10451630" y="0"/>
                  <a:pt x="10536922" y="85292"/>
                  <a:pt x="10536922" y="190504"/>
                </a:cubicBezTo>
                <a:lnTo>
                  <a:pt x="10536922" y="3913462"/>
                </a:lnTo>
                <a:cubicBezTo>
                  <a:pt x="10536922" y="4018674"/>
                  <a:pt x="10451630" y="4103966"/>
                  <a:pt x="10346418" y="4103966"/>
                </a:cubicBezTo>
                <a:lnTo>
                  <a:pt x="9768713" y="4103966"/>
                </a:lnTo>
                <a:lnTo>
                  <a:pt x="9737267" y="4107136"/>
                </a:lnTo>
                <a:lnTo>
                  <a:pt x="998367" y="4107136"/>
                </a:lnTo>
                <a:lnTo>
                  <a:pt x="959709" y="4103239"/>
                </a:lnTo>
                <a:lnTo>
                  <a:pt x="952496" y="4103966"/>
                </a:lnTo>
                <a:lnTo>
                  <a:pt x="190504" y="4103966"/>
                </a:lnTo>
                <a:cubicBezTo>
                  <a:pt x="85292" y="4103966"/>
                  <a:pt x="0" y="4018674"/>
                  <a:pt x="0" y="3913462"/>
                </a:cubicBezTo>
                <a:lnTo>
                  <a:pt x="0" y="190504"/>
                </a:lnTo>
                <a:cubicBezTo>
                  <a:pt x="0" y="85292"/>
                  <a:pt x="85292" y="0"/>
                  <a:pt x="190504" y="0"/>
                </a:cubicBezTo>
                <a:close/>
              </a:path>
            </a:pathLst>
          </a:custGeom>
          <a:solidFill>
            <a:schemeClr val="tx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15EB82-532D-45BC-A5C4-8674CE68EA73}"/>
              </a:ext>
            </a:extLst>
          </p:cNvPr>
          <p:cNvSpPr/>
          <p:nvPr/>
        </p:nvSpPr>
        <p:spPr>
          <a:xfrm>
            <a:off x="1048389" y="1560229"/>
            <a:ext cx="10106917" cy="2097739"/>
          </a:xfrm>
          <a:custGeom>
            <a:avLst/>
            <a:gdLst>
              <a:gd name="connsiteX0" fmla="*/ 9068683 w 10106917"/>
              <a:gd name="connsiteY0" fmla="*/ 0 h 2097739"/>
              <a:gd name="connsiteX1" fmla="*/ 10106917 w 10106917"/>
              <a:gd name="connsiteY1" fmla="*/ 1048870 h 2097739"/>
              <a:gd name="connsiteX2" fmla="*/ 9068683 w 10106917"/>
              <a:gd name="connsiteY2" fmla="*/ 2097739 h 2097739"/>
              <a:gd name="connsiteX3" fmla="*/ 9068683 w 10106917"/>
              <a:gd name="connsiteY3" fmla="*/ 1881651 h 2097739"/>
              <a:gd name="connsiteX4" fmla="*/ 421828 w 10106917"/>
              <a:gd name="connsiteY4" fmla="*/ 1881651 h 2097739"/>
              <a:gd name="connsiteX5" fmla="*/ 0 w 10106917"/>
              <a:gd name="connsiteY5" fmla="*/ 1030563 h 2097739"/>
              <a:gd name="connsiteX6" fmla="*/ 398236 w 10106917"/>
              <a:gd name="connsiteY6" fmla="*/ 216088 h 2097739"/>
              <a:gd name="connsiteX7" fmla="*/ 9068683 w 10106917"/>
              <a:gd name="connsiteY7" fmla="*/ 216088 h 209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6917" h="2097739">
                <a:moveTo>
                  <a:pt x="9068683" y="0"/>
                </a:moveTo>
                <a:lnTo>
                  <a:pt x="10106917" y="1048870"/>
                </a:lnTo>
                <a:lnTo>
                  <a:pt x="9068683" y="2097739"/>
                </a:lnTo>
                <a:lnTo>
                  <a:pt x="9068683" y="1881651"/>
                </a:lnTo>
                <a:lnTo>
                  <a:pt x="421828" y="1881651"/>
                </a:lnTo>
                <a:lnTo>
                  <a:pt x="0" y="1030563"/>
                </a:lnTo>
                <a:lnTo>
                  <a:pt x="398236" y="216088"/>
                </a:lnTo>
                <a:lnTo>
                  <a:pt x="9068683" y="216088"/>
                </a:lnTo>
                <a:close/>
              </a:path>
            </a:pathLst>
          </a:cu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943DAF8D-CF6B-4EE2-A129-EAB7CE08ABE0}"/>
              </a:ext>
            </a:extLst>
          </p:cNvPr>
          <p:cNvGrpSpPr/>
          <p:nvPr/>
        </p:nvGrpSpPr>
        <p:grpSpPr>
          <a:xfrm>
            <a:off x="1025275" y="1569650"/>
            <a:ext cx="2377440" cy="2097739"/>
            <a:chOff x="730102" y="335755"/>
            <a:chExt cx="2377440" cy="2097739"/>
          </a:xfrm>
        </p:grpSpPr>
        <p:grpSp>
          <p:nvGrpSpPr>
            <p:cNvPr id="4" name="Group 3">
              <a:extLst>
                <a:ext uri="{FF2B5EF4-FFF2-40B4-BE49-F238E27FC236}">
                  <a16:creationId xmlns:a16="http://schemas.microsoft.com/office/drawing/2014/main" id="{30FC5D01-E74C-4A3C-AA1B-91A413AE3BFD}"/>
                </a:ext>
              </a:extLst>
            </p:cNvPr>
            <p:cNvGrpSpPr>
              <a:grpSpLocks noChangeAspect="1"/>
            </p:cNvGrpSpPr>
            <p:nvPr/>
          </p:nvGrpSpPr>
          <p:grpSpPr>
            <a:xfrm>
              <a:off x="730102" y="335755"/>
              <a:ext cx="2377440" cy="2097739"/>
              <a:chOff x="1393461" y="1423931"/>
              <a:chExt cx="5029200" cy="4437517"/>
            </a:xfrm>
          </p:grpSpPr>
          <p:sp>
            <p:nvSpPr>
              <p:cNvPr id="17" name="Hexagon 16">
                <a:extLst>
                  <a:ext uri="{FF2B5EF4-FFF2-40B4-BE49-F238E27FC236}">
                    <a16:creationId xmlns:a16="http://schemas.microsoft.com/office/drawing/2014/main" id="{3BF3367C-4D6C-4405-97DE-D7556DF7C896}"/>
                  </a:ext>
                </a:extLst>
              </p:cNvPr>
              <p:cNvSpPr>
                <a:spLocks noChangeAspect="1"/>
              </p:cNvSpPr>
              <p:nvPr/>
            </p:nvSpPr>
            <p:spPr>
              <a:xfrm>
                <a:off x="1759221" y="1746659"/>
                <a:ext cx="4297680" cy="3792062"/>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A3A574F7-42E1-49EB-970D-987BEBAE55C9}"/>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EF70B301-0ADA-4AAC-B447-C46AB0D8B97B}"/>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20" name="TextBox 19">
              <a:extLst>
                <a:ext uri="{FF2B5EF4-FFF2-40B4-BE49-F238E27FC236}">
                  <a16:creationId xmlns:a16="http://schemas.microsoft.com/office/drawing/2014/main" id="{0F0B5202-88C0-4CA8-93D0-75EE4EB42B0D}"/>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28" name="Group 27">
            <a:extLst>
              <a:ext uri="{FF2B5EF4-FFF2-40B4-BE49-F238E27FC236}">
                <a16:creationId xmlns:a16="http://schemas.microsoft.com/office/drawing/2014/main" id="{F1345CD9-576F-4265-8492-FE27A6053449}"/>
              </a:ext>
            </a:extLst>
          </p:cNvPr>
          <p:cNvGrpSpPr/>
          <p:nvPr/>
        </p:nvGrpSpPr>
        <p:grpSpPr>
          <a:xfrm>
            <a:off x="4044213" y="1569650"/>
            <a:ext cx="2377440" cy="2097739"/>
            <a:chOff x="730102" y="335755"/>
            <a:chExt cx="2377440" cy="2097739"/>
          </a:xfrm>
        </p:grpSpPr>
        <p:grpSp>
          <p:nvGrpSpPr>
            <p:cNvPr id="29" name="Group 28">
              <a:extLst>
                <a:ext uri="{FF2B5EF4-FFF2-40B4-BE49-F238E27FC236}">
                  <a16:creationId xmlns:a16="http://schemas.microsoft.com/office/drawing/2014/main" id="{626948DC-16CB-4831-9A5C-7BD902152310}"/>
                </a:ext>
              </a:extLst>
            </p:cNvPr>
            <p:cNvGrpSpPr>
              <a:grpSpLocks noChangeAspect="1"/>
            </p:cNvGrpSpPr>
            <p:nvPr/>
          </p:nvGrpSpPr>
          <p:grpSpPr>
            <a:xfrm>
              <a:off x="730102" y="335755"/>
              <a:ext cx="2377440" cy="2097739"/>
              <a:chOff x="1393461" y="1423931"/>
              <a:chExt cx="5029200" cy="4437517"/>
            </a:xfrm>
          </p:grpSpPr>
          <p:sp>
            <p:nvSpPr>
              <p:cNvPr id="32" name="Hexagon 31">
                <a:extLst>
                  <a:ext uri="{FF2B5EF4-FFF2-40B4-BE49-F238E27FC236}">
                    <a16:creationId xmlns:a16="http://schemas.microsoft.com/office/drawing/2014/main" id="{6B45231E-6052-4C75-989E-5AFC77F03B35}"/>
                  </a:ext>
                </a:extLst>
              </p:cNvPr>
              <p:cNvSpPr>
                <a:spLocks noChangeAspect="1"/>
              </p:cNvSpPr>
              <p:nvPr/>
            </p:nvSpPr>
            <p:spPr>
              <a:xfrm>
                <a:off x="1759221" y="1746659"/>
                <a:ext cx="4297680" cy="3792062"/>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3D7AE27-7959-45DF-AB24-AF8D3719C941}"/>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Box 29">
              <a:extLst>
                <a:ext uri="{FF2B5EF4-FFF2-40B4-BE49-F238E27FC236}">
                  <a16:creationId xmlns:a16="http://schemas.microsoft.com/office/drawing/2014/main" id="{1AA23491-064F-4524-A898-6F0DE6E48CA9}"/>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31" name="TextBox 30">
              <a:extLst>
                <a:ext uri="{FF2B5EF4-FFF2-40B4-BE49-F238E27FC236}">
                  <a16:creationId xmlns:a16="http://schemas.microsoft.com/office/drawing/2014/main" id="{EA91872E-A213-4515-9E93-E0CD11A464F2}"/>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34" name="Group 33">
            <a:extLst>
              <a:ext uri="{FF2B5EF4-FFF2-40B4-BE49-F238E27FC236}">
                <a16:creationId xmlns:a16="http://schemas.microsoft.com/office/drawing/2014/main" id="{3E3D5904-ADCF-420E-AF9B-7F36800DF5A2}"/>
              </a:ext>
            </a:extLst>
          </p:cNvPr>
          <p:cNvGrpSpPr/>
          <p:nvPr/>
        </p:nvGrpSpPr>
        <p:grpSpPr>
          <a:xfrm>
            <a:off x="7061733" y="1569650"/>
            <a:ext cx="2377440" cy="2097739"/>
            <a:chOff x="730102" y="335755"/>
            <a:chExt cx="2377440" cy="2097739"/>
          </a:xfrm>
        </p:grpSpPr>
        <p:grpSp>
          <p:nvGrpSpPr>
            <p:cNvPr id="35" name="Group 34">
              <a:extLst>
                <a:ext uri="{FF2B5EF4-FFF2-40B4-BE49-F238E27FC236}">
                  <a16:creationId xmlns:a16="http://schemas.microsoft.com/office/drawing/2014/main" id="{461221F6-01B6-4FFE-B76E-617B1FF4E9E5}"/>
                </a:ext>
              </a:extLst>
            </p:cNvPr>
            <p:cNvGrpSpPr>
              <a:grpSpLocks noChangeAspect="1"/>
            </p:cNvGrpSpPr>
            <p:nvPr/>
          </p:nvGrpSpPr>
          <p:grpSpPr>
            <a:xfrm>
              <a:off x="730102" y="335755"/>
              <a:ext cx="2377440" cy="2097739"/>
              <a:chOff x="1393461" y="1423931"/>
              <a:chExt cx="5029200" cy="4437517"/>
            </a:xfrm>
          </p:grpSpPr>
          <p:sp>
            <p:nvSpPr>
              <p:cNvPr id="38" name="Hexagon 37">
                <a:extLst>
                  <a:ext uri="{FF2B5EF4-FFF2-40B4-BE49-F238E27FC236}">
                    <a16:creationId xmlns:a16="http://schemas.microsoft.com/office/drawing/2014/main" id="{AE359B47-C1D6-433D-B213-905211E30BEE}"/>
                  </a:ext>
                </a:extLst>
              </p:cNvPr>
              <p:cNvSpPr>
                <a:spLocks noChangeAspect="1"/>
              </p:cNvSpPr>
              <p:nvPr/>
            </p:nvSpPr>
            <p:spPr>
              <a:xfrm>
                <a:off x="1759221" y="1746659"/>
                <a:ext cx="4297680" cy="3792062"/>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AAAE0DEF-4EAE-490E-ABB5-76ABF2B910CD}"/>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Box 35">
              <a:extLst>
                <a:ext uri="{FF2B5EF4-FFF2-40B4-BE49-F238E27FC236}">
                  <a16:creationId xmlns:a16="http://schemas.microsoft.com/office/drawing/2014/main" id="{912711DD-4ACB-4E62-B7EC-2E1F0D1CEB5C}"/>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03</a:t>
              </a:r>
            </a:p>
            <a:p>
              <a:pPr algn="ctr"/>
              <a:r>
                <a:rPr lang="en-US" sz="900" b="1" dirty="0">
                  <a:solidFill>
                    <a:schemeClr val="bg1"/>
                  </a:solidFill>
                </a:rPr>
                <a:t>OPTION</a:t>
              </a:r>
            </a:p>
          </p:txBody>
        </p:sp>
        <p:sp>
          <p:nvSpPr>
            <p:cNvPr id="37" name="TextBox 36">
              <a:extLst>
                <a:ext uri="{FF2B5EF4-FFF2-40B4-BE49-F238E27FC236}">
                  <a16:creationId xmlns:a16="http://schemas.microsoft.com/office/drawing/2014/main" id="{73485E00-09BE-489D-A9BF-6F2052E9889B}"/>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sp>
        <p:nvSpPr>
          <p:cNvPr id="44" name="TextBox 43">
            <a:extLst>
              <a:ext uri="{FF2B5EF4-FFF2-40B4-BE49-F238E27FC236}">
                <a16:creationId xmlns:a16="http://schemas.microsoft.com/office/drawing/2014/main" id="{61C1F25D-5CA0-44D6-8A01-C6CB2E67B356}"/>
              </a:ext>
            </a:extLst>
          </p:cNvPr>
          <p:cNvSpPr txBox="1"/>
          <p:nvPr/>
        </p:nvSpPr>
        <p:spPr>
          <a:xfrm>
            <a:off x="1209573" y="3923129"/>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5EBA48A-D5F2-421B-A949-2EACE613B65B}"/>
              </a:ext>
            </a:extLst>
          </p:cNvPr>
          <p:cNvSpPr txBox="1"/>
          <p:nvPr/>
        </p:nvSpPr>
        <p:spPr>
          <a:xfrm>
            <a:off x="422709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DE8D4DA8-147D-4962-A282-AB086036D4CB}"/>
              </a:ext>
            </a:extLst>
          </p:cNvPr>
          <p:cNvSpPr txBox="1"/>
          <p:nvPr/>
        </p:nvSpPr>
        <p:spPr>
          <a:xfrm>
            <a:off x="724461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A764ECBA-DFAB-4668-87C8-77AE2BFBF89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020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1000"/>
                                        <p:tgtEl>
                                          <p:spTgt spid="27"/>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44">
                                            <p:txEl>
                                              <p:pRg st="0" end="0"/>
                                            </p:txEl>
                                          </p:spTgt>
                                        </p:tgtEl>
                                        <p:attrNameLst>
                                          <p:attrName>style.visibility</p:attrName>
                                        </p:attrNameLst>
                                      </p:cBhvr>
                                      <p:to>
                                        <p:strVal val="visible"/>
                                      </p:to>
                                    </p:set>
                                    <p:animEffect transition="in" filter="fade">
                                      <p:cBhvr>
                                        <p:cTn id="26" dur="1000"/>
                                        <p:tgtEl>
                                          <p:spTgt spid="44">
                                            <p:txEl>
                                              <p:pRg st="0" end="0"/>
                                            </p:txEl>
                                          </p:spTgt>
                                        </p:tgtEl>
                                      </p:cBhvr>
                                    </p:animEffect>
                                    <p:anim calcmode="lin" valueType="num">
                                      <p:cBhvr>
                                        <p:cTn id="2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44">
                                            <p:txEl>
                                              <p:pRg st="2" end="2"/>
                                            </p:txEl>
                                          </p:spTgt>
                                        </p:tgtEl>
                                        <p:attrNameLst>
                                          <p:attrName>style.visibility</p:attrName>
                                        </p:attrNameLst>
                                      </p:cBhvr>
                                      <p:to>
                                        <p:strVal val="visible"/>
                                      </p:to>
                                    </p:set>
                                    <p:animEffect transition="in" filter="fade">
                                      <p:cBhvr>
                                        <p:cTn id="32" dur="1000"/>
                                        <p:tgtEl>
                                          <p:spTgt spid="44">
                                            <p:txEl>
                                              <p:pRg st="2" end="2"/>
                                            </p:txEl>
                                          </p:spTgt>
                                        </p:tgtEl>
                                      </p:cBhvr>
                                    </p:animEffect>
                                    <p:anim calcmode="lin" valueType="num">
                                      <p:cBhvr>
                                        <p:cTn id="33"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44">
                                            <p:txEl>
                                              <p:pRg st="4" end="4"/>
                                            </p:txEl>
                                          </p:spTgt>
                                        </p:tgtEl>
                                        <p:attrNameLst>
                                          <p:attrName>style.visibility</p:attrName>
                                        </p:attrNameLst>
                                      </p:cBhvr>
                                      <p:to>
                                        <p:strVal val="visible"/>
                                      </p:to>
                                    </p:set>
                                    <p:animEffect transition="in" filter="fade">
                                      <p:cBhvr>
                                        <p:cTn id="38" dur="1000"/>
                                        <p:tgtEl>
                                          <p:spTgt spid="44">
                                            <p:txEl>
                                              <p:pRg st="4" end="4"/>
                                            </p:txEl>
                                          </p:spTgt>
                                        </p:tgtEl>
                                      </p:cBhvr>
                                    </p:animEffect>
                                    <p:anim calcmode="lin" valueType="num">
                                      <p:cBhvr>
                                        <p:cTn id="39"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4">
                                            <p:txEl>
                                              <p:pRg st="5" end="5"/>
                                            </p:txEl>
                                          </p:spTgt>
                                        </p:tgtEl>
                                        <p:attrNameLst>
                                          <p:attrName>style.visibility</p:attrName>
                                        </p:attrNameLst>
                                      </p:cBhvr>
                                      <p:to>
                                        <p:strVal val="visible"/>
                                      </p:to>
                                    </p:set>
                                    <p:animEffect transition="in" filter="fade">
                                      <p:cBhvr>
                                        <p:cTn id="44" dur="1000"/>
                                        <p:tgtEl>
                                          <p:spTgt spid="44">
                                            <p:txEl>
                                              <p:pRg st="5" end="5"/>
                                            </p:txEl>
                                          </p:spTgt>
                                        </p:tgtEl>
                                      </p:cBhvr>
                                    </p:animEffect>
                                    <p:anim calcmode="lin" valueType="num">
                                      <p:cBhvr>
                                        <p:cTn id="45" dur="10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2" presetClass="entr" presetSubtype="0" fill="hold" grpId="0" nodeType="afterEffect">
                                  <p:stCondLst>
                                    <p:cond delay="0"/>
                                  </p:stCondLst>
                                  <p:childTnLst>
                                    <p:set>
                                      <p:cBhvr>
                                        <p:cTn id="49" dur="1" fill="hold">
                                          <p:stCondLst>
                                            <p:cond delay="0"/>
                                          </p:stCondLst>
                                        </p:cTn>
                                        <p:tgtEl>
                                          <p:spTgt spid="44">
                                            <p:txEl>
                                              <p:pRg st="6" end="6"/>
                                            </p:txEl>
                                          </p:spTgt>
                                        </p:tgtEl>
                                        <p:attrNameLst>
                                          <p:attrName>style.visibility</p:attrName>
                                        </p:attrNameLst>
                                      </p:cBhvr>
                                      <p:to>
                                        <p:strVal val="visible"/>
                                      </p:to>
                                    </p:set>
                                    <p:animEffect transition="in" filter="fade">
                                      <p:cBhvr>
                                        <p:cTn id="50" dur="1000"/>
                                        <p:tgtEl>
                                          <p:spTgt spid="44">
                                            <p:txEl>
                                              <p:pRg st="6" end="6"/>
                                            </p:txEl>
                                          </p:spTgt>
                                        </p:tgtEl>
                                      </p:cBhvr>
                                    </p:animEffect>
                                    <p:anim calcmode="lin" valueType="num">
                                      <p:cBhvr>
                                        <p:cTn id="51" dur="1000" fill="hold"/>
                                        <p:tgtEl>
                                          <p:spTgt spid="44">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44">
                                            <p:txEl>
                                              <p:pRg st="6" end="6"/>
                                            </p:txEl>
                                          </p:spTgt>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47" presetClass="entr" presetSubtype="0"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47">
                                            <p:txEl>
                                              <p:pRg st="0" end="0"/>
                                            </p:txEl>
                                          </p:spTgt>
                                        </p:tgtEl>
                                        <p:attrNameLst>
                                          <p:attrName>style.visibility</p:attrName>
                                        </p:attrNameLst>
                                      </p:cBhvr>
                                      <p:to>
                                        <p:strVal val="visible"/>
                                      </p:to>
                                    </p:set>
                                    <p:animEffect transition="in" filter="fade">
                                      <p:cBhvr>
                                        <p:cTn id="62" dur="1000"/>
                                        <p:tgtEl>
                                          <p:spTgt spid="47">
                                            <p:txEl>
                                              <p:pRg st="0" end="0"/>
                                            </p:txEl>
                                          </p:spTgt>
                                        </p:tgtEl>
                                      </p:cBhvr>
                                    </p:animEffect>
                                    <p:anim calcmode="lin" valueType="num">
                                      <p:cBhvr>
                                        <p:cTn id="63"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10000"/>
                            </p:stCondLst>
                            <p:childTnLst>
                              <p:par>
                                <p:cTn id="66" presetID="42" presetClass="entr" presetSubtype="0" fill="hold" grpId="0" nodeType="afterEffect">
                                  <p:stCondLst>
                                    <p:cond delay="0"/>
                                  </p:stCondLst>
                                  <p:childTnLst>
                                    <p:set>
                                      <p:cBhvr>
                                        <p:cTn id="67" dur="1" fill="hold">
                                          <p:stCondLst>
                                            <p:cond delay="0"/>
                                          </p:stCondLst>
                                        </p:cTn>
                                        <p:tgtEl>
                                          <p:spTgt spid="47">
                                            <p:txEl>
                                              <p:pRg st="2" end="2"/>
                                            </p:txEl>
                                          </p:spTgt>
                                        </p:tgtEl>
                                        <p:attrNameLst>
                                          <p:attrName>style.visibility</p:attrName>
                                        </p:attrNameLst>
                                      </p:cBhvr>
                                      <p:to>
                                        <p:strVal val="visible"/>
                                      </p:to>
                                    </p:set>
                                    <p:animEffect transition="in" filter="fade">
                                      <p:cBhvr>
                                        <p:cTn id="68" dur="1000"/>
                                        <p:tgtEl>
                                          <p:spTgt spid="47">
                                            <p:txEl>
                                              <p:pRg st="2" end="2"/>
                                            </p:txEl>
                                          </p:spTgt>
                                        </p:tgtEl>
                                      </p:cBhvr>
                                    </p:animEffect>
                                    <p:anim calcmode="lin" valueType="num">
                                      <p:cBhvr>
                                        <p:cTn id="69"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70"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71" fill="hold">
                            <p:stCondLst>
                              <p:cond delay="11000"/>
                            </p:stCondLst>
                            <p:childTnLst>
                              <p:par>
                                <p:cTn id="72" presetID="42" presetClass="entr" presetSubtype="0" fill="hold" grpId="0" nodeType="afterEffect">
                                  <p:stCondLst>
                                    <p:cond delay="0"/>
                                  </p:stCondLst>
                                  <p:childTnLst>
                                    <p:set>
                                      <p:cBhvr>
                                        <p:cTn id="73" dur="1" fill="hold">
                                          <p:stCondLst>
                                            <p:cond delay="0"/>
                                          </p:stCondLst>
                                        </p:cTn>
                                        <p:tgtEl>
                                          <p:spTgt spid="47">
                                            <p:txEl>
                                              <p:pRg st="4" end="4"/>
                                            </p:txEl>
                                          </p:spTgt>
                                        </p:tgtEl>
                                        <p:attrNameLst>
                                          <p:attrName>style.visibility</p:attrName>
                                        </p:attrNameLst>
                                      </p:cBhvr>
                                      <p:to>
                                        <p:strVal val="visible"/>
                                      </p:to>
                                    </p:set>
                                    <p:animEffect transition="in" filter="fade">
                                      <p:cBhvr>
                                        <p:cTn id="74" dur="1000"/>
                                        <p:tgtEl>
                                          <p:spTgt spid="47">
                                            <p:txEl>
                                              <p:pRg st="4" end="4"/>
                                            </p:txEl>
                                          </p:spTgt>
                                        </p:tgtEl>
                                      </p:cBhvr>
                                    </p:animEffect>
                                    <p:anim calcmode="lin" valueType="num">
                                      <p:cBhvr>
                                        <p:cTn id="75" dur="1000" fill="hold"/>
                                        <p:tgtEl>
                                          <p:spTgt spid="47">
                                            <p:txEl>
                                              <p:pRg st="4" end="4"/>
                                            </p:txEl>
                                          </p:spTgt>
                                        </p:tgtEl>
                                        <p:attrNameLst>
                                          <p:attrName>ppt_x</p:attrName>
                                        </p:attrNameLst>
                                      </p:cBhvr>
                                      <p:tavLst>
                                        <p:tav tm="0">
                                          <p:val>
                                            <p:strVal val="#ppt_x"/>
                                          </p:val>
                                        </p:tav>
                                        <p:tav tm="100000">
                                          <p:val>
                                            <p:strVal val="#ppt_x"/>
                                          </p:val>
                                        </p:tav>
                                      </p:tavLst>
                                    </p:anim>
                                    <p:anim calcmode="lin" valueType="num">
                                      <p:cBhvr>
                                        <p:cTn id="76" dur="1000" fill="hold"/>
                                        <p:tgtEl>
                                          <p:spTgt spid="47">
                                            <p:txEl>
                                              <p:pRg st="4" end="4"/>
                                            </p:txEl>
                                          </p:spTgt>
                                        </p:tgtEl>
                                        <p:attrNameLst>
                                          <p:attrName>ppt_y</p:attrName>
                                        </p:attrNameLst>
                                      </p:cBhvr>
                                      <p:tavLst>
                                        <p:tav tm="0">
                                          <p:val>
                                            <p:strVal val="#ppt_y+.1"/>
                                          </p:val>
                                        </p:tav>
                                        <p:tav tm="100000">
                                          <p:val>
                                            <p:strVal val="#ppt_y"/>
                                          </p:val>
                                        </p:tav>
                                      </p:tavLst>
                                    </p:anim>
                                  </p:childTnLst>
                                </p:cTn>
                              </p:par>
                            </p:childTnLst>
                          </p:cTn>
                        </p:par>
                        <p:par>
                          <p:cTn id="77" fill="hold">
                            <p:stCondLst>
                              <p:cond delay="12000"/>
                            </p:stCondLst>
                            <p:childTnLst>
                              <p:par>
                                <p:cTn id="78" presetID="42" presetClass="entr" presetSubtype="0" fill="hold" grpId="0" nodeType="afterEffect">
                                  <p:stCondLst>
                                    <p:cond delay="0"/>
                                  </p:stCondLst>
                                  <p:childTnLst>
                                    <p:set>
                                      <p:cBhvr>
                                        <p:cTn id="79" dur="1" fill="hold">
                                          <p:stCondLst>
                                            <p:cond delay="0"/>
                                          </p:stCondLst>
                                        </p:cTn>
                                        <p:tgtEl>
                                          <p:spTgt spid="47">
                                            <p:txEl>
                                              <p:pRg st="5" end="5"/>
                                            </p:txEl>
                                          </p:spTgt>
                                        </p:tgtEl>
                                        <p:attrNameLst>
                                          <p:attrName>style.visibility</p:attrName>
                                        </p:attrNameLst>
                                      </p:cBhvr>
                                      <p:to>
                                        <p:strVal val="visible"/>
                                      </p:to>
                                    </p:set>
                                    <p:animEffect transition="in" filter="fade">
                                      <p:cBhvr>
                                        <p:cTn id="80" dur="1000"/>
                                        <p:tgtEl>
                                          <p:spTgt spid="47">
                                            <p:txEl>
                                              <p:pRg st="5" end="5"/>
                                            </p:txEl>
                                          </p:spTgt>
                                        </p:tgtEl>
                                      </p:cBhvr>
                                    </p:animEffect>
                                    <p:anim calcmode="lin" valueType="num">
                                      <p:cBhvr>
                                        <p:cTn id="81" dur="10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82" dur="10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83" fill="hold">
                            <p:stCondLst>
                              <p:cond delay="13000"/>
                            </p:stCondLst>
                            <p:childTnLst>
                              <p:par>
                                <p:cTn id="84" presetID="42" presetClass="entr" presetSubtype="0" fill="hold" grpId="0" nodeType="afterEffect">
                                  <p:stCondLst>
                                    <p:cond delay="0"/>
                                  </p:stCondLst>
                                  <p:childTnLst>
                                    <p:set>
                                      <p:cBhvr>
                                        <p:cTn id="85" dur="1" fill="hold">
                                          <p:stCondLst>
                                            <p:cond delay="0"/>
                                          </p:stCondLst>
                                        </p:cTn>
                                        <p:tgtEl>
                                          <p:spTgt spid="47">
                                            <p:txEl>
                                              <p:pRg st="6" end="6"/>
                                            </p:txEl>
                                          </p:spTgt>
                                        </p:tgtEl>
                                        <p:attrNameLst>
                                          <p:attrName>style.visibility</p:attrName>
                                        </p:attrNameLst>
                                      </p:cBhvr>
                                      <p:to>
                                        <p:strVal val="visible"/>
                                      </p:to>
                                    </p:set>
                                    <p:animEffect transition="in" filter="fade">
                                      <p:cBhvr>
                                        <p:cTn id="86" dur="1000"/>
                                        <p:tgtEl>
                                          <p:spTgt spid="47">
                                            <p:txEl>
                                              <p:pRg st="6" end="6"/>
                                            </p:txEl>
                                          </p:spTgt>
                                        </p:tgtEl>
                                      </p:cBhvr>
                                    </p:animEffect>
                                    <p:anim calcmode="lin" valueType="num">
                                      <p:cBhvr>
                                        <p:cTn id="87" dur="1000" fill="hold"/>
                                        <p:tgtEl>
                                          <p:spTgt spid="47">
                                            <p:txEl>
                                              <p:pRg st="6" end="6"/>
                                            </p:txEl>
                                          </p:spTgt>
                                        </p:tgtEl>
                                        <p:attrNameLst>
                                          <p:attrName>ppt_x</p:attrName>
                                        </p:attrNameLst>
                                      </p:cBhvr>
                                      <p:tavLst>
                                        <p:tav tm="0">
                                          <p:val>
                                            <p:strVal val="#ppt_x"/>
                                          </p:val>
                                        </p:tav>
                                        <p:tav tm="100000">
                                          <p:val>
                                            <p:strVal val="#ppt_x"/>
                                          </p:val>
                                        </p:tav>
                                      </p:tavLst>
                                    </p:anim>
                                    <p:anim calcmode="lin" valueType="num">
                                      <p:cBhvr>
                                        <p:cTn id="88" dur="1000" fill="hold"/>
                                        <p:tgtEl>
                                          <p:spTgt spid="47">
                                            <p:txEl>
                                              <p:pRg st="6" end="6"/>
                                            </p:txEl>
                                          </p:spTgt>
                                        </p:tgtEl>
                                        <p:attrNameLst>
                                          <p:attrName>ppt_y</p:attrName>
                                        </p:attrNameLst>
                                      </p:cBhvr>
                                      <p:tavLst>
                                        <p:tav tm="0">
                                          <p:val>
                                            <p:strVal val="#ppt_y+.1"/>
                                          </p:val>
                                        </p:tav>
                                        <p:tav tm="100000">
                                          <p:val>
                                            <p:strVal val="#ppt_y"/>
                                          </p:val>
                                        </p:tav>
                                      </p:tavLst>
                                    </p:anim>
                                  </p:childTnLst>
                                </p:cTn>
                              </p:par>
                            </p:childTnLst>
                          </p:cTn>
                        </p:par>
                        <p:par>
                          <p:cTn id="89" fill="hold">
                            <p:stCondLst>
                              <p:cond delay="14000"/>
                            </p:stCondLst>
                            <p:childTnLst>
                              <p:par>
                                <p:cTn id="90" presetID="47"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5000"/>
                            </p:stCondLst>
                            <p:childTnLst>
                              <p:par>
                                <p:cTn id="96" presetID="42" presetClass="entr" presetSubtype="0" fill="hold" grpId="0" nodeType="afterEffect">
                                  <p:stCondLst>
                                    <p:cond delay="0"/>
                                  </p:stCondLst>
                                  <p:childTnLst>
                                    <p:set>
                                      <p:cBhvr>
                                        <p:cTn id="97" dur="1" fill="hold">
                                          <p:stCondLst>
                                            <p:cond delay="0"/>
                                          </p:stCondLst>
                                        </p:cTn>
                                        <p:tgtEl>
                                          <p:spTgt spid="48">
                                            <p:txEl>
                                              <p:pRg st="0" end="0"/>
                                            </p:txEl>
                                          </p:spTgt>
                                        </p:tgtEl>
                                        <p:attrNameLst>
                                          <p:attrName>style.visibility</p:attrName>
                                        </p:attrNameLst>
                                      </p:cBhvr>
                                      <p:to>
                                        <p:strVal val="visible"/>
                                      </p:to>
                                    </p:set>
                                    <p:animEffect transition="in" filter="fade">
                                      <p:cBhvr>
                                        <p:cTn id="98" dur="1000"/>
                                        <p:tgtEl>
                                          <p:spTgt spid="48">
                                            <p:txEl>
                                              <p:pRg st="0" end="0"/>
                                            </p:txEl>
                                          </p:spTgt>
                                        </p:tgtEl>
                                      </p:cBhvr>
                                    </p:animEffect>
                                    <p:anim calcmode="lin" valueType="num">
                                      <p:cBhvr>
                                        <p:cTn id="99"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6000"/>
                            </p:stCondLst>
                            <p:childTnLst>
                              <p:par>
                                <p:cTn id="102" presetID="42" presetClass="entr" presetSubtype="0" fill="hold" grpId="0" nodeType="afterEffect">
                                  <p:stCondLst>
                                    <p:cond delay="0"/>
                                  </p:stCondLst>
                                  <p:childTnLst>
                                    <p:set>
                                      <p:cBhvr>
                                        <p:cTn id="103" dur="1" fill="hold">
                                          <p:stCondLst>
                                            <p:cond delay="0"/>
                                          </p:stCondLst>
                                        </p:cTn>
                                        <p:tgtEl>
                                          <p:spTgt spid="48">
                                            <p:txEl>
                                              <p:pRg st="2" end="2"/>
                                            </p:txEl>
                                          </p:spTgt>
                                        </p:tgtEl>
                                        <p:attrNameLst>
                                          <p:attrName>style.visibility</p:attrName>
                                        </p:attrNameLst>
                                      </p:cBhvr>
                                      <p:to>
                                        <p:strVal val="visible"/>
                                      </p:to>
                                    </p:set>
                                    <p:animEffect transition="in" filter="fade">
                                      <p:cBhvr>
                                        <p:cTn id="104" dur="1000"/>
                                        <p:tgtEl>
                                          <p:spTgt spid="48">
                                            <p:txEl>
                                              <p:pRg st="2" end="2"/>
                                            </p:txEl>
                                          </p:spTgt>
                                        </p:tgtEl>
                                      </p:cBhvr>
                                    </p:animEffect>
                                    <p:anim calcmode="lin" valueType="num">
                                      <p:cBhvr>
                                        <p:cTn id="105" dur="10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06" dur="10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7000"/>
                            </p:stCondLst>
                            <p:childTnLst>
                              <p:par>
                                <p:cTn id="108" presetID="42" presetClass="entr" presetSubtype="0" fill="hold" grpId="0" nodeType="afterEffect">
                                  <p:stCondLst>
                                    <p:cond delay="0"/>
                                  </p:stCondLst>
                                  <p:childTnLst>
                                    <p:set>
                                      <p:cBhvr>
                                        <p:cTn id="109" dur="1" fill="hold">
                                          <p:stCondLst>
                                            <p:cond delay="0"/>
                                          </p:stCondLst>
                                        </p:cTn>
                                        <p:tgtEl>
                                          <p:spTgt spid="48">
                                            <p:txEl>
                                              <p:pRg st="4" end="4"/>
                                            </p:txEl>
                                          </p:spTgt>
                                        </p:tgtEl>
                                        <p:attrNameLst>
                                          <p:attrName>style.visibility</p:attrName>
                                        </p:attrNameLst>
                                      </p:cBhvr>
                                      <p:to>
                                        <p:strVal val="visible"/>
                                      </p:to>
                                    </p:set>
                                    <p:animEffect transition="in" filter="fade">
                                      <p:cBhvr>
                                        <p:cTn id="110" dur="1000"/>
                                        <p:tgtEl>
                                          <p:spTgt spid="48">
                                            <p:txEl>
                                              <p:pRg st="4" end="4"/>
                                            </p:txEl>
                                          </p:spTgt>
                                        </p:tgtEl>
                                      </p:cBhvr>
                                    </p:animEffect>
                                    <p:anim calcmode="lin" valueType="num">
                                      <p:cBhvr>
                                        <p:cTn id="111" dur="10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112" dur="10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8000"/>
                            </p:stCondLst>
                            <p:childTnLst>
                              <p:par>
                                <p:cTn id="114" presetID="42" presetClass="entr" presetSubtype="0" fill="hold" grpId="0" nodeType="afterEffect">
                                  <p:stCondLst>
                                    <p:cond delay="0"/>
                                  </p:stCondLst>
                                  <p:childTnLst>
                                    <p:set>
                                      <p:cBhvr>
                                        <p:cTn id="115" dur="1" fill="hold">
                                          <p:stCondLst>
                                            <p:cond delay="0"/>
                                          </p:stCondLst>
                                        </p:cTn>
                                        <p:tgtEl>
                                          <p:spTgt spid="48">
                                            <p:txEl>
                                              <p:pRg st="5" end="5"/>
                                            </p:txEl>
                                          </p:spTgt>
                                        </p:tgtEl>
                                        <p:attrNameLst>
                                          <p:attrName>style.visibility</p:attrName>
                                        </p:attrNameLst>
                                      </p:cBhvr>
                                      <p:to>
                                        <p:strVal val="visible"/>
                                      </p:to>
                                    </p:set>
                                    <p:animEffect transition="in" filter="fade">
                                      <p:cBhvr>
                                        <p:cTn id="116" dur="1000"/>
                                        <p:tgtEl>
                                          <p:spTgt spid="48">
                                            <p:txEl>
                                              <p:pRg st="5" end="5"/>
                                            </p:txEl>
                                          </p:spTgt>
                                        </p:tgtEl>
                                      </p:cBhvr>
                                    </p:animEffect>
                                    <p:anim calcmode="lin" valueType="num">
                                      <p:cBhvr>
                                        <p:cTn id="117" dur="1000" fill="hold"/>
                                        <p:tgtEl>
                                          <p:spTgt spid="48">
                                            <p:txEl>
                                              <p:pRg st="5" end="5"/>
                                            </p:txEl>
                                          </p:spTgt>
                                        </p:tgtEl>
                                        <p:attrNameLst>
                                          <p:attrName>ppt_x</p:attrName>
                                        </p:attrNameLst>
                                      </p:cBhvr>
                                      <p:tavLst>
                                        <p:tav tm="0">
                                          <p:val>
                                            <p:strVal val="#ppt_x"/>
                                          </p:val>
                                        </p:tav>
                                        <p:tav tm="100000">
                                          <p:val>
                                            <p:strVal val="#ppt_x"/>
                                          </p:val>
                                        </p:tav>
                                      </p:tavLst>
                                    </p:anim>
                                    <p:anim calcmode="lin" valueType="num">
                                      <p:cBhvr>
                                        <p:cTn id="118" dur="1000" fill="hold"/>
                                        <p:tgtEl>
                                          <p:spTgt spid="48">
                                            <p:txEl>
                                              <p:pRg st="5" end="5"/>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9000"/>
                            </p:stCondLst>
                            <p:childTnLst>
                              <p:par>
                                <p:cTn id="120" presetID="42" presetClass="entr" presetSubtype="0" fill="hold" grpId="0" nodeType="afterEffect">
                                  <p:stCondLst>
                                    <p:cond delay="0"/>
                                  </p:stCondLst>
                                  <p:childTnLst>
                                    <p:set>
                                      <p:cBhvr>
                                        <p:cTn id="121" dur="1" fill="hold">
                                          <p:stCondLst>
                                            <p:cond delay="0"/>
                                          </p:stCondLst>
                                        </p:cTn>
                                        <p:tgtEl>
                                          <p:spTgt spid="48">
                                            <p:txEl>
                                              <p:pRg st="6" end="6"/>
                                            </p:txEl>
                                          </p:spTgt>
                                        </p:tgtEl>
                                        <p:attrNameLst>
                                          <p:attrName>style.visibility</p:attrName>
                                        </p:attrNameLst>
                                      </p:cBhvr>
                                      <p:to>
                                        <p:strVal val="visible"/>
                                      </p:to>
                                    </p:set>
                                    <p:animEffect transition="in" filter="fade">
                                      <p:cBhvr>
                                        <p:cTn id="122" dur="1000"/>
                                        <p:tgtEl>
                                          <p:spTgt spid="48">
                                            <p:txEl>
                                              <p:pRg st="6" end="6"/>
                                            </p:txEl>
                                          </p:spTgt>
                                        </p:tgtEl>
                                      </p:cBhvr>
                                    </p:animEffect>
                                    <p:anim calcmode="lin" valueType="num">
                                      <p:cBhvr>
                                        <p:cTn id="123" dur="10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124" dur="10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7" grpId="0" animBg="1"/>
      <p:bldP spid="44" grpId="0" build="p"/>
      <p:bldP spid="47" grpId="0" build="p"/>
      <p:bldP spid="48" grpId="0" build="p"/>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4" name="Rectangle 10"/>
          <p:cNvSpPr>
            <a:spLocks noChangeArrowheads="1"/>
          </p:cNvSpPr>
          <p:nvPr/>
        </p:nvSpPr>
        <p:spPr bwMode="auto">
          <a:xfrm>
            <a:off x="1108020" y="3230483"/>
            <a:ext cx="870321" cy="770323"/>
          </a:xfrm>
          <a:prstGeom prst="rect">
            <a:avLst/>
          </a:prstGeom>
          <a:solidFill>
            <a:srgbClr val="8397B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EF342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5" name="Oval 11"/>
            <p:cNvSpPr>
              <a:spLocks noChangeArrowheads="1"/>
            </p:cNvSpPr>
            <p:nvPr/>
          </p:nvSpPr>
          <p:spPr bwMode="auto">
            <a:xfrm>
              <a:off x="1173170" y="1789252"/>
              <a:ext cx="652741" cy="63235"/>
            </a:xfrm>
            <a:prstGeom prst="ellipse">
              <a:avLst/>
            </a:pr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17" name="Straight Connector 16"/>
            <p:cNvCxnSpPr/>
            <p:nvPr/>
          </p:nvCxnSpPr>
          <p:spPr>
            <a:xfrm flipH="1" flipV="1">
              <a:off x="5551319" y="1599574"/>
              <a:ext cx="464" cy="1898973"/>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24" name="Straight Connector 23"/>
            <p:cNvCxnSpPr>
              <a:stCxn id="22" idx="0"/>
            </p:cNvCxnSpPr>
            <p:nvPr/>
          </p:nvCxnSpPr>
          <p:spPr>
            <a:xfrm flipH="1">
              <a:off x="5525394" y="1311276"/>
              <a:ext cx="716745" cy="0"/>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grpSp>
        <p:nvGrpSpPr>
          <p:cNvPr id="4" name="Group 91"/>
          <p:cNvGrpSpPr/>
          <p:nvPr/>
        </p:nvGrpSpPr>
        <p:grpSpPr>
          <a:xfrm>
            <a:off x="1269888" y="1423390"/>
            <a:ext cx="605248" cy="809388"/>
            <a:chOff x="802535" y="1904963"/>
            <a:chExt cx="370651" cy="495666"/>
          </a:xfrm>
          <a:solidFill>
            <a:srgbClr val="B5B5B5"/>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cxnSp>
        <p:nvCxnSpPr>
          <p:cNvPr id="102" name="Elbow Connector 101"/>
          <p:cNvCxnSpPr>
            <a:endCxn id="47" idx="2"/>
          </p:cNvCxnSpPr>
          <p:nvPr/>
        </p:nvCxnSpPr>
        <p:spPr>
          <a:xfrm flipV="1">
            <a:off x="1764691"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64691"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64691"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cxnSp>
        <p:nvCxnSpPr>
          <p:cNvPr id="67" name="Elbow Connector 66"/>
          <p:cNvCxnSpPr>
            <a:endCxn id="56" idx="2"/>
          </p:cNvCxnSpPr>
          <p:nvPr/>
        </p:nvCxnSpPr>
        <p:spPr>
          <a:xfrm>
            <a:off x="1759573"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2991009"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0" name="Group 49"/>
          <p:cNvGrpSpPr/>
          <p:nvPr/>
        </p:nvGrpSpPr>
        <p:grpSpPr>
          <a:xfrm>
            <a:off x="2991009"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5" name="Group 54"/>
          <p:cNvGrpSpPr/>
          <p:nvPr/>
        </p:nvGrpSpPr>
        <p:grpSpPr>
          <a:xfrm>
            <a:off x="2991009"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60" name="Group 59"/>
          <p:cNvGrpSpPr/>
          <p:nvPr/>
        </p:nvGrpSpPr>
        <p:grpSpPr>
          <a:xfrm>
            <a:off x="2991009"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Tree>
    <p:extLst>
      <p:ext uri="{BB962C8B-B14F-4D97-AF65-F5344CB8AC3E}">
        <p14:creationId xmlns:p14="http://schemas.microsoft.com/office/powerpoint/2010/main" val="325875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5C7089"/>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8DA1B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72869F"/>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B5B5B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FF5243"/>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2C3749"/>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EF3425"/>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8397B1"/>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62768F"/>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par>
                          <p:cTn id="53" fill="hold">
                            <p:stCondLst>
                              <p:cond delay="7500"/>
                            </p:stCondLst>
                            <p:childTnLst>
                              <p:par>
                                <p:cTn id="54" presetID="18" presetClass="entr" presetSubtype="3"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strips(upRight)">
                                      <p:cBhvr>
                                        <p:cTn id="56" dur="1000"/>
                                        <p:tgtEl>
                                          <p:spTgt spid="4"/>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18" presetClass="entr" presetSubtype="3"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strips(upRight)">
                                      <p:cBhvr>
                                        <p:cTn id="65" dur="1000"/>
                                        <p:tgtEl>
                                          <p:spTgt spid="14"/>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18" presetClass="entr" presetSubtype="3"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strips(upRight)">
                                      <p:cBhvr>
                                        <p:cTn id="74" dur="1000"/>
                                        <p:tgtEl>
                                          <p:spTgt spid="17"/>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18" presetClass="entr" presetSubtype="3"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strips(upRight)">
                                      <p:cBhvr>
                                        <p:cTn id="83" dur="1000"/>
                                        <p:tgtEl>
                                          <p:spTgt spid="29"/>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1000"/>
                                        <p:tgtEl>
                                          <p:spTgt spid="32"/>
                                        </p:tgtEl>
                                      </p:cBhvr>
                                    </p:animEffect>
                                    <p:anim calcmode="lin" valueType="num">
                                      <p:cBhvr>
                                        <p:cTn id="87" dur="1000" fill="hold"/>
                                        <p:tgtEl>
                                          <p:spTgt spid="32"/>
                                        </p:tgtEl>
                                        <p:attrNameLst>
                                          <p:attrName>ppt_x</p:attrName>
                                        </p:attrNameLst>
                                      </p:cBhvr>
                                      <p:tavLst>
                                        <p:tav tm="0">
                                          <p:val>
                                            <p:strVal val="#ppt_x"/>
                                          </p:val>
                                        </p:tav>
                                        <p:tav tm="100000">
                                          <p:val>
                                            <p:strVal val="#ppt_x"/>
                                          </p:val>
                                        </p:tav>
                                      </p:tavLst>
                                    </p:anim>
                                    <p:anim calcmode="lin" valueType="num">
                                      <p:cBhvr>
                                        <p:cTn id="8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p:bldP spid="20" grpId="0"/>
      <p:bldP spid="21" grpId="0"/>
      <p:bldP spid="23" grpId="0"/>
      <p:bldP spid="28" grpId="0" build="p"/>
      <p:bldP spid="3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8397B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00B0F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solidFill>
              <a:srgbClr val="EF3425"/>
            </a:solid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2111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EF342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8397B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44546B"/>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2C3749"/>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2C374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62768F"/>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62768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2C3749"/>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62768F"/>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4351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3425"/>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397B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2C3749"/>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6276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B5B5B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B5B5B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62768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$567</a:t>
            </a:r>
          </a:p>
        </p:txBody>
      </p:sp>
      <p:sp>
        <p:nvSpPr>
          <p:cNvPr id="91" name="TextBox 90"/>
          <p:cNvSpPr txBox="1"/>
          <p:nvPr/>
        </p:nvSpPr>
        <p:spPr>
          <a:xfrm>
            <a:off x="6447672" y="4591614"/>
            <a:ext cx="128016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$1,258</a:t>
            </a:r>
          </a:p>
        </p:txBody>
      </p:sp>
    </p:spTree>
    <p:extLst>
      <p:ext uri="{BB962C8B-B14F-4D97-AF65-F5344CB8AC3E}">
        <p14:creationId xmlns:p14="http://schemas.microsoft.com/office/powerpoint/2010/main" val="424478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397B1">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EF3425">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endParaRPr lang="en-US" sz="1600" b="1" dirty="0">
              <a:solidFill>
                <a:srgbClr val="EF342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endParaRPr lang="en-US" sz="1600" b="1" dirty="0">
              <a:solidFill>
                <a:srgbClr val="8397B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endParaRPr lang="en-US" sz="1600" b="1" dirty="0">
              <a:solidFill>
                <a:srgbClr val="2C3749"/>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endParaRPr lang="en-US" sz="1600" b="1" dirty="0">
              <a:solidFill>
                <a:srgbClr val="62768F"/>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B3B42E1F-1DBA-495F-A631-457A22036A85}"/>
              </a:ext>
            </a:extLst>
          </p:cNvPr>
          <p:cNvGrpSpPr/>
          <p:nvPr/>
        </p:nvGrpSpPr>
        <p:grpSpPr>
          <a:xfrm>
            <a:off x="9821649" y="2335921"/>
            <a:ext cx="1752600" cy="2133600"/>
            <a:chOff x="9821649" y="2335921"/>
            <a:chExt cx="1752600" cy="2133600"/>
          </a:xfrm>
        </p:grpSpPr>
        <p:sp>
          <p:nvSpPr>
            <p:cNvPr id="58" name="Freeform: Shape 57">
              <a:extLst>
                <a:ext uri="{FF2B5EF4-FFF2-40B4-BE49-F238E27FC236}">
                  <a16:creationId xmlns:a16="http://schemas.microsoft.com/office/drawing/2014/main" id="{6E93B7B3-0382-469F-8FCE-03F3B25E7375}"/>
                </a:ext>
              </a:extLst>
            </p:cNvPr>
            <p:cNvSpPr/>
            <p:nvPr/>
          </p:nvSpPr>
          <p:spPr>
            <a:xfrm>
              <a:off x="9821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CF13D3C-2A69-4B1E-B9E5-E3C7629F9062}"/>
                </a:ext>
              </a:extLst>
            </p:cNvPr>
            <p:cNvSpPr txBox="1"/>
            <p:nvPr/>
          </p:nvSpPr>
          <p:spPr>
            <a:xfrm>
              <a:off x="9919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6" name="Group 75">
            <a:extLst>
              <a:ext uri="{FF2B5EF4-FFF2-40B4-BE49-F238E27FC236}">
                <a16:creationId xmlns:a16="http://schemas.microsoft.com/office/drawing/2014/main" id="{F7469B19-09C9-4338-948C-5F8484507152}"/>
              </a:ext>
            </a:extLst>
          </p:cNvPr>
          <p:cNvGrpSpPr/>
          <p:nvPr/>
        </p:nvGrpSpPr>
        <p:grpSpPr>
          <a:xfrm>
            <a:off x="7535649" y="2335921"/>
            <a:ext cx="1752600" cy="2133600"/>
            <a:chOff x="7535649" y="2335921"/>
            <a:chExt cx="1752600" cy="2133600"/>
          </a:xfrm>
        </p:grpSpPr>
        <p:sp>
          <p:nvSpPr>
            <p:cNvPr id="51" name="Freeform: Shape 50">
              <a:extLst>
                <a:ext uri="{FF2B5EF4-FFF2-40B4-BE49-F238E27FC236}">
                  <a16:creationId xmlns:a16="http://schemas.microsoft.com/office/drawing/2014/main" id="{A9ED6611-B119-4CCD-A83F-3D9B4670815D}"/>
                </a:ext>
              </a:extLst>
            </p:cNvPr>
            <p:cNvSpPr/>
            <p:nvPr/>
          </p:nvSpPr>
          <p:spPr>
            <a:xfrm>
              <a:off x="7535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57298141-69BB-4676-A658-CDE9F3505F69}"/>
                </a:ext>
              </a:extLst>
            </p:cNvPr>
            <p:cNvSpPr txBox="1"/>
            <p:nvPr/>
          </p:nvSpPr>
          <p:spPr>
            <a:xfrm>
              <a:off x="7633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4" name="Group 73">
            <a:extLst>
              <a:ext uri="{FF2B5EF4-FFF2-40B4-BE49-F238E27FC236}">
                <a16:creationId xmlns:a16="http://schemas.microsoft.com/office/drawing/2014/main" id="{FD60DE0F-AC41-43E1-A826-1593EA6432F4}"/>
              </a:ext>
            </a:extLst>
          </p:cNvPr>
          <p:cNvGrpSpPr/>
          <p:nvPr/>
        </p:nvGrpSpPr>
        <p:grpSpPr>
          <a:xfrm>
            <a:off x="5249649" y="2335921"/>
            <a:ext cx="1752600" cy="2133600"/>
            <a:chOff x="5249649" y="2335921"/>
            <a:chExt cx="1752600" cy="2133600"/>
          </a:xfrm>
        </p:grpSpPr>
        <p:sp>
          <p:nvSpPr>
            <p:cNvPr id="44" name="Freeform: Shape 43">
              <a:extLst>
                <a:ext uri="{FF2B5EF4-FFF2-40B4-BE49-F238E27FC236}">
                  <a16:creationId xmlns:a16="http://schemas.microsoft.com/office/drawing/2014/main" id="{77E9FC03-EAA0-48FA-A3B2-922ADE74F965}"/>
                </a:ext>
              </a:extLst>
            </p:cNvPr>
            <p:cNvSpPr/>
            <p:nvPr/>
          </p:nvSpPr>
          <p:spPr>
            <a:xfrm>
              <a:off x="5249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B9AB1B8-A287-4130-8C98-3895F4160DE7}"/>
                </a:ext>
              </a:extLst>
            </p:cNvPr>
            <p:cNvSpPr txBox="1"/>
            <p:nvPr/>
          </p:nvSpPr>
          <p:spPr>
            <a:xfrm>
              <a:off x="5347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3" name="Group 72">
            <a:extLst>
              <a:ext uri="{FF2B5EF4-FFF2-40B4-BE49-F238E27FC236}">
                <a16:creationId xmlns:a16="http://schemas.microsoft.com/office/drawing/2014/main" id="{2010ECCF-766D-4077-8865-860961B66EF1}"/>
              </a:ext>
            </a:extLst>
          </p:cNvPr>
          <p:cNvGrpSpPr/>
          <p:nvPr/>
        </p:nvGrpSpPr>
        <p:grpSpPr>
          <a:xfrm>
            <a:off x="2963649" y="2335921"/>
            <a:ext cx="1752600" cy="2133600"/>
            <a:chOff x="2963649" y="2335921"/>
            <a:chExt cx="1752600" cy="2133600"/>
          </a:xfrm>
        </p:grpSpPr>
        <p:sp>
          <p:nvSpPr>
            <p:cNvPr id="22" name="Freeform: Shape 21">
              <a:extLst>
                <a:ext uri="{FF2B5EF4-FFF2-40B4-BE49-F238E27FC236}">
                  <a16:creationId xmlns:a16="http://schemas.microsoft.com/office/drawing/2014/main" id="{D13957F0-161C-478A-B3E4-637DBDEB7F23}"/>
                </a:ext>
              </a:extLst>
            </p:cNvPr>
            <p:cNvSpPr/>
            <p:nvPr/>
          </p:nvSpPr>
          <p:spPr>
            <a:xfrm>
              <a:off x="2963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CE316EF-4272-4710-9C67-18323528C157}"/>
                </a:ext>
              </a:extLst>
            </p:cNvPr>
            <p:cNvSpPr txBox="1"/>
            <p:nvPr/>
          </p:nvSpPr>
          <p:spPr>
            <a:xfrm>
              <a:off x="3061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0" name="Group 69">
            <a:extLst>
              <a:ext uri="{FF2B5EF4-FFF2-40B4-BE49-F238E27FC236}">
                <a16:creationId xmlns:a16="http://schemas.microsoft.com/office/drawing/2014/main" id="{5F4166A4-F76F-440F-8A0E-9812065ECBC8}"/>
              </a:ext>
            </a:extLst>
          </p:cNvPr>
          <p:cNvGrpSpPr/>
          <p:nvPr/>
        </p:nvGrpSpPr>
        <p:grpSpPr>
          <a:xfrm>
            <a:off x="677649" y="2335921"/>
            <a:ext cx="1752600" cy="2133600"/>
            <a:chOff x="677649" y="2335921"/>
            <a:chExt cx="1752600" cy="2133600"/>
          </a:xfrm>
        </p:grpSpPr>
        <p:sp>
          <p:nvSpPr>
            <p:cNvPr id="13" name="Freeform: Shape 12">
              <a:extLst>
                <a:ext uri="{FF2B5EF4-FFF2-40B4-BE49-F238E27FC236}">
                  <a16:creationId xmlns:a16="http://schemas.microsoft.com/office/drawing/2014/main" id="{87E14D12-93FB-4920-A3AB-1DCC0DD7D5FD}"/>
                </a:ext>
              </a:extLst>
            </p:cNvPr>
            <p:cNvSpPr/>
            <p:nvPr/>
          </p:nvSpPr>
          <p:spPr>
            <a:xfrm>
              <a:off x="677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20EE974-4577-4949-99E6-BA4F7C6F9E94}"/>
                </a:ext>
              </a:extLst>
            </p:cNvPr>
            <p:cNvSpPr txBox="1"/>
            <p:nvPr/>
          </p:nvSpPr>
          <p:spPr>
            <a:xfrm>
              <a:off x="775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1" name="Group 70">
            <a:extLst>
              <a:ext uri="{FF2B5EF4-FFF2-40B4-BE49-F238E27FC236}">
                <a16:creationId xmlns:a16="http://schemas.microsoft.com/office/drawing/2014/main" id="{EADE2CC6-0102-4EE7-B8D6-C193D7A77583}"/>
              </a:ext>
            </a:extLst>
          </p:cNvPr>
          <p:cNvGrpSpPr/>
          <p:nvPr/>
        </p:nvGrpSpPr>
        <p:grpSpPr>
          <a:xfrm>
            <a:off x="677649" y="3783722"/>
            <a:ext cx="1752600" cy="990598"/>
            <a:chOff x="677649" y="3783722"/>
            <a:chExt cx="1752600" cy="990598"/>
          </a:xfrm>
        </p:grpSpPr>
        <p:sp>
          <p:nvSpPr>
            <p:cNvPr id="14" name="Freeform: Shape 13">
              <a:extLst>
                <a:ext uri="{FF2B5EF4-FFF2-40B4-BE49-F238E27FC236}">
                  <a16:creationId xmlns:a16="http://schemas.microsoft.com/office/drawing/2014/main" id="{40223AC3-6C5C-4866-A330-DF649A738127}"/>
                </a:ext>
              </a:extLst>
            </p:cNvPr>
            <p:cNvSpPr/>
            <p:nvPr/>
          </p:nvSpPr>
          <p:spPr>
            <a:xfrm>
              <a:off x="677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7068EBA-61B2-4BB8-B142-8E7BE480D06D}"/>
                </a:ext>
              </a:extLst>
            </p:cNvPr>
            <p:cNvSpPr txBox="1"/>
            <p:nvPr/>
          </p:nvSpPr>
          <p:spPr>
            <a:xfrm>
              <a:off x="782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01</a:t>
              </a:r>
            </a:p>
          </p:txBody>
        </p:sp>
      </p:grpSp>
      <p:sp>
        <p:nvSpPr>
          <p:cNvPr id="18" name="Arc 17">
            <a:extLst>
              <a:ext uri="{FF2B5EF4-FFF2-40B4-BE49-F238E27FC236}">
                <a16:creationId xmlns:a16="http://schemas.microsoft.com/office/drawing/2014/main" id="{6A4EC905-4A60-4C20-A6FD-7AEDC6E54D24}"/>
              </a:ext>
            </a:extLst>
          </p:cNvPr>
          <p:cNvSpPr/>
          <p:nvPr/>
        </p:nvSpPr>
        <p:spPr>
          <a:xfrm rot="19080000">
            <a:off x="1592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0" name="TextBox 19">
            <a:extLst>
              <a:ext uri="{FF2B5EF4-FFF2-40B4-BE49-F238E27FC236}">
                <a16:creationId xmlns:a16="http://schemas.microsoft.com/office/drawing/2014/main" id="{7AF8852C-6BA5-4AE7-AEFC-0F3AFA9F696C}"/>
              </a:ext>
            </a:extLst>
          </p:cNvPr>
          <p:cNvSpPr txBox="1"/>
          <p:nvPr/>
        </p:nvSpPr>
        <p:spPr>
          <a:xfrm>
            <a:off x="457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2" name="Group 71">
            <a:extLst>
              <a:ext uri="{FF2B5EF4-FFF2-40B4-BE49-F238E27FC236}">
                <a16:creationId xmlns:a16="http://schemas.microsoft.com/office/drawing/2014/main" id="{04F0E9BE-0AAB-418E-9F6A-2757FA921CA5}"/>
              </a:ext>
            </a:extLst>
          </p:cNvPr>
          <p:cNvGrpSpPr/>
          <p:nvPr/>
        </p:nvGrpSpPr>
        <p:grpSpPr>
          <a:xfrm>
            <a:off x="2963649" y="3783722"/>
            <a:ext cx="1752600" cy="990598"/>
            <a:chOff x="2963649" y="3783722"/>
            <a:chExt cx="1752600" cy="990598"/>
          </a:xfrm>
        </p:grpSpPr>
        <p:sp>
          <p:nvSpPr>
            <p:cNvPr id="23" name="Freeform: Shape 22">
              <a:extLst>
                <a:ext uri="{FF2B5EF4-FFF2-40B4-BE49-F238E27FC236}">
                  <a16:creationId xmlns:a16="http://schemas.microsoft.com/office/drawing/2014/main" id="{07F29DAA-14B1-466D-8594-36ADB18694EF}"/>
                </a:ext>
              </a:extLst>
            </p:cNvPr>
            <p:cNvSpPr/>
            <p:nvPr/>
          </p:nvSpPr>
          <p:spPr>
            <a:xfrm>
              <a:off x="2963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87D0A05-72F2-4B20-AE3B-C2091EB5A569}"/>
                </a:ext>
              </a:extLst>
            </p:cNvPr>
            <p:cNvSpPr txBox="1"/>
            <p:nvPr/>
          </p:nvSpPr>
          <p:spPr>
            <a:xfrm>
              <a:off x="3068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02</a:t>
              </a:r>
            </a:p>
          </p:txBody>
        </p:sp>
      </p:grpSp>
      <p:sp>
        <p:nvSpPr>
          <p:cNvPr id="25" name="Arc 24">
            <a:extLst>
              <a:ext uri="{FF2B5EF4-FFF2-40B4-BE49-F238E27FC236}">
                <a16:creationId xmlns:a16="http://schemas.microsoft.com/office/drawing/2014/main" id="{20F243BE-7011-4786-9153-89A1F53509E0}"/>
              </a:ext>
            </a:extLst>
          </p:cNvPr>
          <p:cNvSpPr/>
          <p:nvPr/>
        </p:nvSpPr>
        <p:spPr>
          <a:xfrm rot="19080000">
            <a:off x="3878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7" name="TextBox 26">
            <a:extLst>
              <a:ext uri="{FF2B5EF4-FFF2-40B4-BE49-F238E27FC236}">
                <a16:creationId xmlns:a16="http://schemas.microsoft.com/office/drawing/2014/main" id="{9F9436AE-7D33-44A4-B167-F9959C3B4E36}"/>
              </a:ext>
            </a:extLst>
          </p:cNvPr>
          <p:cNvSpPr txBox="1"/>
          <p:nvPr/>
        </p:nvSpPr>
        <p:spPr>
          <a:xfrm>
            <a:off x="2743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5" name="Group 74">
            <a:extLst>
              <a:ext uri="{FF2B5EF4-FFF2-40B4-BE49-F238E27FC236}">
                <a16:creationId xmlns:a16="http://schemas.microsoft.com/office/drawing/2014/main" id="{596A5EF5-DF73-447D-BBA5-0903F5426CF9}"/>
              </a:ext>
            </a:extLst>
          </p:cNvPr>
          <p:cNvGrpSpPr/>
          <p:nvPr/>
        </p:nvGrpSpPr>
        <p:grpSpPr>
          <a:xfrm>
            <a:off x="5249649" y="3783722"/>
            <a:ext cx="1752600" cy="990598"/>
            <a:chOff x="5249649" y="3783722"/>
            <a:chExt cx="1752600" cy="990598"/>
          </a:xfrm>
        </p:grpSpPr>
        <p:sp>
          <p:nvSpPr>
            <p:cNvPr id="45" name="Freeform: Shape 44">
              <a:extLst>
                <a:ext uri="{FF2B5EF4-FFF2-40B4-BE49-F238E27FC236}">
                  <a16:creationId xmlns:a16="http://schemas.microsoft.com/office/drawing/2014/main" id="{E751F970-2772-4F51-BDB7-0FB6FF4FB61A}"/>
                </a:ext>
              </a:extLst>
            </p:cNvPr>
            <p:cNvSpPr/>
            <p:nvPr/>
          </p:nvSpPr>
          <p:spPr>
            <a:xfrm>
              <a:off x="5249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7452B192-48FB-414E-B5F7-4E43A376CC71}"/>
                </a:ext>
              </a:extLst>
            </p:cNvPr>
            <p:cNvSpPr txBox="1"/>
            <p:nvPr/>
          </p:nvSpPr>
          <p:spPr>
            <a:xfrm>
              <a:off x="5354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03</a:t>
              </a:r>
            </a:p>
          </p:txBody>
        </p:sp>
      </p:grpSp>
      <p:sp>
        <p:nvSpPr>
          <p:cNvPr id="47" name="Arc 46">
            <a:extLst>
              <a:ext uri="{FF2B5EF4-FFF2-40B4-BE49-F238E27FC236}">
                <a16:creationId xmlns:a16="http://schemas.microsoft.com/office/drawing/2014/main" id="{FDE173B9-4EA5-4A69-829F-84C3885E5C55}"/>
              </a:ext>
            </a:extLst>
          </p:cNvPr>
          <p:cNvSpPr/>
          <p:nvPr/>
        </p:nvSpPr>
        <p:spPr>
          <a:xfrm rot="19080000">
            <a:off x="6164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TextBox 48">
            <a:extLst>
              <a:ext uri="{FF2B5EF4-FFF2-40B4-BE49-F238E27FC236}">
                <a16:creationId xmlns:a16="http://schemas.microsoft.com/office/drawing/2014/main" id="{B22C9192-5F71-4375-8449-7CE3A86F42DA}"/>
              </a:ext>
            </a:extLst>
          </p:cNvPr>
          <p:cNvSpPr txBox="1"/>
          <p:nvPr/>
        </p:nvSpPr>
        <p:spPr>
          <a:xfrm>
            <a:off x="5029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7" name="Group 76">
            <a:extLst>
              <a:ext uri="{FF2B5EF4-FFF2-40B4-BE49-F238E27FC236}">
                <a16:creationId xmlns:a16="http://schemas.microsoft.com/office/drawing/2014/main" id="{EDB84369-6070-42DA-8153-A5E66ED22F00}"/>
              </a:ext>
            </a:extLst>
          </p:cNvPr>
          <p:cNvGrpSpPr/>
          <p:nvPr/>
        </p:nvGrpSpPr>
        <p:grpSpPr>
          <a:xfrm>
            <a:off x="7535649" y="3783722"/>
            <a:ext cx="1752600" cy="990598"/>
            <a:chOff x="7535649" y="3783722"/>
            <a:chExt cx="1752600" cy="990598"/>
          </a:xfrm>
        </p:grpSpPr>
        <p:sp>
          <p:nvSpPr>
            <p:cNvPr id="52" name="Freeform: Shape 51">
              <a:extLst>
                <a:ext uri="{FF2B5EF4-FFF2-40B4-BE49-F238E27FC236}">
                  <a16:creationId xmlns:a16="http://schemas.microsoft.com/office/drawing/2014/main" id="{058E58B7-8633-4948-B5F0-31D20D8A7FCC}"/>
                </a:ext>
              </a:extLst>
            </p:cNvPr>
            <p:cNvSpPr/>
            <p:nvPr/>
          </p:nvSpPr>
          <p:spPr>
            <a:xfrm>
              <a:off x="7535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C209F02-7757-4E3B-A962-19D2513D7544}"/>
                </a:ext>
              </a:extLst>
            </p:cNvPr>
            <p:cNvSpPr txBox="1"/>
            <p:nvPr/>
          </p:nvSpPr>
          <p:spPr>
            <a:xfrm>
              <a:off x="7640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04</a:t>
              </a:r>
            </a:p>
          </p:txBody>
        </p:sp>
      </p:grpSp>
      <p:sp>
        <p:nvSpPr>
          <p:cNvPr id="54" name="Arc 53">
            <a:extLst>
              <a:ext uri="{FF2B5EF4-FFF2-40B4-BE49-F238E27FC236}">
                <a16:creationId xmlns:a16="http://schemas.microsoft.com/office/drawing/2014/main" id="{1B5ECD7E-95C3-4BDE-814A-D2967A4B5590}"/>
              </a:ext>
            </a:extLst>
          </p:cNvPr>
          <p:cNvSpPr/>
          <p:nvPr/>
        </p:nvSpPr>
        <p:spPr>
          <a:xfrm rot="19080000">
            <a:off x="8450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6" name="TextBox 55">
            <a:extLst>
              <a:ext uri="{FF2B5EF4-FFF2-40B4-BE49-F238E27FC236}">
                <a16:creationId xmlns:a16="http://schemas.microsoft.com/office/drawing/2014/main" id="{B864555F-AF0C-498E-8A5E-FE424196F33F}"/>
              </a:ext>
            </a:extLst>
          </p:cNvPr>
          <p:cNvSpPr txBox="1"/>
          <p:nvPr/>
        </p:nvSpPr>
        <p:spPr>
          <a:xfrm>
            <a:off x="7315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9" name="Group 78">
            <a:extLst>
              <a:ext uri="{FF2B5EF4-FFF2-40B4-BE49-F238E27FC236}">
                <a16:creationId xmlns:a16="http://schemas.microsoft.com/office/drawing/2014/main" id="{B55A4202-21B9-44EA-BEB5-E202C3925456}"/>
              </a:ext>
            </a:extLst>
          </p:cNvPr>
          <p:cNvGrpSpPr/>
          <p:nvPr/>
        </p:nvGrpSpPr>
        <p:grpSpPr>
          <a:xfrm>
            <a:off x="9821649" y="3783722"/>
            <a:ext cx="1752600" cy="990598"/>
            <a:chOff x="9821649" y="3783722"/>
            <a:chExt cx="1752600" cy="990598"/>
          </a:xfrm>
        </p:grpSpPr>
        <p:sp>
          <p:nvSpPr>
            <p:cNvPr id="59" name="Freeform: Shape 58">
              <a:extLst>
                <a:ext uri="{FF2B5EF4-FFF2-40B4-BE49-F238E27FC236}">
                  <a16:creationId xmlns:a16="http://schemas.microsoft.com/office/drawing/2014/main" id="{1D589B7B-3130-448F-B5BE-CD25DBD76E37}"/>
                </a:ext>
              </a:extLst>
            </p:cNvPr>
            <p:cNvSpPr/>
            <p:nvPr/>
          </p:nvSpPr>
          <p:spPr>
            <a:xfrm>
              <a:off x="9821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97249BDB-B8F2-4297-8F6F-0E31D1188459}"/>
                </a:ext>
              </a:extLst>
            </p:cNvPr>
            <p:cNvSpPr txBox="1"/>
            <p:nvPr/>
          </p:nvSpPr>
          <p:spPr>
            <a:xfrm>
              <a:off x="9926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05</a:t>
              </a:r>
            </a:p>
          </p:txBody>
        </p:sp>
      </p:grpSp>
      <p:sp>
        <p:nvSpPr>
          <p:cNvPr id="63" name="TextBox 62">
            <a:extLst>
              <a:ext uri="{FF2B5EF4-FFF2-40B4-BE49-F238E27FC236}">
                <a16:creationId xmlns:a16="http://schemas.microsoft.com/office/drawing/2014/main" id="{A55A2116-5A0F-4E0D-ADE8-5A382943986A}"/>
              </a:ext>
            </a:extLst>
          </p:cNvPr>
          <p:cNvSpPr txBox="1"/>
          <p:nvPr/>
        </p:nvSpPr>
        <p:spPr>
          <a:xfrm>
            <a:off x="9601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64" name="TextBox 63">
            <a:extLst>
              <a:ext uri="{FF2B5EF4-FFF2-40B4-BE49-F238E27FC236}">
                <a16:creationId xmlns:a16="http://schemas.microsoft.com/office/drawing/2014/main" id="{F1FAB937-90BC-43BC-8BA0-DFA5CA70960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298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1000"/>
                                        <p:tgtEl>
                                          <p:spTgt spid="64"/>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1000"/>
                                        <p:tgtEl>
                                          <p:spTgt spid="70"/>
                                        </p:tgtEl>
                                      </p:cBhvr>
                                    </p:animEffect>
                                    <p:anim calcmode="lin" valueType="num">
                                      <p:cBhvr>
                                        <p:cTn id="12" dur="1000" fill="hold"/>
                                        <p:tgtEl>
                                          <p:spTgt spid="70"/>
                                        </p:tgtEl>
                                        <p:attrNameLst>
                                          <p:attrName>ppt_x</p:attrName>
                                        </p:attrNameLst>
                                      </p:cBhvr>
                                      <p:tavLst>
                                        <p:tav tm="0">
                                          <p:val>
                                            <p:strVal val="#ppt_x"/>
                                          </p:val>
                                        </p:tav>
                                        <p:tav tm="100000">
                                          <p:val>
                                            <p:strVal val="#ppt_x"/>
                                          </p:val>
                                        </p:tav>
                                      </p:tavLst>
                                    </p:anim>
                                    <p:anim calcmode="lin" valueType="num">
                                      <p:cBhvr>
                                        <p:cTn id="13" dur="1000" fill="hold"/>
                                        <p:tgtEl>
                                          <p:spTgt spid="7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1000"/>
                                        <p:tgtEl>
                                          <p:spTgt spid="71"/>
                                        </p:tgtEl>
                                      </p:cBhvr>
                                    </p:animEffect>
                                    <p:anim calcmode="lin" valueType="num">
                                      <p:cBhvr>
                                        <p:cTn id="17" dur="1000" fill="hold"/>
                                        <p:tgtEl>
                                          <p:spTgt spid="71"/>
                                        </p:tgtEl>
                                        <p:attrNameLst>
                                          <p:attrName>ppt_x</p:attrName>
                                        </p:attrNameLst>
                                      </p:cBhvr>
                                      <p:tavLst>
                                        <p:tav tm="0">
                                          <p:val>
                                            <p:strVal val="#ppt_x"/>
                                          </p:val>
                                        </p:tav>
                                        <p:tav tm="100000">
                                          <p:val>
                                            <p:strVal val="#ppt_x"/>
                                          </p:val>
                                        </p:tav>
                                      </p:tavLst>
                                    </p:anim>
                                    <p:anim calcmode="lin" valueType="num">
                                      <p:cBhvr>
                                        <p:cTn id="18" dur="1000" fill="hold"/>
                                        <p:tgtEl>
                                          <p:spTgt spid="7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1000"/>
                                        <p:tgtEl>
                                          <p:spTgt spid="20">
                                            <p:txEl>
                                              <p:pRg st="0" end="0"/>
                                            </p:txEl>
                                          </p:spTgt>
                                        </p:tgtEl>
                                      </p:cBhvr>
                                    </p:animEffect>
                                    <p:anim calcmode="lin" valueType="num">
                                      <p:cBhvr>
                                        <p:cTn id="23"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1000"/>
                                        <p:tgtEl>
                                          <p:spTgt spid="20">
                                            <p:txEl>
                                              <p:pRg st="1" end="1"/>
                                            </p:txEl>
                                          </p:spTgt>
                                        </p:tgtEl>
                                      </p:cBhvr>
                                    </p:animEffect>
                                    <p:anim calcmode="lin" valueType="num">
                                      <p:cBhvr>
                                        <p:cTn id="2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fade">
                                      <p:cBhvr>
                                        <p:cTn id="34" dur="1000"/>
                                        <p:tgtEl>
                                          <p:spTgt spid="20">
                                            <p:txEl>
                                              <p:pRg st="2" end="2"/>
                                            </p:txEl>
                                          </p:spTgt>
                                        </p:tgtEl>
                                      </p:cBhvr>
                                    </p:animEffect>
                                    <p:anim calcmode="lin" valueType="num">
                                      <p:cBhvr>
                                        <p:cTn id="35"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9" presetClass="entr" presetSubtype="0" decel="10000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 calcmode="lin" valueType="num">
                                      <p:cBhvr>
                                        <p:cTn id="42" dur="500" fill="hold"/>
                                        <p:tgtEl>
                                          <p:spTgt spid="18"/>
                                        </p:tgtEl>
                                        <p:attrNameLst>
                                          <p:attrName>style.rotation</p:attrName>
                                        </p:attrNameLst>
                                      </p:cBhvr>
                                      <p:tavLst>
                                        <p:tav tm="0">
                                          <p:val>
                                            <p:fltVal val="360"/>
                                          </p:val>
                                        </p:tav>
                                        <p:tav tm="100000">
                                          <p:val>
                                            <p:fltVal val="0"/>
                                          </p:val>
                                        </p:tav>
                                      </p:tavLst>
                                    </p:anim>
                                    <p:animEffect transition="in" filter="fade">
                                      <p:cBhvr>
                                        <p:cTn id="43" dur="500"/>
                                        <p:tgtEl>
                                          <p:spTgt spid="18"/>
                                        </p:tgtEl>
                                      </p:cBhvr>
                                    </p:animEffect>
                                  </p:childTnLst>
                                </p:cTn>
                              </p:par>
                            </p:childTnLst>
                          </p:cTn>
                        </p:par>
                        <p:par>
                          <p:cTn id="44" fill="hold">
                            <p:stCondLst>
                              <p:cond delay="5500"/>
                            </p:stCondLst>
                            <p:childTnLst>
                              <p:par>
                                <p:cTn id="45" presetID="47" presetClass="entr" presetSubtype="0" fill="hold"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1000"/>
                                        <p:tgtEl>
                                          <p:spTgt spid="72"/>
                                        </p:tgtEl>
                                      </p:cBhvr>
                                    </p:animEffect>
                                    <p:anim calcmode="lin" valueType="num">
                                      <p:cBhvr>
                                        <p:cTn id="53" dur="1000" fill="hold"/>
                                        <p:tgtEl>
                                          <p:spTgt spid="72"/>
                                        </p:tgtEl>
                                        <p:attrNameLst>
                                          <p:attrName>ppt_x</p:attrName>
                                        </p:attrNameLst>
                                      </p:cBhvr>
                                      <p:tavLst>
                                        <p:tav tm="0">
                                          <p:val>
                                            <p:strVal val="#ppt_x"/>
                                          </p:val>
                                        </p:tav>
                                        <p:tav tm="100000">
                                          <p:val>
                                            <p:strVal val="#ppt_x"/>
                                          </p:val>
                                        </p:tav>
                                      </p:tavLst>
                                    </p:anim>
                                    <p:anim calcmode="lin" valueType="num">
                                      <p:cBhvr>
                                        <p:cTn id="54" dur="1000" fill="hold"/>
                                        <p:tgtEl>
                                          <p:spTgt spid="72"/>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fade">
                                      <p:cBhvr>
                                        <p:cTn id="58" dur="1000"/>
                                        <p:tgtEl>
                                          <p:spTgt spid="27">
                                            <p:txEl>
                                              <p:pRg st="0" end="0"/>
                                            </p:txEl>
                                          </p:spTgt>
                                        </p:tgtEl>
                                      </p:cBhvr>
                                    </p:animEffect>
                                    <p:anim calcmode="lin" valueType="num">
                                      <p:cBhvr>
                                        <p:cTn id="59"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42" presetClass="entr" presetSubtype="0" fill="hold" grpId="0" nodeType="afterEffect">
                                  <p:stCondLst>
                                    <p:cond delay="0"/>
                                  </p:stCondLst>
                                  <p:childTnLst>
                                    <p:set>
                                      <p:cBhvr>
                                        <p:cTn id="63" dur="1" fill="hold">
                                          <p:stCondLst>
                                            <p:cond delay="0"/>
                                          </p:stCondLst>
                                        </p:cTn>
                                        <p:tgtEl>
                                          <p:spTgt spid="27">
                                            <p:txEl>
                                              <p:pRg st="1" end="1"/>
                                            </p:txEl>
                                          </p:spTgt>
                                        </p:tgtEl>
                                        <p:attrNameLst>
                                          <p:attrName>style.visibility</p:attrName>
                                        </p:attrNameLst>
                                      </p:cBhvr>
                                      <p:to>
                                        <p:strVal val="visible"/>
                                      </p:to>
                                    </p:set>
                                    <p:animEffect transition="in" filter="fade">
                                      <p:cBhvr>
                                        <p:cTn id="64" dur="1000"/>
                                        <p:tgtEl>
                                          <p:spTgt spid="27">
                                            <p:txEl>
                                              <p:pRg st="1" end="1"/>
                                            </p:txEl>
                                          </p:spTgt>
                                        </p:tgtEl>
                                      </p:cBhvr>
                                    </p:animEffect>
                                    <p:anim calcmode="lin" valueType="num">
                                      <p:cBhvr>
                                        <p:cTn id="65"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7">
                                            <p:txEl>
                                              <p:pRg st="2" end="2"/>
                                            </p:txEl>
                                          </p:spTgt>
                                        </p:tgtEl>
                                        <p:attrNameLst>
                                          <p:attrName>style.visibility</p:attrName>
                                        </p:attrNameLst>
                                      </p:cBhvr>
                                      <p:to>
                                        <p:strVal val="visible"/>
                                      </p:to>
                                    </p:set>
                                    <p:animEffect transition="in" filter="fade">
                                      <p:cBhvr>
                                        <p:cTn id="70" dur="1000"/>
                                        <p:tgtEl>
                                          <p:spTgt spid="27">
                                            <p:txEl>
                                              <p:pRg st="2" end="2"/>
                                            </p:txEl>
                                          </p:spTgt>
                                        </p:tgtEl>
                                      </p:cBhvr>
                                    </p:animEffect>
                                    <p:anim calcmode="lin" valueType="num">
                                      <p:cBhvr>
                                        <p:cTn id="71"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27">
                                            <p:txEl>
                                              <p:pRg st="2" end="2"/>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9" presetClass="entr" presetSubtype="0" decel="10000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 calcmode="lin" valueType="num">
                                      <p:cBhvr>
                                        <p:cTn id="78" dur="500" fill="hold"/>
                                        <p:tgtEl>
                                          <p:spTgt spid="25"/>
                                        </p:tgtEl>
                                        <p:attrNameLst>
                                          <p:attrName>style.rotation</p:attrName>
                                        </p:attrNameLst>
                                      </p:cBhvr>
                                      <p:tavLst>
                                        <p:tav tm="0">
                                          <p:val>
                                            <p:fltVal val="360"/>
                                          </p:val>
                                        </p:tav>
                                        <p:tav tm="100000">
                                          <p:val>
                                            <p:fltVal val="0"/>
                                          </p:val>
                                        </p:tav>
                                      </p:tavLst>
                                    </p:anim>
                                    <p:animEffect transition="in" filter="fade">
                                      <p:cBhvr>
                                        <p:cTn id="79" dur="500"/>
                                        <p:tgtEl>
                                          <p:spTgt spid="25"/>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fade">
                                      <p:cBhvr>
                                        <p:cTn id="83" dur="1000"/>
                                        <p:tgtEl>
                                          <p:spTgt spid="74"/>
                                        </p:tgtEl>
                                      </p:cBhvr>
                                    </p:animEffect>
                                    <p:anim calcmode="lin" valueType="num">
                                      <p:cBhvr>
                                        <p:cTn id="84" dur="1000" fill="hold"/>
                                        <p:tgtEl>
                                          <p:spTgt spid="74"/>
                                        </p:tgtEl>
                                        <p:attrNameLst>
                                          <p:attrName>ppt_x</p:attrName>
                                        </p:attrNameLst>
                                      </p:cBhvr>
                                      <p:tavLst>
                                        <p:tav tm="0">
                                          <p:val>
                                            <p:strVal val="#ppt_x"/>
                                          </p:val>
                                        </p:tav>
                                        <p:tav tm="100000">
                                          <p:val>
                                            <p:strVal val="#ppt_x"/>
                                          </p:val>
                                        </p:tav>
                                      </p:tavLst>
                                    </p:anim>
                                    <p:anim calcmode="lin" valueType="num">
                                      <p:cBhvr>
                                        <p:cTn id="85" dur="1000" fill="hold"/>
                                        <p:tgtEl>
                                          <p:spTgt spid="74"/>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1000"/>
                                        <p:tgtEl>
                                          <p:spTgt spid="75"/>
                                        </p:tgtEl>
                                      </p:cBhvr>
                                    </p:animEffect>
                                    <p:anim calcmode="lin" valueType="num">
                                      <p:cBhvr>
                                        <p:cTn id="89" dur="1000" fill="hold"/>
                                        <p:tgtEl>
                                          <p:spTgt spid="75"/>
                                        </p:tgtEl>
                                        <p:attrNameLst>
                                          <p:attrName>ppt_x</p:attrName>
                                        </p:attrNameLst>
                                      </p:cBhvr>
                                      <p:tavLst>
                                        <p:tav tm="0">
                                          <p:val>
                                            <p:strVal val="#ppt_x"/>
                                          </p:val>
                                        </p:tav>
                                        <p:tav tm="100000">
                                          <p:val>
                                            <p:strVal val="#ppt_x"/>
                                          </p:val>
                                        </p:tav>
                                      </p:tavLst>
                                    </p:anim>
                                    <p:anim calcmode="lin" valueType="num">
                                      <p:cBhvr>
                                        <p:cTn id="90" dur="1000" fill="hold"/>
                                        <p:tgtEl>
                                          <p:spTgt spid="75"/>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42" presetClass="entr" presetSubtype="0" fill="hold" grpId="0" nodeType="afterEffect">
                                  <p:stCondLst>
                                    <p:cond delay="0"/>
                                  </p:stCondLst>
                                  <p:childTnLst>
                                    <p:set>
                                      <p:cBhvr>
                                        <p:cTn id="93" dur="1" fill="hold">
                                          <p:stCondLst>
                                            <p:cond delay="0"/>
                                          </p:stCondLst>
                                        </p:cTn>
                                        <p:tgtEl>
                                          <p:spTgt spid="49">
                                            <p:txEl>
                                              <p:pRg st="0" end="0"/>
                                            </p:txEl>
                                          </p:spTgt>
                                        </p:tgtEl>
                                        <p:attrNameLst>
                                          <p:attrName>style.visibility</p:attrName>
                                        </p:attrNameLst>
                                      </p:cBhvr>
                                      <p:to>
                                        <p:strVal val="visible"/>
                                      </p:to>
                                    </p:set>
                                    <p:animEffect transition="in" filter="fade">
                                      <p:cBhvr>
                                        <p:cTn id="94" dur="1000"/>
                                        <p:tgtEl>
                                          <p:spTgt spid="49">
                                            <p:txEl>
                                              <p:pRg st="0" end="0"/>
                                            </p:txEl>
                                          </p:spTgt>
                                        </p:tgtEl>
                                      </p:cBhvr>
                                    </p:animEffect>
                                    <p:anim calcmode="lin" valueType="num">
                                      <p:cBhvr>
                                        <p:cTn id="95" dur="10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96" dur="1000" fill="hold"/>
                                        <p:tgtEl>
                                          <p:spTgt spid="49">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2" presetClass="entr" presetSubtype="0" fill="hold" grpId="0" nodeType="afterEffect">
                                  <p:stCondLst>
                                    <p:cond delay="0"/>
                                  </p:stCondLst>
                                  <p:childTnLst>
                                    <p:set>
                                      <p:cBhvr>
                                        <p:cTn id="99" dur="1" fill="hold">
                                          <p:stCondLst>
                                            <p:cond delay="0"/>
                                          </p:stCondLst>
                                        </p:cTn>
                                        <p:tgtEl>
                                          <p:spTgt spid="49">
                                            <p:txEl>
                                              <p:pRg st="1" end="1"/>
                                            </p:txEl>
                                          </p:spTgt>
                                        </p:tgtEl>
                                        <p:attrNameLst>
                                          <p:attrName>style.visibility</p:attrName>
                                        </p:attrNameLst>
                                      </p:cBhvr>
                                      <p:to>
                                        <p:strVal val="visible"/>
                                      </p:to>
                                    </p:set>
                                    <p:animEffect transition="in" filter="fade">
                                      <p:cBhvr>
                                        <p:cTn id="100" dur="1000"/>
                                        <p:tgtEl>
                                          <p:spTgt spid="49">
                                            <p:txEl>
                                              <p:pRg st="1" end="1"/>
                                            </p:txEl>
                                          </p:spTgt>
                                        </p:tgtEl>
                                      </p:cBhvr>
                                    </p:animEffect>
                                    <p:anim calcmode="lin" valueType="num">
                                      <p:cBhvr>
                                        <p:cTn id="101" dur="1000" fill="hold"/>
                                        <p:tgtEl>
                                          <p:spTgt spid="49">
                                            <p:txEl>
                                              <p:pRg st="1" end="1"/>
                                            </p:txEl>
                                          </p:spTgt>
                                        </p:tgtEl>
                                        <p:attrNameLst>
                                          <p:attrName>ppt_x</p:attrName>
                                        </p:attrNameLst>
                                      </p:cBhvr>
                                      <p:tavLst>
                                        <p:tav tm="0">
                                          <p:val>
                                            <p:strVal val="#ppt_x"/>
                                          </p:val>
                                        </p:tav>
                                        <p:tav tm="100000">
                                          <p:val>
                                            <p:strVal val="#ppt_x"/>
                                          </p:val>
                                        </p:tav>
                                      </p:tavLst>
                                    </p:anim>
                                    <p:anim calcmode="lin" valueType="num">
                                      <p:cBhvr>
                                        <p:cTn id="102" dur="1000" fill="hold"/>
                                        <p:tgtEl>
                                          <p:spTgt spid="49">
                                            <p:txEl>
                                              <p:pRg st="1" end="1"/>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49">
                                            <p:txEl>
                                              <p:pRg st="2" end="2"/>
                                            </p:txEl>
                                          </p:spTgt>
                                        </p:tgtEl>
                                        <p:attrNameLst>
                                          <p:attrName>style.visibility</p:attrName>
                                        </p:attrNameLst>
                                      </p:cBhvr>
                                      <p:to>
                                        <p:strVal val="visible"/>
                                      </p:to>
                                    </p:set>
                                    <p:animEffect transition="in" filter="fade">
                                      <p:cBhvr>
                                        <p:cTn id="106" dur="1000"/>
                                        <p:tgtEl>
                                          <p:spTgt spid="49">
                                            <p:txEl>
                                              <p:pRg st="2" end="2"/>
                                            </p:txEl>
                                          </p:spTgt>
                                        </p:tgtEl>
                                      </p:cBhvr>
                                    </p:animEffect>
                                    <p:anim calcmode="lin" valueType="num">
                                      <p:cBhvr>
                                        <p:cTn id="107" dur="1000" fill="hold"/>
                                        <p:tgtEl>
                                          <p:spTgt spid="49">
                                            <p:txEl>
                                              <p:pRg st="2" end="2"/>
                                            </p:txEl>
                                          </p:spTgt>
                                        </p:tgtEl>
                                        <p:attrNameLst>
                                          <p:attrName>ppt_x</p:attrName>
                                        </p:attrNameLst>
                                      </p:cBhvr>
                                      <p:tavLst>
                                        <p:tav tm="0">
                                          <p:val>
                                            <p:strVal val="#ppt_x"/>
                                          </p:val>
                                        </p:tav>
                                        <p:tav tm="100000">
                                          <p:val>
                                            <p:strVal val="#ppt_x"/>
                                          </p:val>
                                        </p:tav>
                                      </p:tavLst>
                                    </p:anim>
                                    <p:anim calcmode="lin" valueType="num">
                                      <p:cBhvr>
                                        <p:cTn id="108" dur="1000" fill="hold"/>
                                        <p:tgtEl>
                                          <p:spTgt spid="49">
                                            <p:txEl>
                                              <p:pRg st="2" end="2"/>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49" presetClass="entr" presetSubtype="0" decel="100000" fill="hold" grpId="0" nodeType="afterEffect">
                                  <p:stCondLst>
                                    <p:cond delay="0"/>
                                  </p:stCondLst>
                                  <p:childTnLst>
                                    <p:set>
                                      <p:cBhvr>
                                        <p:cTn id="111" dur="1" fill="hold">
                                          <p:stCondLst>
                                            <p:cond delay="0"/>
                                          </p:stCondLst>
                                        </p:cTn>
                                        <p:tgtEl>
                                          <p:spTgt spid="47"/>
                                        </p:tgtEl>
                                        <p:attrNameLst>
                                          <p:attrName>style.visibility</p:attrName>
                                        </p:attrNameLst>
                                      </p:cBhvr>
                                      <p:to>
                                        <p:strVal val="visible"/>
                                      </p:to>
                                    </p:set>
                                    <p:anim calcmode="lin" valueType="num">
                                      <p:cBhvr>
                                        <p:cTn id="112" dur="500" fill="hold"/>
                                        <p:tgtEl>
                                          <p:spTgt spid="47"/>
                                        </p:tgtEl>
                                        <p:attrNameLst>
                                          <p:attrName>ppt_w</p:attrName>
                                        </p:attrNameLst>
                                      </p:cBhvr>
                                      <p:tavLst>
                                        <p:tav tm="0">
                                          <p:val>
                                            <p:fltVal val="0"/>
                                          </p:val>
                                        </p:tav>
                                        <p:tav tm="100000">
                                          <p:val>
                                            <p:strVal val="#ppt_w"/>
                                          </p:val>
                                        </p:tav>
                                      </p:tavLst>
                                    </p:anim>
                                    <p:anim calcmode="lin" valueType="num">
                                      <p:cBhvr>
                                        <p:cTn id="113" dur="500" fill="hold"/>
                                        <p:tgtEl>
                                          <p:spTgt spid="47"/>
                                        </p:tgtEl>
                                        <p:attrNameLst>
                                          <p:attrName>ppt_h</p:attrName>
                                        </p:attrNameLst>
                                      </p:cBhvr>
                                      <p:tavLst>
                                        <p:tav tm="0">
                                          <p:val>
                                            <p:fltVal val="0"/>
                                          </p:val>
                                        </p:tav>
                                        <p:tav tm="100000">
                                          <p:val>
                                            <p:strVal val="#ppt_h"/>
                                          </p:val>
                                        </p:tav>
                                      </p:tavLst>
                                    </p:anim>
                                    <p:anim calcmode="lin" valueType="num">
                                      <p:cBhvr>
                                        <p:cTn id="114" dur="500" fill="hold"/>
                                        <p:tgtEl>
                                          <p:spTgt spid="47"/>
                                        </p:tgtEl>
                                        <p:attrNameLst>
                                          <p:attrName>style.rotation</p:attrName>
                                        </p:attrNameLst>
                                      </p:cBhvr>
                                      <p:tavLst>
                                        <p:tav tm="0">
                                          <p:val>
                                            <p:fltVal val="360"/>
                                          </p:val>
                                        </p:tav>
                                        <p:tav tm="100000">
                                          <p:val>
                                            <p:fltVal val="0"/>
                                          </p:val>
                                        </p:tav>
                                      </p:tavLst>
                                    </p:anim>
                                    <p:animEffect transition="in" filter="fade">
                                      <p:cBhvr>
                                        <p:cTn id="115" dur="500"/>
                                        <p:tgtEl>
                                          <p:spTgt spid="47"/>
                                        </p:tgtEl>
                                      </p:cBhvr>
                                    </p:animEffect>
                                  </p:childTnLst>
                                </p:cTn>
                              </p:par>
                            </p:childTnLst>
                          </p:cTn>
                        </p:par>
                        <p:par>
                          <p:cTn id="116" fill="hold">
                            <p:stCondLst>
                              <p:cond delay="14500"/>
                            </p:stCondLst>
                            <p:childTnLst>
                              <p:par>
                                <p:cTn id="117" presetID="47" presetClass="entr" presetSubtype="0" fill="hold" nodeType="afterEffect">
                                  <p:stCondLst>
                                    <p:cond delay="0"/>
                                  </p:stCondLst>
                                  <p:childTnLst>
                                    <p:set>
                                      <p:cBhvr>
                                        <p:cTn id="118" dur="1" fill="hold">
                                          <p:stCondLst>
                                            <p:cond delay="0"/>
                                          </p:stCondLst>
                                        </p:cTn>
                                        <p:tgtEl>
                                          <p:spTgt spid="76"/>
                                        </p:tgtEl>
                                        <p:attrNameLst>
                                          <p:attrName>style.visibility</p:attrName>
                                        </p:attrNameLst>
                                      </p:cBhvr>
                                      <p:to>
                                        <p:strVal val="visible"/>
                                      </p:to>
                                    </p:set>
                                    <p:animEffect transition="in" filter="fade">
                                      <p:cBhvr>
                                        <p:cTn id="119" dur="1000"/>
                                        <p:tgtEl>
                                          <p:spTgt spid="76"/>
                                        </p:tgtEl>
                                      </p:cBhvr>
                                    </p:animEffect>
                                    <p:anim calcmode="lin" valueType="num">
                                      <p:cBhvr>
                                        <p:cTn id="120" dur="1000" fill="hold"/>
                                        <p:tgtEl>
                                          <p:spTgt spid="76"/>
                                        </p:tgtEl>
                                        <p:attrNameLst>
                                          <p:attrName>ppt_x</p:attrName>
                                        </p:attrNameLst>
                                      </p:cBhvr>
                                      <p:tavLst>
                                        <p:tav tm="0">
                                          <p:val>
                                            <p:strVal val="#ppt_x"/>
                                          </p:val>
                                        </p:tav>
                                        <p:tav tm="100000">
                                          <p:val>
                                            <p:strVal val="#ppt_x"/>
                                          </p:val>
                                        </p:tav>
                                      </p:tavLst>
                                    </p:anim>
                                    <p:anim calcmode="lin" valueType="num">
                                      <p:cBhvr>
                                        <p:cTn id="121" dur="1000" fill="hold"/>
                                        <p:tgtEl>
                                          <p:spTgt spid="76"/>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77"/>
                                        </p:tgtEl>
                                        <p:attrNameLst>
                                          <p:attrName>style.visibility</p:attrName>
                                        </p:attrNameLst>
                                      </p:cBhvr>
                                      <p:to>
                                        <p:strVal val="visible"/>
                                      </p:to>
                                    </p:set>
                                    <p:animEffect transition="in" filter="fade">
                                      <p:cBhvr>
                                        <p:cTn id="124" dur="1000"/>
                                        <p:tgtEl>
                                          <p:spTgt spid="77"/>
                                        </p:tgtEl>
                                      </p:cBhvr>
                                    </p:animEffect>
                                    <p:anim calcmode="lin" valueType="num">
                                      <p:cBhvr>
                                        <p:cTn id="125" dur="1000" fill="hold"/>
                                        <p:tgtEl>
                                          <p:spTgt spid="77"/>
                                        </p:tgtEl>
                                        <p:attrNameLst>
                                          <p:attrName>ppt_x</p:attrName>
                                        </p:attrNameLst>
                                      </p:cBhvr>
                                      <p:tavLst>
                                        <p:tav tm="0">
                                          <p:val>
                                            <p:strVal val="#ppt_x"/>
                                          </p:val>
                                        </p:tav>
                                        <p:tav tm="100000">
                                          <p:val>
                                            <p:strVal val="#ppt_x"/>
                                          </p:val>
                                        </p:tav>
                                      </p:tavLst>
                                    </p:anim>
                                    <p:anim calcmode="lin" valueType="num">
                                      <p:cBhvr>
                                        <p:cTn id="126" dur="1000" fill="hold"/>
                                        <p:tgtEl>
                                          <p:spTgt spid="77"/>
                                        </p:tgtEl>
                                        <p:attrNameLst>
                                          <p:attrName>ppt_y</p:attrName>
                                        </p:attrNameLst>
                                      </p:cBhvr>
                                      <p:tavLst>
                                        <p:tav tm="0">
                                          <p:val>
                                            <p:strVal val="#ppt_y+.1"/>
                                          </p:val>
                                        </p:tav>
                                        <p:tav tm="100000">
                                          <p:val>
                                            <p:strVal val="#ppt_y"/>
                                          </p:val>
                                        </p:tav>
                                      </p:tavLst>
                                    </p:anim>
                                  </p:childTnLst>
                                </p:cTn>
                              </p:par>
                            </p:childTnLst>
                          </p:cTn>
                        </p:par>
                        <p:par>
                          <p:cTn id="127" fill="hold">
                            <p:stCondLst>
                              <p:cond delay="15500"/>
                            </p:stCondLst>
                            <p:childTnLst>
                              <p:par>
                                <p:cTn id="128" presetID="42" presetClass="entr" presetSubtype="0" fill="hold" grpId="0" nodeType="afterEffect">
                                  <p:stCondLst>
                                    <p:cond delay="0"/>
                                  </p:stCondLst>
                                  <p:childTnLst>
                                    <p:set>
                                      <p:cBhvr>
                                        <p:cTn id="129" dur="1" fill="hold">
                                          <p:stCondLst>
                                            <p:cond delay="0"/>
                                          </p:stCondLst>
                                        </p:cTn>
                                        <p:tgtEl>
                                          <p:spTgt spid="56">
                                            <p:txEl>
                                              <p:pRg st="0" end="0"/>
                                            </p:txEl>
                                          </p:spTgt>
                                        </p:tgtEl>
                                        <p:attrNameLst>
                                          <p:attrName>style.visibility</p:attrName>
                                        </p:attrNameLst>
                                      </p:cBhvr>
                                      <p:to>
                                        <p:strVal val="visible"/>
                                      </p:to>
                                    </p:set>
                                    <p:animEffect transition="in" filter="fade">
                                      <p:cBhvr>
                                        <p:cTn id="130" dur="1000"/>
                                        <p:tgtEl>
                                          <p:spTgt spid="56">
                                            <p:txEl>
                                              <p:pRg st="0" end="0"/>
                                            </p:txEl>
                                          </p:spTgt>
                                        </p:tgtEl>
                                      </p:cBhvr>
                                    </p:animEffect>
                                    <p:anim calcmode="lin" valueType="num">
                                      <p:cBhvr>
                                        <p:cTn id="131"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16500"/>
                            </p:stCondLst>
                            <p:childTnLst>
                              <p:par>
                                <p:cTn id="134" presetID="42" presetClass="entr" presetSubtype="0" fill="hold" grpId="0" nodeType="afterEffect">
                                  <p:stCondLst>
                                    <p:cond delay="0"/>
                                  </p:stCondLst>
                                  <p:childTnLst>
                                    <p:set>
                                      <p:cBhvr>
                                        <p:cTn id="135" dur="1" fill="hold">
                                          <p:stCondLst>
                                            <p:cond delay="0"/>
                                          </p:stCondLst>
                                        </p:cTn>
                                        <p:tgtEl>
                                          <p:spTgt spid="56">
                                            <p:txEl>
                                              <p:pRg st="1" end="1"/>
                                            </p:txEl>
                                          </p:spTgt>
                                        </p:tgtEl>
                                        <p:attrNameLst>
                                          <p:attrName>style.visibility</p:attrName>
                                        </p:attrNameLst>
                                      </p:cBhvr>
                                      <p:to>
                                        <p:strVal val="visible"/>
                                      </p:to>
                                    </p:set>
                                    <p:animEffect transition="in" filter="fade">
                                      <p:cBhvr>
                                        <p:cTn id="136" dur="1000"/>
                                        <p:tgtEl>
                                          <p:spTgt spid="56">
                                            <p:txEl>
                                              <p:pRg st="1" end="1"/>
                                            </p:txEl>
                                          </p:spTgt>
                                        </p:tgtEl>
                                      </p:cBhvr>
                                    </p:animEffect>
                                    <p:anim calcmode="lin" valueType="num">
                                      <p:cBhvr>
                                        <p:cTn id="137" dur="1000" fill="hold"/>
                                        <p:tgtEl>
                                          <p:spTgt spid="56">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56">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17500"/>
                            </p:stCondLst>
                            <p:childTnLst>
                              <p:par>
                                <p:cTn id="140" presetID="42" presetClass="entr" presetSubtype="0" fill="hold" grpId="0" nodeType="afterEffect">
                                  <p:stCondLst>
                                    <p:cond delay="0"/>
                                  </p:stCondLst>
                                  <p:childTnLst>
                                    <p:set>
                                      <p:cBhvr>
                                        <p:cTn id="141" dur="1" fill="hold">
                                          <p:stCondLst>
                                            <p:cond delay="0"/>
                                          </p:stCondLst>
                                        </p:cTn>
                                        <p:tgtEl>
                                          <p:spTgt spid="56">
                                            <p:txEl>
                                              <p:pRg st="2" end="2"/>
                                            </p:txEl>
                                          </p:spTgt>
                                        </p:tgtEl>
                                        <p:attrNameLst>
                                          <p:attrName>style.visibility</p:attrName>
                                        </p:attrNameLst>
                                      </p:cBhvr>
                                      <p:to>
                                        <p:strVal val="visible"/>
                                      </p:to>
                                    </p:set>
                                    <p:animEffect transition="in" filter="fade">
                                      <p:cBhvr>
                                        <p:cTn id="142" dur="1000"/>
                                        <p:tgtEl>
                                          <p:spTgt spid="56">
                                            <p:txEl>
                                              <p:pRg st="2" end="2"/>
                                            </p:txEl>
                                          </p:spTgt>
                                        </p:tgtEl>
                                      </p:cBhvr>
                                    </p:animEffect>
                                    <p:anim calcmode="lin" valueType="num">
                                      <p:cBhvr>
                                        <p:cTn id="143"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18500"/>
                            </p:stCondLst>
                            <p:childTnLst>
                              <p:par>
                                <p:cTn id="146" presetID="49" presetClass="entr" presetSubtype="0" decel="100000" fill="hold" grpId="0" nodeType="afterEffect">
                                  <p:stCondLst>
                                    <p:cond delay="0"/>
                                  </p:stCondLst>
                                  <p:childTnLst>
                                    <p:set>
                                      <p:cBhvr>
                                        <p:cTn id="147" dur="1" fill="hold">
                                          <p:stCondLst>
                                            <p:cond delay="0"/>
                                          </p:stCondLst>
                                        </p:cTn>
                                        <p:tgtEl>
                                          <p:spTgt spid="54"/>
                                        </p:tgtEl>
                                        <p:attrNameLst>
                                          <p:attrName>style.visibility</p:attrName>
                                        </p:attrNameLst>
                                      </p:cBhvr>
                                      <p:to>
                                        <p:strVal val="visible"/>
                                      </p:to>
                                    </p:set>
                                    <p:anim calcmode="lin" valueType="num">
                                      <p:cBhvr>
                                        <p:cTn id="148" dur="500" fill="hold"/>
                                        <p:tgtEl>
                                          <p:spTgt spid="54"/>
                                        </p:tgtEl>
                                        <p:attrNameLst>
                                          <p:attrName>ppt_w</p:attrName>
                                        </p:attrNameLst>
                                      </p:cBhvr>
                                      <p:tavLst>
                                        <p:tav tm="0">
                                          <p:val>
                                            <p:fltVal val="0"/>
                                          </p:val>
                                        </p:tav>
                                        <p:tav tm="100000">
                                          <p:val>
                                            <p:strVal val="#ppt_w"/>
                                          </p:val>
                                        </p:tav>
                                      </p:tavLst>
                                    </p:anim>
                                    <p:anim calcmode="lin" valueType="num">
                                      <p:cBhvr>
                                        <p:cTn id="149" dur="500" fill="hold"/>
                                        <p:tgtEl>
                                          <p:spTgt spid="54"/>
                                        </p:tgtEl>
                                        <p:attrNameLst>
                                          <p:attrName>ppt_h</p:attrName>
                                        </p:attrNameLst>
                                      </p:cBhvr>
                                      <p:tavLst>
                                        <p:tav tm="0">
                                          <p:val>
                                            <p:fltVal val="0"/>
                                          </p:val>
                                        </p:tav>
                                        <p:tav tm="100000">
                                          <p:val>
                                            <p:strVal val="#ppt_h"/>
                                          </p:val>
                                        </p:tav>
                                      </p:tavLst>
                                    </p:anim>
                                    <p:anim calcmode="lin" valueType="num">
                                      <p:cBhvr>
                                        <p:cTn id="150" dur="500" fill="hold"/>
                                        <p:tgtEl>
                                          <p:spTgt spid="54"/>
                                        </p:tgtEl>
                                        <p:attrNameLst>
                                          <p:attrName>style.rotation</p:attrName>
                                        </p:attrNameLst>
                                      </p:cBhvr>
                                      <p:tavLst>
                                        <p:tav tm="0">
                                          <p:val>
                                            <p:fltVal val="360"/>
                                          </p:val>
                                        </p:tav>
                                        <p:tav tm="100000">
                                          <p:val>
                                            <p:fltVal val="0"/>
                                          </p:val>
                                        </p:tav>
                                      </p:tavLst>
                                    </p:anim>
                                    <p:animEffect transition="in" filter="fade">
                                      <p:cBhvr>
                                        <p:cTn id="151" dur="500"/>
                                        <p:tgtEl>
                                          <p:spTgt spid="54"/>
                                        </p:tgtEl>
                                      </p:cBhvr>
                                    </p:animEffect>
                                  </p:childTnLst>
                                </p:cTn>
                              </p:par>
                            </p:childTnLst>
                          </p:cTn>
                        </p:par>
                        <p:par>
                          <p:cTn id="152" fill="hold">
                            <p:stCondLst>
                              <p:cond delay="19000"/>
                            </p:stCondLst>
                            <p:childTnLst>
                              <p:par>
                                <p:cTn id="153" presetID="47" presetClass="entr" presetSubtype="0" fill="hold" nodeType="afterEffect">
                                  <p:stCondLst>
                                    <p:cond delay="0"/>
                                  </p:stCondLst>
                                  <p:childTnLst>
                                    <p:set>
                                      <p:cBhvr>
                                        <p:cTn id="154" dur="1" fill="hold">
                                          <p:stCondLst>
                                            <p:cond delay="0"/>
                                          </p:stCondLst>
                                        </p:cTn>
                                        <p:tgtEl>
                                          <p:spTgt spid="78"/>
                                        </p:tgtEl>
                                        <p:attrNameLst>
                                          <p:attrName>style.visibility</p:attrName>
                                        </p:attrNameLst>
                                      </p:cBhvr>
                                      <p:to>
                                        <p:strVal val="visible"/>
                                      </p:to>
                                    </p:set>
                                    <p:animEffect transition="in" filter="fade">
                                      <p:cBhvr>
                                        <p:cTn id="155" dur="1000"/>
                                        <p:tgtEl>
                                          <p:spTgt spid="78"/>
                                        </p:tgtEl>
                                      </p:cBhvr>
                                    </p:animEffect>
                                    <p:anim calcmode="lin" valueType="num">
                                      <p:cBhvr>
                                        <p:cTn id="156" dur="1000" fill="hold"/>
                                        <p:tgtEl>
                                          <p:spTgt spid="78"/>
                                        </p:tgtEl>
                                        <p:attrNameLst>
                                          <p:attrName>ppt_x</p:attrName>
                                        </p:attrNameLst>
                                      </p:cBhvr>
                                      <p:tavLst>
                                        <p:tav tm="0">
                                          <p:val>
                                            <p:strVal val="#ppt_x"/>
                                          </p:val>
                                        </p:tav>
                                        <p:tav tm="100000">
                                          <p:val>
                                            <p:strVal val="#ppt_x"/>
                                          </p:val>
                                        </p:tav>
                                      </p:tavLst>
                                    </p:anim>
                                    <p:anim calcmode="lin" valueType="num">
                                      <p:cBhvr>
                                        <p:cTn id="157" dur="1000" fill="hold"/>
                                        <p:tgtEl>
                                          <p:spTgt spid="78"/>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fade">
                                      <p:cBhvr>
                                        <p:cTn id="160" dur="1000"/>
                                        <p:tgtEl>
                                          <p:spTgt spid="79"/>
                                        </p:tgtEl>
                                      </p:cBhvr>
                                    </p:animEffect>
                                    <p:anim calcmode="lin" valueType="num">
                                      <p:cBhvr>
                                        <p:cTn id="161" dur="1000" fill="hold"/>
                                        <p:tgtEl>
                                          <p:spTgt spid="79"/>
                                        </p:tgtEl>
                                        <p:attrNameLst>
                                          <p:attrName>ppt_x</p:attrName>
                                        </p:attrNameLst>
                                      </p:cBhvr>
                                      <p:tavLst>
                                        <p:tav tm="0">
                                          <p:val>
                                            <p:strVal val="#ppt_x"/>
                                          </p:val>
                                        </p:tav>
                                        <p:tav tm="100000">
                                          <p:val>
                                            <p:strVal val="#ppt_x"/>
                                          </p:val>
                                        </p:tav>
                                      </p:tavLst>
                                    </p:anim>
                                    <p:anim calcmode="lin" valueType="num">
                                      <p:cBhvr>
                                        <p:cTn id="162" dur="1000" fill="hold"/>
                                        <p:tgtEl>
                                          <p:spTgt spid="79"/>
                                        </p:tgtEl>
                                        <p:attrNameLst>
                                          <p:attrName>ppt_y</p:attrName>
                                        </p:attrNameLst>
                                      </p:cBhvr>
                                      <p:tavLst>
                                        <p:tav tm="0">
                                          <p:val>
                                            <p:strVal val="#ppt_y+.1"/>
                                          </p:val>
                                        </p:tav>
                                        <p:tav tm="100000">
                                          <p:val>
                                            <p:strVal val="#ppt_y"/>
                                          </p:val>
                                        </p:tav>
                                      </p:tavLst>
                                    </p:anim>
                                  </p:childTnLst>
                                </p:cTn>
                              </p:par>
                            </p:childTnLst>
                          </p:cTn>
                        </p:par>
                        <p:par>
                          <p:cTn id="163" fill="hold">
                            <p:stCondLst>
                              <p:cond delay="20000"/>
                            </p:stCondLst>
                            <p:childTnLst>
                              <p:par>
                                <p:cTn id="164" presetID="42" presetClass="entr" presetSubtype="0" fill="hold" grpId="0" nodeType="afterEffect">
                                  <p:stCondLst>
                                    <p:cond delay="0"/>
                                  </p:stCondLst>
                                  <p:childTnLst>
                                    <p:set>
                                      <p:cBhvr>
                                        <p:cTn id="165" dur="1" fill="hold">
                                          <p:stCondLst>
                                            <p:cond delay="0"/>
                                          </p:stCondLst>
                                        </p:cTn>
                                        <p:tgtEl>
                                          <p:spTgt spid="63">
                                            <p:txEl>
                                              <p:pRg st="0" end="0"/>
                                            </p:txEl>
                                          </p:spTgt>
                                        </p:tgtEl>
                                        <p:attrNameLst>
                                          <p:attrName>style.visibility</p:attrName>
                                        </p:attrNameLst>
                                      </p:cBhvr>
                                      <p:to>
                                        <p:strVal val="visible"/>
                                      </p:to>
                                    </p:set>
                                    <p:animEffect transition="in" filter="fade">
                                      <p:cBhvr>
                                        <p:cTn id="166" dur="1000"/>
                                        <p:tgtEl>
                                          <p:spTgt spid="63">
                                            <p:txEl>
                                              <p:pRg st="0" end="0"/>
                                            </p:txEl>
                                          </p:spTgt>
                                        </p:tgtEl>
                                      </p:cBhvr>
                                    </p:animEffect>
                                    <p:anim calcmode="lin" valueType="num">
                                      <p:cBhvr>
                                        <p:cTn id="167" dur="10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8" dur="10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69" fill="hold">
                            <p:stCondLst>
                              <p:cond delay="21000"/>
                            </p:stCondLst>
                            <p:childTnLst>
                              <p:par>
                                <p:cTn id="170" presetID="42" presetClass="entr" presetSubtype="0" fill="hold" grpId="0" nodeType="afterEffect">
                                  <p:stCondLst>
                                    <p:cond delay="0"/>
                                  </p:stCondLst>
                                  <p:childTnLst>
                                    <p:set>
                                      <p:cBhvr>
                                        <p:cTn id="171" dur="1" fill="hold">
                                          <p:stCondLst>
                                            <p:cond delay="0"/>
                                          </p:stCondLst>
                                        </p:cTn>
                                        <p:tgtEl>
                                          <p:spTgt spid="63">
                                            <p:txEl>
                                              <p:pRg st="1" end="1"/>
                                            </p:txEl>
                                          </p:spTgt>
                                        </p:tgtEl>
                                        <p:attrNameLst>
                                          <p:attrName>style.visibility</p:attrName>
                                        </p:attrNameLst>
                                      </p:cBhvr>
                                      <p:to>
                                        <p:strVal val="visible"/>
                                      </p:to>
                                    </p:set>
                                    <p:animEffect transition="in" filter="fade">
                                      <p:cBhvr>
                                        <p:cTn id="172" dur="1000"/>
                                        <p:tgtEl>
                                          <p:spTgt spid="63">
                                            <p:txEl>
                                              <p:pRg st="1" end="1"/>
                                            </p:txEl>
                                          </p:spTgt>
                                        </p:tgtEl>
                                      </p:cBhvr>
                                    </p:animEffect>
                                    <p:anim calcmode="lin" valueType="num">
                                      <p:cBhvr>
                                        <p:cTn id="173" dur="1000" fill="hold"/>
                                        <p:tgtEl>
                                          <p:spTgt spid="63">
                                            <p:txEl>
                                              <p:pRg st="1" end="1"/>
                                            </p:txEl>
                                          </p:spTgt>
                                        </p:tgtEl>
                                        <p:attrNameLst>
                                          <p:attrName>ppt_x</p:attrName>
                                        </p:attrNameLst>
                                      </p:cBhvr>
                                      <p:tavLst>
                                        <p:tav tm="0">
                                          <p:val>
                                            <p:strVal val="#ppt_x"/>
                                          </p:val>
                                        </p:tav>
                                        <p:tav tm="100000">
                                          <p:val>
                                            <p:strVal val="#ppt_x"/>
                                          </p:val>
                                        </p:tav>
                                      </p:tavLst>
                                    </p:anim>
                                    <p:anim calcmode="lin" valueType="num">
                                      <p:cBhvr>
                                        <p:cTn id="174" dur="1000" fill="hold"/>
                                        <p:tgtEl>
                                          <p:spTgt spid="63">
                                            <p:txEl>
                                              <p:pRg st="1" end="1"/>
                                            </p:txEl>
                                          </p:spTgt>
                                        </p:tgtEl>
                                        <p:attrNameLst>
                                          <p:attrName>ppt_y</p:attrName>
                                        </p:attrNameLst>
                                      </p:cBhvr>
                                      <p:tavLst>
                                        <p:tav tm="0">
                                          <p:val>
                                            <p:strVal val="#ppt_y+.1"/>
                                          </p:val>
                                        </p:tav>
                                        <p:tav tm="100000">
                                          <p:val>
                                            <p:strVal val="#ppt_y"/>
                                          </p:val>
                                        </p:tav>
                                      </p:tavLst>
                                    </p:anim>
                                  </p:childTnLst>
                                </p:cTn>
                              </p:par>
                            </p:childTnLst>
                          </p:cTn>
                        </p:par>
                        <p:par>
                          <p:cTn id="175" fill="hold">
                            <p:stCondLst>
                              <p:cond delay="22000"/>
                            </p:stCondLst>
                            <p:childTnLst>
                              <p:par>
                                <p:cTn id="176" presetID="42" presetClass="entr" presetSubtype="0" fill="hold" grpId="0" nodeType="afterEffect">
                                  <p:stCondLst>
                                    <p:cond delay="0"/>
                                  </p:stCondLst>
                                  <p:childTnLst>
                                    <p:set>
                                      <p:cBhvr>
                                        <p:cTn id="177" dur="1" fill="hold">
                                          <p:stCondLst>
                                            <p:cond delay="0"/>
                                          </p:stCondLst>
                                        </p:cTn>
                                        <p:tgtEl>
                                          <p:spTgt spid="63">
                                            <p:txEl>
                                              <p:pRg st="2" end="2"/>
                                            </p:txEl>
                                          </p:spTgt>
                                        </p:tgtEl>
                                        <p:attrNameLst>
                                          <p:attrName>style.visibility</p:attrName>
                                        </p:attrNameLst>
                                      </p:cBhvr>
                                      <p:to>
                                        <p:strVal val="visible"/>
                                      </p:to>
                                    </p:set>
                                    <p:animEffect transition="in" filter="fade">
                                      <p:cBhvr>
                                        <p:cTn id="178" dur="1000"/>
                                        <p:tgtEl>
                                          <p:spTgt spid="63">
                                            <p:txEl>
                                              <p:pRg st="2" end="2"/>
                                            </p:txEl>
                                          </p:spTgt>
                                        </p:tgtEl>
                                      </p:cBhvr>
                                    </p:animEffect>
                                    <p:anim calcmode="lin" valueType="num">
                                      <p:cBhvr>
                                        <p:cTn id="179" dur="10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180" dur="10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build="p"/>
      <p:bldP spid="25" grpId="0" animBg="1"/>
      <p:bldP spid="27" grpId="0" build="p"/>
      <p:bldP spid="47" grpId="0" animBg="1"/>
      <p:bldP spid="49" grpId="0" build="p"/>
      <p:bldP spid="54" grpId="0" animBg="1"/>
      <p:bldP spid="56" grpId="0" build="p"/>
      <p:bldP spid="63" grpId="0" build="p"/>
      <p:bldP spid="6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EF3425"/>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397B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EF3425"/>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8397B1"/>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44546B"/>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2C3749"/>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62768F"/>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dirty="0">
                <a:solidFill>
                  <a:schemeClr val="bg1"/>
                </a:solidFill>
                <a:latin typeface="Bernard MT Condensed" panose="02050806060905020404" pitchFamily="18"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anim calcmode="lin" valueType="num">
                                      <p:cBhvr>
                                        <p:cTn id="12"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6">
                                            <p:txEl>
                                              <p:pRg st="2" end="2"/>
                                            </p:txEl>
                                          </p:spTgt>
                                        </p:tgtEl>
                                        <p:attrNameLst>
                                          <p:attrName>style.visibility</p:attrName>
                                        </p:attrNameLst>
                                      </p:cBhvr>
                                      <p:to>
                                        <p:strVal val="visible"/>
                                      </p:to>
                                    </p:set>
                                    <p:animEffect transition="in" filter="fade">
                                      <p:cBhvr>
                                        <p:cTn id="17" dur="500"/>
                                        <p:tgtEl>
                                          <p:spTgt spid="56">
                                            <p:txEl>
                                              <p:pRg st="2" end="2"/>
                                            </p:txEl>
                                          </p:spTgt>
                                        </p:tgtEl>
                                      </p:cBhvr>
                                    </p:animEffect>
                                    <p:anim calcmode="lin" valueType="num">
                                      <p:cBhvr>
                                        <p:cTn id="18"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6">
                                            <p:txEl>
                                              <p:pRg st="4" end="4"/>
                                            </p:txEl>
                                          </p:spTgt>
                                        </p:tgtEl>
                                        <p:attrNameLst>
                                          <p:attrName>style.visibility</p:attrName>
                                        </p:attrNameLst>
                                      </p:cBhvr>
                                      <p:to>
                                        <p:strVal val="visible"/>
                                      </p:to>
                                    </p:set>
                                    <p:animEffect transition="in" filter="fade">
                                      <p:cBhvr>
                                        <p:cTn id="23" dur="500"/>
                                        <p:tgtEl>
                                          <p:spTgt spid="56">
                                            <p:txEl>
                                              <p:pRg st="4" end="4"/>
                                            </p:txEl>
                                          </p:spTgt>
                                        </p:tgtEl>
                                      </p:cBhvr>
                                    </p:animEffect>
                                    <p:anim calcmode="lin" valueType="num">
                                      <p:cBhvr>
                                        <p:cTn id="24"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6">
                                            <p:txEl>
                                              <p:pRg st="6" end="6"/>
                                            </p:txEl>
                                          </p:spTgt>
                                        </p:tgtEl>
                                        <p:attrNameLst>
                                          <p:attrName>style.visibility</p:attrName>
                                        </p:attrNameLst>
                                      </p:cBhvr>
                                      <p:to>
                                        <p:strVal val="visible"/>
                                      </p:to>
                                    </p:set>
                                    <p:animEffect transition="in" filter="fade">
                                      <p:cBhvr>
                                        <p:cTn id="29" dur="500"/>
                                        <p:tgtEl>
                                          <p:spTgt spid="56">
                                            <p:txEl>
                                              <p:pRg st="6" end="6"/>
                                            </p:txEl>
                                          </p:spTgt>
                                        </p:tgtEl>
                                      </p:cBhvr>
                                    </p:animEffect>
                                    <p:anim calcmode="lin" valueType="num">
                                      <p:cBhvr>
                                        <p:cTn id="30"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6">
                                            <p:txEl>
                                              <p:pRg st="8" end="8"/>
                                            </p:txEl>
                                          </p:spTgt>
                                        </p:tgtEl>
                                        <p:attrNameLst>
                                          <p:attrName>style.visibility</p:attrName>
                                        </p:attrNameLst>
                                      </p:cBhvr>
                                      <p:to>
                                        <p:strVal val="visible"/>
                                      </p:to>
                                    </p:set>
                                    <p:animEffect transition="in" filter="fade">
                                      <p:cBhvr>
                                        <p:cTn id="35" dur="500"/>
                                        <p:tgtEl>
                                          <p:spTgt spid="56">
                                            <p:txEl>
                                              <p:pRg st="8" end="8"/>
                                            </p:txEl>
                                          </p:spTgt>
                                        </p:tgtEl>
                                      </p:cBhvr>
                                    </p:animEffect>
                                    <p:anim calcmode="lin" valueType="num">
                                      <p:cBhvr>
                                        <p:cTn id="36"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6">
                                            <p:txEl>
                                              <p:pRg st="10" end="10"/>
                                            </p:txEl>
                                          </p:spTgt>
                                        </p:tgtEl>
                                        <p:attrNameLst>
                                          <p:attrName>style.visibility</p:attrName>
                                        </p:attrNameLst>
                                      </p:cBhvr>
                                      <p:to>
                                        <p:strVal val="visible"/>
                                      </p:to>
                                    </p:set>
                                    <p:animEffect transition="in" filter="fade">
                                      <p:cBhvr>
                                        <p:cTn id="41" dur="500"/>
                                        <p:tgtEl>
                                          <p:spTgt spid="56">
                                            <p:txEl>
                                              <p:pRg st="10" end="10"/>
                                            </p:txEl>
                                          </p:spTgt>
                                        </p:tgtEl>
                                      </p:cBhvr>
                                    </p:animEffect>
                                    <p:anim calcmode="lin" valueType="num">
                                      <p:cBhvr>
                                        <p:cTn id="42"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3"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4000"/>
                            </p:stCondLst>
                            <p:childTnLst>
                              <p:par>
                                <p:cTn id="51" presetID="49" presetClass="entr" presetSubtype="0" decel="10000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 calcmode="lin" valueType="num">
                                      <p:cBhvr>
                                        <p:cTn id="55" dur="500" fill="hold"/>
                                        <p:tgtEl>
                                          <p:spTgt spid="26"/>
                                        </p:tgtEl>
                                        <p:attrNameLst>
                                          <p:attrName>style.rotation</p:attrName>
                                        </p:attrNameLst>
                                      </p:cBhvr>
                                      <p:tavLst>
                                        <p:tav tm="0">
                                          <p:val>
                                            <p:fltVal val="360"/>
                                          </p:val>
                                        </p:tav>
                                        <p:tav tm="100000">
                                          <p:val>
                                            <p:fltVal val="0"/>
                                          </p:val>
                                        </p:tav>
                                      </p:tavLst>
                                    </p:anim>
                                    <p:animEffect transition="in" filter="fade">
                                      <p:cBhvr>
                                        <p:cTn id="56" dur="500"/>
                                        <p:tgtEl>
                                          <p:spTgt spid="26"/>
                                        </p:tgtEl>
                                      </p:cBhvr>
                                    </p:animEffect>
                                  </p:childTnLst>
                                </p:cTn>
                              </p:par>
                            </p:childTnLst>
                          </p:cTn>
                        </p:par>
                        <p:par>
                          <p:cTn id="57" fill="hold">
                            <p:stCondLst>
                              <p:cond delay="4500"/>
                            </p:stCondLst>
                            <p:childTnLst>
                              <p:par>
                                <p:cTn id="58" presetID="18" presetClass="entr" presetSubtype="6" fill="hold" nodeType="after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strips(downRight)">
                                      <p:cBhvr>
                                        <p:cTn id="60" dur="1000"/>
                                        <p:tgtEl>
                                          <p:spTgt spid="63"/>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childTnLst>
                          </p:cTn>
                        </p:par>
                        <p:par>
                          <p:cTn id="67" fill="hold">
                            <p:stCondLst>
                              <p:cond delay="6000"/>
                            </p:stCondLst>
                            <p:childTnLst>
                              <p:par>
                                <p:cTn id="68" presetID="49" presetClass="entr" presetSubtype="0" decel="10000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 calcmode="lin" valueType="num">
                                      <p:cBhvr>
                                        <p:cTn id="72" dur="500" fill="hold"/>
                                        <p:tgtEl>
                                          <p:spTgt spid="33"/>
                                        </p:tgtEl>
                                        <p:attrNameLst>
                                          <p:attrName>style.rotation</p:attrName>
                                        </p:attrNameLst>
                                      </p:cBhvr>
                                      <p:tavLst>
                                        <p:tav tm="0">
                                          <p:val>
                                            <p:fltVal val="360"/>
                                          </p:val>
                                        </p:tav>
                                        <p:tav tm="100000">
                                          <p:val>
                                            <p:fltVal val="0"/>
                                          </p:val>
                                        </p:tav>
                                      </p:tavLst>
                                    </p:anim>
                                    <p:animEffect transition="in" filter="fade">
                                      <p:cBhvr>
                                        <p:cTn id="73" dur="500"/>
                                        <p:tgtEl>
                                          <p:spTgt spid="33"/>
                                        </p:tgtEl>
                                      </p:cBhvr>
                                    </p:animEffect>
                                  </p:childTnLst>
                                </p:cTn>
                              </p:par>
                            </p:childTnLst>
                          </p:cTn>
                        </p:par>
                        <p:par>
                          <p:cTn id="74" fill="hold">
                            <p:stCondLst>
                              <p:cond delay="6500"/>
                            </p:stCondLst>
                            <p:childTnLst>
                              <p:par>
                                <p:cTn id="75" presetID="18" presetClass="entr" presetSubtype="12"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strips(downLeft)">
                                      <p:cBhvr>
                                        <p:cTn id="77" dur="500"/>
                                        <p:tgtEl>
                                          <p:spTgt spid="64"/>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p:cTn id="81" dur="500" fill="hold"/>
                                        <p:tgtEl>
                                          <p:spTgt spid="40"/>
                                        </p:tgtEl>
                                        <p:attrNameLst>
                                          <p:attrName>ppt_w</p:attrName>
                                        </p:attrNameLst>
                                      </p:cBhvr>
                                      <p:tavLst>
                                        <p:tav tm="0">
                                          <p:val>
                                            <p:fltVal val="0"/>
                                          </p:val>
                                        </p:tav>
                                        <p:tav tm="100000">
                                          <p:val>
                                            <p:strVal val="#ppt_w"/>
                                          </p:val>
                                        </p:tav>
                                      </p:tavLst>
                                    </p:anim>
                                    <p:anim calcmode="lin" valueType="num">
                                      <p:cBhvr>
                                        <p:cTn id="82" dur="500" fill="hold"/>
                                        <p:tgtEl>
                                          <p:spTgt spid="40"/>
                                        </p:tgtEl>
                                        <p:attrNameLst>
                                          <p:attrName>ppt_h</p:attrName>
                                        </p:attrNameLst>
                                      </p:cBhvr>
                                      <p:tavLst>
                                        <p:tav tm="0">
                                          <p:val>
                                            <p:fltVal val="0"/>
                                          </p:val>
                                        </p:tav>
                                        <p:tav tm="100000">
                                          <p:val>
                                            <p:strVal val="#ppt_h"/>
                                          </p:val>
                                        </p:tav>
                                      </p:tavLst>
                                    </p:anim>
                                    <p:animEffect transition="in" filter="fade">
                                      <p:cBhvr>
                                        <p:cTn id="83" dur="500"/>
                                        <p:tgtEl>
                                          <p:spTgt spid="40"/>
                                        </p:tgtEl>
                                      </p:cBhvr>
                                    </p:animEffect>
                                  </p:childTnLst>
                                </p:cTn>
                              </p:par>
                            </p:childTnLst>
                          </p:cTn>
                        </p:par>
                        <p:par>
                          <p:cTn id="84" fill="hold">
                            <p:stCondLst>
                              <p:cond delay="7500"/>
                            </p:stCondLst>
                            <p:childTnLst>
                              <p:par>
                                <p:cTn id="85" presetID="49" presetClass="entr" presetSubtype="0" decel="100000"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 calcmode="lin" valueType="num">
                                      <p:cBhvr>
                                        <p:cTn id="89" dur="500" fill="hold"/>
                                        <p:tgtEl>
                                          <p:spTgt spid="39"/>
                                        </p:tgtEl>
                                        <p:attrNameLst>
                                          <p:attrName>style.rotation</p:attrName>
                                        </p:attrNameLst>
                                      </p:cBhvr>
                                      <p:tavLst>
                                        <p:tav tm="0">
                                          <p:val>
                                            <p:fltVal val="360"/>
                                          </p:val>
                                        </p:tav>
                                        <p:tav tm="100000">
                                          <p:val>
                                            <p:fltVal val="0"/>
                                          </p:val>
                                        </p:tav>
                                      </p:tavLst>
                                    </p:anim>
                                    <p:animEffect transition="in" filter="fade">
                                      <p:cBhvr>
                                        <p:cTn id="90" dur="500"/>
                                        <p:tgtEl>
                                          <p:spTgt spid="39"/>
                                        </p:tgtEl>
                                      </p:cBhvr>
                                    </p:animEffect>
                                  </p:childTnLst>
                                </p:cTn>
                              </p:par>
                            </p:childTnLst>
                          </p:cTn>
                        </p:par>
                        <p:par>
                          <p:cTn id="91" fill="hold">
                            <p:stCondLst>
                              <p:cond delay="8000"/>
                            </p:stCondLst>
                            <p:childTnLst>
                              <p:par>
                                <p:cTn id="92" presetID="18" presetClass="entr" presetSubtype="9" fill="hold" nodeType="after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strips(upLeft)">
                                      <p:cBhvr>
                                        <p:cTn id="94" dur="500"/>
                                        <p:tgtEl>
                                          <p:spTgt spid="65"/>
                                        </p:tgtEl>
                                      </p:cBhvr>
                                    </p:animEffect>
                                  </p:childTnLst>
                                </p:cTn>
                              </p:par>
                            </p:childTnLst>
                          </p:cTn>
                        </p:par>
                        <p:par>
                          <p:cTn id="95" fill="hold">
                            <p:stCondLst>
                              <p:cond delay="8500"/>
                            </p:stCondLst>
                            <p:childTnLst>
                              <p:par>
                                <p:cTn id="96" presetID="53" presetClass="entr" presetSubtype="16"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childTnLst>
                          </p:cTn>
                        </p:par>
                        <p:par>
                          <p:cTn id="101" fill="hold">
                            <p:stCondLst>
                              <p:cond delay="9000"/>
                            </p:stCondLst>
                            <p:childTnLst>
                              <p:par>
                                <p:cTn id="102" presetID="49" presetClass="entr" presetSubtype="0" decel="100000" fill="hold" grpId="0" nodeType="afterEffect">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cBhvr>
                                        <p:cTn id="104" dur="500" fill="hold"/>
                                        <p:tgtEl>
                                          <p:spTgt spid="45"/>
                                        </p:tgtEl>
                                        <p:attrNameLst>
                                          <p:attrName>ppt_w</p:attrName>
                                        </p:attrNameLst>
                                      </p:cBhvr>
                                      <p:tavLst>
                                        <p:tav tm="0">
                                          <p:val>
                                            <p:fltVal val="0"/>
                                          </p:val>
                                        </p:tav>
                                        <p:tav tm="100000">
                                          <p:val>
                                            <p:strVal val="#ppt_w"/>
                                          </p:val>
                                        </p:tav>
                                      </p:tavLst>
                                    </p:anim>
                                    <p:anim calcmode="lin" valueType="num">
                                      <p:cBhvr>
                                        <p:cTn id="105" dur="500" fill="hold"/>
                                        <p:tgtEl>
                                          <p:spTgt spid="45"/>
                                        </p:tgtEl>
                                        <p:attrNameLst>
                                          <p:attrName>ppt_h</p:attrName>
                                        </p:attrNameLst>
                                      </p:cBhvr>
                                      <p:tavLst>
                                        <p:tav tm="0">
                                          <p:val>
                                            <p:fltVal val="0"/>
                                          </p:val>
                                        </p:tav>
                                        <p:tav tm="100000">
                                          <p:val>
                                            <p:strVal val="#ppt_h"/>
                                          </p:val>
                                        </p:tav>
                                      </p:tavLst>
                                    </p:anim>
                                    <p:anim calcmode="lin" valueType="num">
                                      <p:cBhvr>
                                        <p:cTn id="106" dur="500" fill="hold"/>
                                        <p:tgtEl>
                                          <p:spTgt spid="45"/>
                                        </p:tgtEl>
                                        <p:attrNameLst>
                                          <p:attrName>style.rotation</p:attrName>
                                        </p:attrNameLst>
                                      </p:cBhvr>
                                      <p:tavLst>
                                        <p:tav tm="0">
                                          <p:val>
                                            <p:fltVal val="360"/>
                                          </p:val>
                                        </p:tav>
                                        <p:tav tm="100000">
                                          <p:val>
                                            <p:fltVal val="0"/>
                                          </p:val>
                                        </p:tav>
                                      </p:tavLst>
                                    </p:anim>
                                    <p:animEffect transition="in" filter="fade">
                                      <p:cBhvr>
                                        <p:cTn id="107" dur="500"/>
                                        <p:tgtEl>
                                          <p:spTgt spid="45"/>
                                        </p:tgtEl>
                                      </p:cBhvr>
                                    </p:animEffect>
                                  </p:childTnLst>
                                </p:cTn>
                              </p:par>
                            </p:childTnLst>
                          </p:cTn>
                        </p:par>
                        <p:par>
                          <p:cTn id="108" fill="hold">
                            <p:stCondLst>
                              <p:cond delay="9500"/>
                            </p:stCondLst>
                            <p:childTnLst>
                              <p:par>
                                <p:cTn id="109" presetID="18" presetClass="entr" presetSubtype="3" fill="hold" nodeType="after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strips(upRight)">
                                      <p:cBhvr>
                                        <p:cTn id="111" dur="500"/>
                                        <p:tgtEl>
                                          <p:spTgt spid="66"/>
                                        </p:tgtEl>
                                      </p:cBhvr>
                                    </p:animEffect>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 calcmode="lin" valueType="num">
                                      <p:cBhvr>
                                        <p:cTn id="115" dur="500" fill="hold"/>
                                        <p:tgtEl>
                                          <p:spTgt spid="52"/>
                                        </p:tgtEl>
                                        <p:attrNameLst>
                                          <p:attrName>ppt_w</p:attrName>
                                        </p:attrNameLst>
                                      </p:cBhvr>
                                      <p:tavLst>
                                        <p:tav tm="0">
                                          <p:val>
                                            <p:fltVal val="0"/>
                                          </p:val>
                                        </p:tav>
                                        <p:tav tm="100000">
                                          <p:val>
                                            <p:strVal val="#ppt_w"/>
                                          </p:val>
                                        </p:tav>
                                      </p:tavLst>
                                    </p:anim>
                                    <p:anim calcmode="lin" valueType="num">
                                      <p:cBhvr>
                                        <p:cTn id="116" dur="500" fill="hold"/>
                                        <p:tgtEl>
                                          <p:spTgt spid="52"/>
                                        </p:tgtEl>
                                        <p:attrNameLst>
                                          <p:attrName>ppt_h</p:attrName>
                                        </p:attrNameLst>
                                      </p:cBhvr>
                                      <p:tavLst>
                                        <p:tav tm="0">
                                          <p:val>
                                            <p:fltVal val="0"/>
                                          </p:val>
                                        </p:tav>
                                        <p:tav tm="100000">
                                          <p:val>
                                            <p:strVal val="#ppt_h"/>
                                          </p:val>
                                        </p:tav>
                                      </p:tavLst>
                                    </p:anim>
                                    <p:animEffect transition="in" filter="fade">
                                      <p:cBhvr>
                                        <p:cTn id="117" dur="500"/>
                                        <p:tgtEl>
                                          <p:spTgt spid="52"/>
                                        </p:tgtEl>
                                      </p:cBhvr>
                                    </p:animEffect>
                                  </p:childTnLst>
                                </p:cTn>
                              </p:par>
                            </p:childTnLst>
                          </p:cTn>
                        </p:par>
                        <p:par>
                          <p:cTn id="118" fill="hold">
                            <p:stCondLst>
                              <p:cond delay="10500"/>
                            </p:stCondLst>
                            <p:childTnLst>
                              <p:par>
                                <p:cTn id="119" presetID="49" presetClass="entr" presetSubtype="0" decel="10000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 calcmode="lin" valueType="num">
                                      <p:cBhvr>
                                        <p:cTn id="121" dur="500" fill="hold"/>
                                        <p:tgtEl>
                                          <p:spTgt spid="51"/>
                                        </p:tgtEl>
                                        <p:attrNameLst>
                                          <p:attrName>ppt_w</p:attrName>
                                        </p:attrNameLst>
                                      </p:cBhvr>
                                      <p:tavLst>
                                        <p:tav tm="0">
                                          <p:val>
                                            <p:fltVal val="0"/>
                                          </p:val>
                                        </p:tav>
                                        <p:tav tm="100000">
                                          <p:val>
                                            <p:strVal val="#ppt_w"/>
                                          </p:val>
                                        </p:tav>
                                      </p:tavLst>
                                    </p:anim>
                                    <p:anim calcmode="lin" valueType="num">
                                      <p:cBhvr>
                                        <p:cTn id="122" dur="500" fill="hold"/>
                                        <p:tgtEl>
                                          <p:spTgt spid="51"/>
                                        </p:tgtEl>
                                        <p:attrNameLst>
                                          <p:attrName>ppt_h</p:attrName>
                                        </p:attrNameLst>
                                      </p:cBhvr>
                                      <p:tavLst>
                                        <p:tav tm="0">
                                          <p:val>
                                            <p:fltVal val="0"/>
                                          </p:val>
                                        </p:tav>
                                        <p:tav tm="100000">
                                          <p:val>
                                            <p:strVal val="#ppt_h"/>
                                          </p:val>
                                        </p:tav>
                                      </p:tavLst>
                                    </p:anim>
                                    <p:anim calcmode="lin" valueType="num">
                                      <p:cBhvr>
                                        <p:cTn id="123" dur="500" fill="hold"/>
                                        <p:tgtEl>
                                          <p:spTgt spid="51"/>
                                        </p:tgtEl>
                                        <p:attrNameLst>
                                          <p:attrName>style.rotation</p:attrName>
                                        </p:attrNameLst>
                                      </p:cBhvr>
                                      <p:tavLst>
                                        <p:tav tm="0">
                                          <p:val>
                                            <p:fltVal val="360"/>
                                          </p:val>
                                        </p:tav>
                                        <p:tav tm="100000">
                                          <p:val>
                                            <p:fltVal val="0"/>
                                          </p:val>
                                        </p:tav>
                                      </p:tavLst>
                                    </p:anim>
                                    <p:animEffect transition="in" filter="fade">
                                      <p:cBhvr>
                                        <p:cTn id="124" dur="500"/>
                                        <p:tgtEl>
                                          <p:spTgt spid="51"/>
                                        </p:tgtEl>
                                      </p:cBhvr>
                                    </p:animEffect>
                                  </p:childTnLst>
                                </p:cTn>
                              </p:par>
                            </p:childTnLst>
                          </p:cTn>
                        </p:par>
                        <p:par>
                          <p:cTn id="125" fill="hold">
                            <p:stCondLst>
                              <p:cond delay="11000"/>
                            </p:stCondLst>
                            <p:childTnLst>
                              <p:par>
                                <p:cTn id="126" presetID="18" presetClass="entr" presetSubtype="6" fill="hold" nodeType="after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strips(downRight)">
                                      <p:cBhvr>
                                        <p:cTn id="12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92497"/>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2358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EF342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397B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44546B"/>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2C3749"/>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62768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B5B5B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EF342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44546B"/>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62768F"/>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397B1"/>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2C3749"/>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B5B5B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46331"/>
            <a:chOff x="725552" y="1956659"/>
            <a:chExt cx="3824369" cy="646331"/>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B5B5B5"/>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46331"/>
            <a:chOff x="725552" y="1956659"/>
            <a:chExt cx="3824369" cy="646331"/>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C3749"/>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46331"/>
            <a:chOff x="725552" y="1956659"/>
            <a:chExt cx="3824369" cy="646331"/>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8397B1"/>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46331"/>
            <a:chOff x="757083" y="2051249"/>
            <a:chExt cx="3910243" cy="646331"/>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62768F"/>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46331"/>
            <a:chOff x="757083" y="2051249"/>
            <a:chExt cx="3910243" cy="646331"/>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44546B"/>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46331"/>
            <a:chOff x="757083" y="2051249"/>
            <a:chExt cx="3910243" cy="646331"/>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EF3425"/>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1"/>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1"/>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7199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222A49"/>
          </a:soli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400" dirty="0">
                <a:solidFill>
                  <a:srgbClr val="62768F"/>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8781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107287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2">
              <a:lumMod val="10000"/>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37221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EF3425"/>
              </a:gs>
              <a:gs pos="50000">
                <a:srgbClr val="DB2011"/>
              </a:gs>
              <a:gs pos="75000">
                <a:srgbClr val="C70C00"/>
              </a:gs>
              <a:gs pos="95000">
                <a:srgbClr val="B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EF3425"/>
                </a:gs>
                <a:gs pos="50000">
                  <a:srgbClr val="DB2011"/>
                </a:gs>
                <a:gs pos="75000">
                  <a:srgbClr val="C70C00"/>
                </a:gs>
                <a:gs pos="95000">
                  <a:srgbClr val="B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8397B1"/>
              </a:gs>
              <a:gs pos="50000">
                <a:srgbClr val="6F839D"/>
              </a:gs>
              <a:gs pos="75000">
                <a:srgbClr val="5B6F89"/>
              </a:gs>
              <a:gs pos="95000">
                <a:srgbClr val="475B75"/>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8397B1"/>
                </a:gs>
                <a:gs pos="50000">
                  <a:srgbClr val="6F839D"/>
                </a:gs>
                <a:gs pos="75000">
                  <a:srgbClr val="5B6F89"/>
                </a:gs>
                <a:gs pos="95000">
                  <a:srgbClr val="475B7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7255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5275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62768F"/>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68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5905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11731397" y="6289514"/>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13" name="TextBox 12"/>
          <p:cNvSpPr txBox="1"/>
          <p:nvPr/>
        </p:nvSpPr>
        <p:spPr>
          <a:xfrm>
            <a:off x="5453415" y="2237993"/>
            <a:ext cx="731520"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cs typeface="Estrangelo Edessa" panose="03080600000000000000" pitchFamily="66" charset="0"/>
              </a:rPr>
              <a:t>VS</a:t>
            </a:r>
          </a:p>
        </p:txBody>
      </p:sp>
      <p:cxnSp>
        <p:nvCxnSpPr>
          <p:cNvPr id="26" name="Straight Connector 25">
            <a:extLst>
              <a:ext uri="{FF2B5EF4-FFF2-40B4-BE49-F238E27FC236}">
                <a16:creationId xmlns:a16="http://schemas.microsoft.com/office/drawing/2014/main" id="{ED8FE8EF-697E-4CFE-8AA7-92764BF6D8E4}"/>
              </a:ext>
            </a:extLst>
          </p:cNvPr>
          <p:cNvCxnSpPr>
            <a:cxnSpLocks/>
            <a:stCxn id="42" idx="1"/>
          </p:cNvCxnSpPr>
          <p:nvPr/>
        </p:nvCxnSpPr>
        <p:spPr>
          <a:xfrm flipH="1">
            <a:off x="1788500" y="2486051"/>
            <a:ext cx="1676032" cy="2076"/>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409534B-8F57-4A21-9477-C1E786E1D42D}"/>
              </a:ext>
            </a:extLst>
          </p:cNvPr>
          <p:cNvCxnSpPr>
            <a:cxnSpLocks/>
            <a:stCxn id="19" idx="5"/>
          </p:cNvCxnSpPr>
          <p:nvPr/>
        </p:nvCxnSpPr>
        <p:spPr>
          <a:xfrm flipH="1">
            <a:off x="2057400" y="3355129"/>
            <a:ext cx="1701402" cy="1140671"/>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55CB7DD-4E9B-4134-9D9B-04794DE91364}"/>
              </a:ext>
            </a:extLst>
          </p:cNvPr>
          <p:cNvCxnSpPr>
            <a:cxnSpLocks/>
            <a:stCxn id="21" idx="4"/>
            <a:endCxn id="57" idx="0"/>
          </p:cNvCxnSpPr>
          <p:nvPr/>
        </p:nvCxnSpPr>
        <p:spPr>
          <a:xfrm flipH="1">
            <a:off x="4592598" y="3731848"/>
            <a:ext cx="79099" cy="1434282"/>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2D27BC-C871-4202-AFF4-DC85241BBAF0}"/>
              </a:ext>
            </a:extLst>
          </p:cNvPr>
          <p:cNvCxnSpPr>
            <a:cxnSpLocks/>
            <a:endCxn id="25" idx="6"/>
          </p:cNvCxnSpPr>
          <p:nvPr/>
        </p:nvCxnSpPr>
        <p:spPr>
          <a:xfrm flipH="1">
            <a:off x="8170782" y="2488127"/>
            <a:ext cx="1201818" cy="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9F01BA0-8143-4E08-A9B4-C417C243AF67}"/>
              </a:ext>
            </a:extLst>
          </p:cNvPr>
          <p:cNvCxnSpPr>
            <a:cxnSpLocks/>
            <a:endCxn id="23" idx="5"/>
          </p:cNvCxnSpPr>
          <p:nvPr/>
        </p:nvCxnSpPr>
        <p:spPr>
          <a:xfrm flipH="1" flipV="1">
            <a:off x="7856972" y="3349263"/>
            <a:ext cx="1253332" cy="994138"/>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9E15151-C144-4582-946F-ABB0C3A47F38}"/>
              </a:ext>
            </a:extLst>
          </p:cNvPr>
          <p:cNvCxnSpPr>
            <a:cxnSpLocks/>
            <a:endCxn id="24" idx="4"/>
          </p:cNvCxnSpPr>
          <p:nvPr/>
        </p:nvCxnSpPr>
        <p:spPr>
          <a:xfrm flipV="1">
            <a:off x="6837065" y="3733800"/>
            <a:ext cx="190717" cy="137160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0AD0D93A-4499-41C8-92E4-710F4912025F}"/>
              </a:ext>
            </a:extLst>
          </p:cNvPr>
          <p:cNvGrpSpPr/>
          <p:nvPr/>
        </p:nvGrpSpPr>
        <p:grpSpPr>
          <a:xfrm>
            <a:off x="3680493" y="1676400"/>
            <a:ext cx="1828800" cy="1828800"/>
            <a:chOff x="3680493" y="1676400"/>
            <a:chExt cx="1828800" cy="1828800"/>
          </a:xfrm>
        </p:grpSpPr>
        <p:sp>
          <p:nvSpPr>
            <p:cNvPr id="2" name="Oval 1"/>
            <p:cNvSpPr>
              <a:spLocks noChangeAspect="1"/>
            </p:cNvSpPr>
            <p:nvPr/>
          </p:nvSpPr>
          <p:spPr>
            <a:xfrm>
              <a:off x="3680493"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03811C5-1ED4-4A45-BA1D-7CB5DF142CCF}"/>
                </a:ext>
              </a:extLst>
            </p:cNvPr>
            <p:cNvSpPr txBox="1"/>
            <p:nvPr/>
          </p:nvSpPr>
          <p:spPr>
            <a:xfrm>
              <a:off x="384362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01</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92" name="Group 91">
            <a:extLst>
              <a:ext uri="{FF2B5EF4-FFF2-40B4-BE49-F238E27FC236}">
                <a16:creationId xmlns:a16="http://schemas.microsoft.com/office/drawing/2014/main" id="{8BCF6E52-40A3-42FA-B327-6C51AD2972F4}"/>
              </a:ext>
            </a:extLst>
          </p:cNvPr>
          <p:cNvGrpSpPr/>
          <p:nvPr/>
        </p:nvGrpSpPr>
        <p:grpSpPr>
          <a:xfrm>
            <a:off x="6113382" y="1676400"/>
            <a:ext cx="1828800" cy="1828800"/>
            <a:chOff x="6113382" y="1676400"/>
            <a:chExt cx="1828800" cy="1828800"/>
          </a:xfrm>
        </p:grpSpPr>
        <p:sp>
          <p:nvSpPr>
            <p:cNvPr id="12" name="Oval 11"/>
            <p:cNvSpPr>
              <a:spLocks noChangeAspect="1"/>
            </p:cNvSpPr>
            <p:nvPr/>
          </p:nvSpPr>
          <p:spPr>
            <a:xfrm>
              <a:off x="6113382"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94039BF9-91E3-4BDE-9C7A-0610C7D8D2BD}"/>
                </a:ext>
              </a:extLst>
            </p:cNvPr>
            <p:cNvSpPr txBox="1"/>
            <p:nvPr/>
          </p:nvSpPr>
          <p:spPr>
            <a:xfrm>
              <a:off x="625648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02</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49" name="Group 48">
            <a:extLst>
              <a:ext uri="{FF2B5EF4-FFF2-40B4-BE49-F238E27FC236}">
                <a16:creationId xmlns:a16="http://schemas.microsoft.com/office/drawing/2014/main" id="{0EECEB71-F6E1-4EFA-AE76-3DE1FCA4CD47}"/>
              </a:ext>
            </a:extLst>
          </p:cNvPr>
          <p:cNvGrpSpPr/>
          <p:nvPr/>
        </p:nvGrpSpPr>
        <p:grpSpPr>
          <a:xfrm>
            <a:off x="3424405" y="2259527"/>
            <a:ext cx="457200" cy="457200"/>
            <a:chOff x="3424405" y="2412843"/>
            <a:chExt cx="457200" cy="457200"/>
          </a:xfrm>
        </p:grpSpPr>
        <p:sp>
          <p:nvSpPr>
            <p:cNvPr id="22" name="Oval 12">
              <a:extLst>
                <a:ext uri="{FF2B5EF4-FFF2-40B4-BE49-F238E27FC236}">
                  <a16:creationId xmlns:a16="http://schemas.microsoft.com/office/drawing/2014/main" id="{136BF1C1-D209-4E64-835E-8CF47F64193D}"/>
                </a:ext>
              </a:extLst>
            </p:cNvPr>
            <p:cNvSpPr>
              <a:spLocks noChangeArrowheads="1"/>
            </p:cNvSpPr>
            <p:nvPr/>
          </p:nvSpPr>
          <p:spPr bwMode="auto">
            <a:xfrm flipH="1">
              <a:off x="3424405" y="2412843"/>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pPr algn="ctr"/>
              <a:endParaRPr lang="en-US" sz="2400" dirty="0">
                <a:solidFill>
                  <a:schemeClr val="bg1"/>
                </a:solidFill>
              </a:endParaRPr>
            </a:p>
          </p:txBody>
        </p:sp>
        <p:sp>
          <p:nvSpPr>
            <p:cNvPr id="42" name="TextBox 41">
              <a:extLst>
                <a:ext uri="{FF2B5EF4-FFF2-40B4-BE49-F238E27FC236}">
                  <a16:creationId xmlns:a16="http://schemas.microsoft.com/office/drawing/2014/main" id="{06788214-E2CF-42E7-A7F2-44E1E9B65B62}"/>
                </a:ext>
              </a:extLst>
            </p:cNvPr>
            <p:cNvSpPr txBox="1"/>
            <p:nvPr/>
          </p:nvSpPr>
          <p:spPr>
            <a:xfrm>
              <a:off x="3464532" y="2456487"/>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48" name="Group 47">
            <a:extLst>
              <a:ext uri="{FF2B5EF4-FFF2-40B4-BE49-F238E27FC236}">
                <a16:creationId xmlns:a16="http://schemas.microsoft.com/office/drawing/2014/main" id="{C60A58F0-F0C8-4370-A812-95EA32D23F66}"/>
              </a:ext>
            </a:extLst>
          </p:cNvPr>
          <p:cNvGrpSpPr/>
          <p:nvPr/>
        </p:nvGrpSpPr>
        <p:grpSpPr>
          <a:xfrm>
            <a:off x="3691847" y="2964884"/>
            <a:ext cx="457200" cy="457200"/>
            <a:chOff x="3691847" y="3118200"/>
            <a:chExt cx="457200" cy="457200"/>
          </a:xfrm>
        </p:grpSpPr>
        <p:sp>
          <p:nvSpPr>
            <p:cNvPr id="19" name="Oval 7">
              <a:extLst>
                <a:ext uri="{FF2B5EF4-FFF2-40B4-BE49-F238E27FC236}">
                  <a16:creationId xmlns:a16="http://schemas.microsoft.com/office/drawing/2014/main" id="{8D06FA0D-2A7B-42B1-8F8E-1598E5145E11}"/>
                </a:ext>
              </a:extLst>
            </p:cNvPr>
            <p:cNvSpPr>
              <a:spLocks noChangeArrowheads="1"/>
            </p:cNvSpPr>
            <p:nvPr/>
          </p:nvSpPr>
          <p:spPr bwMode="auto">
            <a:xfrm flipH="1">
              <a:off x="3691847" y="3118200"/>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5" name="TextBox 44">
              <a:extLst>
                <a:ext uri="{FF2B5EF4-FFF2-40B4-BE49-F238E27FC236}">
                  <a16:creationId xmlns:a16="http://schemas.microsoft.com/office/drawing/2014/main" id="{A38E0557-C01E-4BFC-84B5-6CDDDB091AC0}"/>
                </a:ext>
              </a:extLst>
            </p:cNvPr>
            <p:cNvSpPr txBox="1"/>
            <p:nvPr/>
          </p:nvSpPr>
          <p:spPr>
            <a:xfrm>
              <a:off x="3734437" y="314777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47" name="Group 46">
            <a:extLst>
              <a:ext uri="{FF2B5EF4-FFF2-40B4-BE49-F238E27FC236}">
                <a16:creationId xmlns:a16="http://schemas.microsoft.com/office/drawing/2014/main" id="{47479DBC-6971-4C50-9BEF-985560CBDA83}"/>
              </a:ext>
            </a:extLst>
          </p:cNvPr>
          <p:cNvGrpSpPr/>
          <p:nvPr/>
        </p:nvGrpSpPr>
        <p:grpSpPr>
          <a:xfrm>
            <a:off x="4443097" y="3274648"/>
            <a:ext cx="457200" cy="457200"/>
            <a:chOff x="4443097" y="3427964"/>
            <a:chExt cx="457200" cy="457200"/>
          </a:xfrm>
        </p:grpSpPr>
        <p:sp>
          <p:nvSpPr>
            <p:cNvPr id="21" name="Oval 11">
              <a:extLst>
                <a:ext uri="{FF2B5EF4-FFF2-40B4-BE49-F238E27FC236}">
                  <a16:creationId xmlns:a16="http://schemas.microsoft.com/office/drawing/2014/main" id="{610288FC-2966-4BBE-AF08-D82CD1367105}"/>
                </a:ext>
              </a:extLst>
            </p:cNvPr>
            <p:cNvSpPr>
              <a:spLocks noChangeArrowheads="1"/>
            </p:cNvSpPr>
            <p:nvPr/>
          </p:nvSpPr>
          <p:spPr bwMode="auto">
            <a:xfrm flipH="1">
              <a:off x="4443097" y="3427964"/>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TextBox 45">
              <a:extLst>
                <a:ext uri="{FF2B5EF4-FFF2-40B4-BE49-F238E27FC236}">
                  <a16:creationId xmlns:a16="http://schemas.microsoft.com/office/drawing/2014/main" id="{F6A35C84-4A9D-41B0-9DAF-C59B60B1A900}"/>
                </a:ext>
              </a:extLst>
            </p:cNvPr>
            <p:cNvSpPr txBox="1"/>
            <p:nvPr/>
          </p:nvSpPr>
          <p:spPr>
            <a:xfrm>
              <a:off x="4490695" y="346734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grpSp>
        <p:nvGrpSpPr>
          <p:cNvPr id="51" name="Group 50">
            <a:extLst>
              <a:ext uri="{FF2B5EF4-FFF2-40B4-BE49-F238E27FC236}">
                <a16:creationId xmlns:a16="http://schemas.microsoft.com/office/drawing/2014/main" id="{14F5EBC1-7BA4-444E-B522-8C9EA4B782FD}"/>
              </a:ext>
            </a:extLst>
          </p:cNvPr>
          <p:cNvGrpSpPr/>
          <p:nvPr/>
        </p:nvGrpSpPr>
        <p:grpSpPr>
          <a:xfrm>
            <a:off x="7713582" y="2259527"/>
            <a:ext cx="457200" cy="457200"/>
            <a:chOff x="7713582" y="2412843"/>
            <a:chExt cx="457200" cy="457200"/>
          </a:xfrm>
        </p:grpSpPr>
        <p:sp>
          <p:nvSpPr>
            <p:cNvPr id="25" name="Oval 12">
              <a:extLst>
                <a:ext uri="{FF2B5EF4-FFF2-40B4-BE49-F238E27FC236}">
                  <a16:creationId xmlns:a16="http://schemas.microsoft.com/office/drawing/2014/main" id="{BAB893FD-23D4-4AEB-9A77-3D3C181EDEFF}"/>
                </a:ext>
              </a:extLst>
            </p:cNvPr>
            <p:cNvSpPr>
              <a:spLocks noChangeArrowheads="1"/>
            </p:cNvSpPr>
            <p:nvPr/>
          </p:nvSpPr>
          <p:spPr bwMode="auto">
            <a:xfrm>
              <a:off x="7713582" y="2412843"/>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TextBox 49">
              <a:extLst>
                <a:ext uri="{FF2B5EF4-FFF2-40B4-BE49-F238E27FC236}">
                  <a16:creationId xmlns:a16="http://schemas.microsoft.com/office/drawing/2014/main" id="{3CEC9FA4-B119-4B9E-9A43-4DDE9371E6FF}"/>
                </a:ext>
              </a:extLst>
            </p:cNvPr>
            <p:cNvSpPr txBox="1"/>
            <p:nvPr/>
          </p:nvSpPr>
          <p:spPr>
            <a:xfrm>
              <a:off x="7759301" y="2431270"/>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53" name="Group 52">
            <a:extLst>
              <a:ext uri="{FF2B5EF4-FFF2-40B4-BE49-F238E27FC236}">
                <a16:creationId xmlns:a16="http://schemas.microsoft.com/office/drawing/2014/main" id="{EB259677-B78F-49C7-A937-98B13FCA885F}"/>
              </a:ext>
            </a:extLst>
          </p:cNvPr>
          <p:cNvGrpSpPr/>
          <p:nvPr/>
        </p:nvGrpSpPr>
        <p:grpSpPr>
          <a:xfrm>
            <a:off x="7466727" y="2959018"/>
            <a:ext cx="457200" cy="457200"/>
            <a:chOff x="7466727" y="3112334"/>
            <a:chExt cx="457200" cy="457200"/>
          </a:xfrm>
        </p:grpSpPr>
        <p:sp>
          <p:nvSpPr>
            <p:cNvPr id="23" name="Oval 7">
              <a:extLst>
                <a:ext uri="{FF2B5EF4-FFF2-40B4-BE49-F238E27FC236}">
                  <a16:creationId xmlns:a16="http://schemas.microsoft.com/office/drawing/2014/main" id="{68DF4BB2-AADE-48AD-9027-31E5FF9ACD8F}"/>
                </a:ext>
              </a:extLst>
            </p:cNvPr>
            <p:cNvSpPr>
              <a:spLocks noChangeArrowheads="1"/>
            </p:cNvSpPr>
            <p:nvPr/>
          </p:nvSpPr>
          <p:spPr bwMode="auto">
            <a:xfrm>
              <a:off x="7466727" y="3112334"/>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TextBox 51">
              <a:extLst>
                <a:ext uri="{FF2B5EF4-FFF2-40B4-BE49-F238E27FC236}">
                  <a16:creationId xmlns:a16="http://schemas.microsoft.com/office/drawing/2014/main" id="{C801541B-1CEF-469F-9337-C879C0F8513B}"/>
                </a:ext>
              </a:extLst>
            </p:cNvPr>
            <p:cNvSpPr txBox="1"/>
            <p:nvPr/>
          </p:nvSpPr>
          <p:spPr>
            <a:xfrm>
              <a:off x="7504869" y="314343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55" name="Group 54">
            <a:extLst>
              <a:ext uri="{FF2B5EF4-FFF2-40B4-BE49-F238E27FC236}">
                <a16:creationId xmlns:a16="http://schemas.microsoft.com/office/drawing/2014/main" id="{8570CFB0-5745-4007-B2B1-7EB18FAFF837}"/>
              </a:ext>
            </a:extLst>
          </p:cNvPr>
          <p:cNvGrpSpPr/>
          <p:nvPr/>
        </p:nvGrpSpPr>
        <p:grpSpPr>
          <a:xfrm>
            <a:off x="6799182" y="3276600"/>
            <a:ext cx="457200" cy="457200"/>
            <a:chOff x="6799182" y="3429916"/>
            <a:chExt cx="457200" cy="457200"/>
          </a:xfrm>
        </p:grpSpPr>
        <p:sp>
          <p:nvSpPr>
            <p:cNvPr id="24" name="Oval 11">
              <a:extLst>
                <a:ext uri="{FF2B5EF4-FFF2-40B4-BE49-F238E27FC236}">
                  <a16:creationId xmlns:a16="http://schemas.microsoft.com/office/drawing/2014/main" id="{20AC6D63-5163-431D-9CF5-825414CA5EE0}"/>
                </a:ext>
              </a:extLst>
            </p:cNvPr>
            <p:cNvSpPr>
              <a:spLocks noChangeArrowheads="1"/>
            </p:cNvSpPr>
            <p:nvPr/>
          </p:nvSpPr>
          <p:spPr bwMode="auto">
            <a:xfrm>
              <a:off x="6799182" y="3429916"/>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4" name="TextBox 53">
              <a:extLst>
                <a:ext uri="{FF2B5EF4-FFF2-40B4-BE49-F238E27FC236}">
                  <a16:creationId xmlns:a16="http://schemas.microsoft.com/office/drawing/2014/main" id="{3FDA4DBF-6389-4292-AD9F-9DA04C6ADCF8}"/>
                </a:ext>
              </a:extLst>
            </p:cNvPr>
            <p:cNvSpPr txBox="1"/>
            <p:nvPr/>
          </p:nvSpPr>
          <p:spPr>
            <a:xfrm>
              <a:off x="6837065" y="346103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sp>
        <p:nvSpPr>
          <p:cNvPr id="56" name="TextBox 55">
            <a:extLst>
              <a:ext uri="{FF2B5EF4-FFF2-40B4-BE49-F238E27FC236}">
                <a16:creationId xmlns:a16="http://schemas.microsoft.com/office/drawing/2014/main" id="{69B5E05F-D8DF-4ED4-B5F5-9263F6DFCBA3}"/>
              </a:ext>
            </a:extLst>
          </p:cNvPr>
          <p:cNvSpPr txBox="1"/>
          <p:nvPr/>
        </p:nvSpPr>
        <p:spPr>
          <a:xfrm>
            <a:off x="86797" y="241219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AC336643-6177-4406-9FF4-DD18C7F3692D}"/>
              </a:ext>
            </a:extLst>
          </p:cNvPr>
          <p:cNvSpPr txBox="1"/>
          <p:nvPr/>
        </p:nvSpPr>
        <p:spPr>
          <a:xfrm>
            <a:off x="3241595" y="516613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C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8" name="TextBox 57">
            <a:extLst>
              <a:ext uri="{FF2B5EF4-FFF2-40B4-BE49-F238E27FC236}">
                <a16:creationId xmlns:a16="http://schemas.microsoft.com/office/drawing/2014/main" id="{C0E0C208-D3FB-45B3-8B84-3EAD22BF4D99}"/>
              </a:ext>
            </a:extLst>
          </p:cNvPr>
          <p:cNvSpPr txBox="1"/>
          <p:nvPr/>
        </p:nvSpPr>
        <p:spPr>
          <a:xfrm>
            <a:off x="422195" y="4348931"/>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B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C7728A1F-0EFF-43EA-985D-52D5504132C0}"/>
              </a:ext>
            </a:extLst>
          </p:cNvPr>
          <p:cNvSpPr txBox="1"/>
          <p:nvPr/>
        </p:nvSpPr>
        <p:spPr>
          <a:xfrm>
            <a:off x="9491752" y="241219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AC5D71D2-9363-45BE-800D-E9F564FD2FBA}"/>
              </a:ext>
            </a:extLst>
          </p:cNvPr>
          <p:cNvSpPr txBox="1"/>
          <p:nvPr/>
        </p:nvSpPr>
        <p:spPr>
          <a:xfrm>
            <a:off x="9220200" y="434340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B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6" name="TextBox 65">
            <a:extLst>
              <a:ext uri="{FF2B5EF4-FFF2-40B4-BE49-F238E27FC236}">
                <a16:creationId xmlns:a16="http://schemas.microsoft.com/office/drawing/2014/main" id="{F4C5EF80-4B22-4DDC-8455-7E1C29FEFFA6}"/>
              </a:ext>
            </a:extLst>
          </p:cNvPr>
          <p:cNvSpPr txBox="1"/>
          <p:nvPr/>
        </p:nvSpPr>
        <p:spPr>
          <a:xfrm>
            <a:off x="6408298" y="5166717"/>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C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1" name="TextBox 80">
            <a:extLst>
              <a:ext uri="{FF2B5EF4-FFF2-40B4-BE49-F238E27FC236}">
                <a16:creationId xmlns:a16="http://schemas.microsoft.com/office/drawing/2014/main" id="{F5A63BBD-15F5-47E2-8551-640BA17DF9F5}"/>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4958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1000"/>
                                        <p:tgtEl>
                                          <p:spTgt spid="8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2000"/>
                                        <p:tgtEl>
                                          <p:spTgt spid="91"/>
                                        </p:tgtEl>
                                      </p:cBhvr>
                                    </p:animEffect>
                                    <p:anim calcmode="lin" valueType="num">
                                      <p:cBhvr>
                                        <p:cTn id="12" dur="2000" fill="hold"/>
                                        <p:tgtEl>
                                          <p:spTgt spid="91"/>
                                        </p:tgtEl>
                                        <p:attrNameLst>
                                          <p:attrName>ppt_w</p:attrName>
                                        </p:attrNameLst>
                                      </p:cBhvr>
                                      <p:tavLst>
                                        <p:tav tm="0" fmla="#ppt_w*sin(2.5*pi*$)">
                                          <p:val>
                                            <p:fltVal val="0"/>
                                          </p:val>
                                        </p:tav>
                                        <p:tav tm="100000">
                                          <p:val>
                                            <p:fltVal val="1"/>
                                          </p:val>
                                        </p:tav>
                                      </p:tavLst>
                                    </p:anim>
                                    <p:anim calcmode="lin" valueType="num">
                                      <p:cBhvr>
                                        <p:cTn id="13" dur="2000" fill="hold"/>
                                        <p:tgtEl>
                                          <p:spTgt spid="91"/>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1000"/>
                                  </p:stCondLst>
                                  <p:childTnLst>
                                    <p:set>
                                      <p:cBhvr>
                                        <p:cTn id="15" dur="1" fill="hold">
                                          <p:stCondLst>
                                            <p:cond delay="0"/>
                                          </p:stCondLst>
                                        </p:cTn>
                                        <p:tgtEl>
                                          <p:spTgt spid="92"/>
                                        </p:tgtEl>
                                        <p:attrNameLst>
                                          <p:attrName>style.visibility</p:attrName>
                                        </p:attrNameLst>
                                      </p:cBhvr>
                                      <p:to>
                                        <p:strVal val="visible"/>
                                      </p:to>
                                    </p:set>
                                    <p:animEffect transition="in" filter="fade">
                                      <p:cBhvr>
                                        <p:cTn id="16" dur="2000"/>
                                        <p:tgtEl>
                                          <p:spTgt spid="92"/>
                                        </p:tgtEl>
                                      </p:cBhvr>
                                    </p:animEffect>
                                    <p:anim calcmode="lin" valueType="num">
                                      <p:cBhvr>
                                        <p:cTn id="17" dur="2000" fill="hold"/>
                                        <p:tgtEl>
                                          <p:spTgt spid="92"/>
                                        </p:tgtEl>
                                        <p:attrNameLst>
                                          <p:attrName>ppt_w</p:attrName>
                                        </p:attrNameLst>
                                      </p:cBhvr>
                                      <p:tavLst>
                                        <p:tav tm="0" fmla="#ppt_w*sin(2.5*pi*$)">
                                          <p:val>
                                            <p:fltVal val="0"/>
                                          </p:val>
                                        </p:tav>
                                        <p:tav tm="100000">
                                          <p:val>
                                            <p:fltVal val="1"/>
                                          </p:val>
                                        </p:tav>
                                      </p:tavLst>
                                    </p:anim>
                                    <p:anim calcmode="lin" valueType="num">
                                      <p:cBhvr>
                                        <p:cTn id="18" dur="2000" fill="hold"/>
                                        <p:tgtEl>
                                          <p:spTgt spid="92"/>
                                        </p:tgtEl>
                                        <p:attrNameLst>
                                          <p:attrName>ppt_h</p:attrName>
                                        </p:attrNameLst>
                                      </p:cBhvr>
                                      <p:tavLst>
                                        <p:tav tm="0">
                                          <p:val>
                                            <p:strVal val="#ppt_h"/>
                                          </p:val>
                                        </p:tav>
                                        <p:tav tm="100000">
                                          <p:val>
                                            <p:strVal val="#ppt_h"/>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53" presetClass="entr" presetSubtype="16" fill="hold" nodeType="afterEffect">
                                  <p:stCondLst>
                                    <p:cond delay="250"/>
                                  </p:stCondLst>
                                  <p:childTnLst>
                                    <p:set>
                                      <p:cBhvr>
                                        <p:cTn id="26" dur="1" fill="hold">
                                          <p:stCondLst>
                                            <p:cond delay="0"/>
                                          </p:stCondLst>
                                        </p:cTn>
                                        <p:tgtEl>
                                          <p:spTgt spid="49"/>
                                        </p:tgtEl>
                                        <p:attrNameLst>
                                          <p:attrName>style.visibility</p:attrName>
                                        </p:attrNameLst>
                                      </p:cBhvr>
                                      <p:to>
                                        <p:strVal val="visible"/>
                                      </p:to>
                                    </p:set>
                                    <p:anim calcmode="lin" valueType="num">
                                      <p:cBhvr>
                                        <p:cTn id="27" dur="1000" fill="hold"/>
                                        <p:tgtEl>
                                          <p:spTgt spid="49"/>
                                        </p:tgtEl>
                                        <p:attrNameLst>
                                          <p:attrName>ppt_w</p:attrName>
                                        </p:attrNameLst>
                                      </p:cBhvr>
                                      <p:tavLst>
                                        <p:tav tm="0">
                                          <p:val>
                                            <p:fltVal val="0"/>
                                          </p:val>
                                        </p:tav>
                                        <p:tav tm="100000">
                                          <p:val>
                                            <p:strVal val="#ppt_w"/>
                                          </p:val>
                                        </p:tav>
                                      </p:tavLst>
                                    </p:anim>
                                    <p:anim calcmode="lin" valueType="num">
                                      <p:cBhvr>
                                        <p:cTn id="28" dur="1000" fill="hold"/>
                                        <p:tgtEl>
                                          <p:spTgt spid="49"/>
                                        </p:tgtEl>
                                        <p:attrNameLst>
                                          <p:attrName>ppt_h</p:attrName>
                                        </p:attrNameLst>
                                      </p:cBhvr>
                                      <p:tavLst>
                                        <p:tav tm="0">
                                          <p:val>
                                            <p:fltVal val="0"/>
                                          </p:val>
                                        </p:tav>
                                        <p:tav tm="100000">
                                          <p:val>
                                            <p:strVal val="#ppt_h"/>
                                          </p:val>
                                        </p:tav>
                                      </p:tavLst>
                                    </p:anim>
                                    <p:animEffect transition="in" filter="fade">
                                      <p:cBhvr>
                                        <p:cTn id="29" dur="1000"/>
                                        <p:tgtEl>
                                          <p:spTgt spid="49"/>
                                        </p:tgtEl>
                                      </p:cBhvr>
                                    </p:animEffect>
                                  </p:childTnLst>
                                </p:cTn>
                              </p:par>
                            </p:childTnLst>
                          </p:cTn>
                        </p:par>
                        <p:par>
                          <p:cTn id="30" fill="hold">
                            <p:stCondLst>
                              <p:cond delay="5250"/>
                            </p:stCondLst>
                            <p:childTnLst>
                              <p:par>
                                <p:cTn id="31" presetID="18" presetClass="entr" presetSubtype="12"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strips(downLeft)">
                                      <p:cBhvr>
                                        <p:cTn id="33" dur="1500"/>
                                        <p:tgtEl>
                                          <p:spTgt spid="26"/>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1500"/>
                                        <p:tgtEl>
                                          <p:spTgt spid="56"/>
                                        </p:tgtEl>
                                      </p:cBhvr>
                                    </p:animEffect>
                                    <p:anim calcmode="lin" valueType="num">
                                      <p:cBhvr>
                                        <p:cTn id="37" dur="1500" fill="hold"/>
                                        <p:tgtEl>
                                          <p:spTgt spid="56"/>
                                        </p:tgtEl>
                                        <p:attrNameLst>
                                          <p:attrName>ppt_x</p:attrName>
                                        </p:attrNameLst>
                                      </p:cBhvr>
                                      <p:tavLst>
                                        <p:tav tm="0">
                                          <p:val>
                                            <p:strVal val="#ppt_x"/>
                                          </p:val>
                                        </p:tav>
                                        <p:tav tm="100000">
                                          <p:val>
                                            <p:strVal val="#ppt_x"/>
                                          </p:val>
                                        </p:tav>
                                      </p:tavLst>
                                    </p:anim>
                                    <p:anim calcmode="lin" valueType="num">
                                      <p:cBhvr>
                                        <p:cTn id="38" dur="1500" fill="hold"/>
                                        <p:tgtEl>
                                          <p:spTgt spid="56"/>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53" presetClass="entr" presetSubtype="16" fill="hold" nodeType="afterEffect">
                                  <p:stCondLst>
                                    <p:cond delay="250"/>
                                  </p:stCondLst>
                                  <p:childTnLst>
                                    <p:set>
                                      <p:cBhvr>
                                        <p:cTn id="41" dur="1" fill="hold">
                                          <p:stCondLst>
                                            <p:cond delay="0"/>
                                          </p:stCondLst>
                                        </p:cTn>
                                        <p:tgtEl>
                                          <p:spTgt spid="51"/>
                                        </p:tgtEl>
                                        <p:attrNameLst>
                                          <p:attrName>style.visibility</p:attrName>
                                        </p:attrNameLst>
                                      </p:cBhvr>
                                      <p:to>
                                        <p:strVal val="visible"/>
                                      </p:to>
                                    </p:set>
                                    <p:anim calcmode="lin" valueType="num">
                                      <p:cBhvr>
                                        <p:cTn id="42" dur="1000" fill="hold"/>
                                        <p:tgtEl>
                                          <p:spTgt spid="51"/>
                                        </p:tgtEl>
                                        <p:attrNameLst>
                                          <p:attrName>ppt_w</p:attrName>
                                        </p:attrNameLst>
                                      </p:cBhvr>
                                      <p:tavLst>
                                        <p:tav tm="0">
                                          <p:val>
                                            <p:fltVal val="0"/>
                                          </p:val>
                                        </p:tav>
                                        <p:tav tm="100000">
                                          <p:val>
                                            <p:strVal val="#ppt_w"/>
                                          </p:val>
                                        </p:tav>
                                      </p:tavLst>
                                    </p:anim>
                                    <p:anim calcmode="lin" valueType="num">
                                      <p:cBhvr>
                                        <p:cTn id="43" dur="1000" fill="hold"/>
                                        <p:tgtEl>
                                          <p:spTgt spid="51"/>
                                        </p:tgtEl>
                                        <p:attrNameLst>
                                          <p:attrName>ppt_h</p:attrName>
                                        </p:attrNameLst>
                                      </p:cBhvr>
                                      <p:tavLst>
                                        <p:tav tm="0">
                                          <p:val>
                                            <p:fltVal val="0"/>
                                          </p:val>
                                        </p:tav>
                                        <p:tav tm="100000">
                                          <p:val>
                                            <p:strVal val="#ppt_h"/>
                                          </p:val>
                                        </p:tav>
                                      </p:tavLst>
                                    </p:anim>
                                    <p:animEffect transition="in" filter="fade">
                                      <p:cBhvr>
                                        <p:cTn id="44" dur="1000"/>
                                        <p:tgtEl>
                                          <p:spTgt spid="51"/>
                                        </p:tgtEl>
                                      </p:cBhvr>
                                    </p:animEffect>
                                  </p:childTnLst>
                                </p:cTn>
                              </p:par>
                            </p:childTnLst>
                          </p:cTn>
                        </p:par>
                        <p:par>
                          <p:cTn id="45" fill="hold">
                            <p:stCondLst>
                              <p:cond delay="8000"/>
                            </p:stCondLst>
                            <p:childTnLst>
                              <p:par>
                                <p:cTn id="46" presetID="18" presetClass="entr" presetSubtype="6"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strips(downRight)">
                                      <p:cBhvr>
                                        <p:cTn id="48" dur="1500"/>
                                        <p:tgtEl>
                                          <p:spTgt spid="29"/>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1500"/>
                                        <p:tgtEl>
                                          <p:spTgt spid="62"/>
                                        </p:tgtEl>
                                      </p:cBhvr>
                                    </p:animEffect>
                                    <p:anim calcmode="lin" valueType="num">
                                      <p:cBhvr>
                                        <p:cTn id="52" dur="1500" fill="hold"/>
                                        <p:tgtEl>
                                          <p:spTgt spid="62"/>
                                        </p:tgtEl>
                                        <p:attrNameLst>
                                          <p:attrName>ppt_x</p:attrName>
                                        </p:attrNameLst>
                                      </p:cBhvr>
                                      <p:tavLst>
                                        <p:tav tm="0">
                                          <p:val>
                                            <p:strVal val="#ppt_x"/>
                                          </p:val>
                                        </p:tav>
                                        <p:tav tm="100000">
                                          <p:val>
                                            <p:strVal val="#ppt_x"/>
                                          </p:val>
                                        </p:tav>
                                      </p:tavLst>
                                    </p:anim>
                                    <p:anim calcmode="lin" valueType="num">
                                      <p:cBhvr>
                                        <p:cTn id="53" dur="1500" fill="hold"/>
                                        <p:tgtEl>
                                          <p:spTgt spid="62"/>
                                        </p:tgtEl>
                                        <p:attrNameLst>
                                          <p:attrName>ppt_y</p:attrName>
                                        </p:attrNameLst>
                                      </p:cBhvr>
                                      <p:tavLst>
                                        <p:tav tm="0">
                                          <p:val>
                                            <p:strVal val="#ppt_y+.1"/>
                                          </p:val>
                                        </p:tav>
                                        <p:tav tm="100000">
                                          <p:val>
                                            <p:strVal val="#ppt_y"/>
                                          </p:val>
                                        </p:tav>
                                      </p:tavLst>
                                    </p:anim>
                                  </p:childTnLst>
                                </p:cTn>
                              </p:par>
                            </p:childTnLst>
                          </p:cTn>
                        </p:par>
                        <p:par>
                          <p:cTn id="54" fill="hold">
                            <p:stCondLst>
                              <p:cond delay="9500"/>
                            </p:stCondLst>
                            <p:childTnLst>
                              <p:par>
                                <p:cTn id="55" presetID="53" presetClass="entr" presetSubtype="16" fill="hold" nodeType="afterEffect">
                                  <p:stCondLst>
                                    <p:cond delay="25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Effect transition="in" filter="fade">
                                      <p:cBhvr>
                                        <p:cTn id="59" dur="1000"/>
                                        <p:tgtEl>
                                          <p:spTgt spid="48"/>
                                        </p:tgtEl>
                                      </p:cBhvr>
                                    </p:animEffect>
                                  </p:childTnLst>
                                </p:cTn>
                              </p:par>
                            </p:childTnLst>
                          </p:cTn>
                        </p:par>
                        <p:par>
                          <p:cTn id="60" fill="hold">
                            <p:stCondLst>
                              <p:cond delay="10750"/>
                            </p:stCondLst>
                            <p:childTnLst>
                              <p:par>
                                <p:cTn id="61" presetID="18" presetClass="entr" presetSubtype="12"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strips(downLeft)">
                                      <p:cBhvr>
                                        <p:cTn id="63" dur="1500"/>
                                        <p:tgtEl>
                                          <p:spTgt spid="27"/>
                                        </p:tgtEl>
                                      </p:cBhvr>
                                    </p:animEffect>
                                  </p:childTnLst>
                                </p:cTn>
                              </p:par>
                              <p:par>
                                <p:cTn id="64" presetID="42"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500"/>
                                        <p:tgtEl>
                                          <p:spTgt spid="58"/>
                                        </p:tgtEl>
                                      </p:cBhvr>
                                    </p:animEffect>
                                    <p:anim calcmode="lin" valueType="num">
                                      <p:cBhvr>
                                        <p:cTn id="67" dur="1500" fill="hold"/>
                                        <p:tgtEl>
                                          <p:spTgt spid="58"/>
                                        </p:tgtEl>
                                        <p:attrNameLst>
                                          <p:attrName>ppt_x</p:attrName>
                                        </p:attrNameLst>
                                      </p:cBhvr>
                                      <p:tavLst>
                                        <p:tav tm="0">
                                          <p:val>
                                            <p:strVal val="#ppt_x"/>
                                          </p:val>
                                        </p:tav>
                                        <p:tav tm="100000">
                                          <p:val>
                                            <p:strVal val="#ppt_x"/>
                                          </p:val>
                                        </p:tav>
                                      </p:tavLst>
                                    </p:anim>
                                    <p:anim calcmode="lin" valueType="num">
                                      <p:cBhvr>
                                        <p:cTn id="68" dur="1500" fill="hold"/>
                                        <p:tgtEl>
                                          <p:spTgt spid="58"/>
                                        </p:tgtEl>
                                        <p:attrNameLst>
                                          <p:attrName>ppt_y</p:attrName>
                                        </p:attrNameLst>
                                      </p:cBhvr>
                                      <p:tavLst>
                                        <p:tav tm="0">
                                          <p:val>
                                            <p:strVal val="#ppt_y+.1"/>
                                          </p:val>
                                        </p:tav>
                                        <p:tav tm="100000">
                                          <p:val>
                                            <p:strVal val="#ppt_y"/>
                                          </p:val>
                                        </p:tav>
                                      </p:tavLst>
                                    </p:anim>
                                  </p:childTnLst>
                                </p:cTn>
                              </p:par>
                            </p:childTnLst>
                          </p:cTn>
                        </p:par>
                        <p:par>
                          <p:cTn id="69" fill="hold">
                            <p:stCondLst>
                              <p:cond delay="12250"/>
                            </p:stCondLst>
                            <p:childTnLst>
                              <p:par>
                                <p:cTn id="70" presetID="53" presetClass="entr" presetSubtype="16" fill="hold" nodeType="afterEffect">
                                  <p:stCondLst>
                                    <p:cond delay="250"/>
                                  </p:stCondLst>
                                  <p:childTnLst>
                                    <p:set>
                                      <p:cBhvr>
                                        <p:cTn id="71" dur="1" fill="hold">
                                          <p:stCondLst>
                                            <p:cond delay="0"/>
                                          </p:stCondLst>
                                        </p:cTn>
                                        <p:tgtEl>
                                          <p:spTgt spid="53"/>
                                        </p:tgtEl>
                                        <p:attrNameLst>
                                          <p:attrName>style.visibility</p:attrName>
                                        </p:attrNameLst>
                                      </p:cBhvr>
                                      <p:to>
                                        <p:strVal val="visible"/>
                                      </p:to>
                                    </p:set>
                                    <p:anim calcmode="lin" valueType="num">
                                      <p:cBhvr>
                                        <p:cTn id="72" dur="1000" fill="hold"/>
                                        <p:tgtEl>
                                          <p:spTgt spid="53"/>
                                        </p:tgtEl>
                                        <p:attrNameLst>
                                          <p:attrName>ppt_w</p:attrName>
                                        </p:attrNameLst>
                                      </p:cBhvr>
                                      <p:tavLst>
                                        <p:tav tm="0">
                                          <p:val>
                                            <p:fltVal val="0"/>
                                          </p:val>
                                        </p:tav>
                                        <p:tav tm="100000">
                                          <p:val>
                                            <p:strVal val="#ppt_w"/>
                                          </p:val>
                                        </p:tav>
                                      </p:tavLst>
                                    </p:anim>
                                    <p:anim calcmode="lin" valueType="num">
                                      <p:cBhvr>
                                        <p:cTn id="73" dur="1000" fill="hold"/>
                                        <p:tgtEl>
                                          <p:spTgt spid="53"/>
                                        </p:tgtEl>
                                        <p:attrNameLst>
                                          <p:attrName>ppt_h</p:attrName>
                                        </p:attrNameLst>
                                      </p:cBhvr>
                                      <p:tavLst>
                                        <p:tav tm="0">
                                          <p:val>
                                            <p:fltVal val="0"/>
                                          </p:val>
                                        </p:tav>
                                        <p:tav tm="100000">
                                          <p:val>
                                            <p:strVal val="#ppt_h"/>
                                          </p:val>
                                        </p:tav>
                                      </p:tavLst>
                                    </p:anim>
                                    <p:animEffect transition="in" filter="fade">
                                      <p:cBhvr>
                                        <p:cTn id="74" dur="1000"/>
                                        <p:tgtEl>
                                          <p:spTgt spid="53"/>
                                        </p:tgtEl>
                                      </p:cBhvr>
                                    </p:animEffect>
                                  </p:childTnLst>
                                </p:cTn>
                              </p:par>
                            </p:childTnLst>
                          </p:cTn>
                        </p:par>
                        <p:par>
                          <p:cTn id="75" fill="hold">
                            <p:stCondLst>
                              <p:cond delay="13500"/>
                            </p:stCondLst>
                            <p:childTnLst>
                              <p:par>
                                <p:cTn id="76" presetID="18" presetClass="entr" presetSubtype="6"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strips(downRight)">
                                      <p:cBhvr>
                                        <p:cTn id="78" dur="1500"/>
                                        <p:tgtEl>
                                          <p:spTgt spid="30"/>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fade">
                                      <p:cBhvr>
                                        <p:cTn id="81" dur="1500"/>
                                        <p:tgtEl>
                                          <p:spTgt spid="64"/>
                                        </p:tgtEl>
                                      </p:cBhvr>
                                    </p:animEffect>
                                    <p:anim calcmode="lin" valueType="num">
                                      <p:cBhvr>
                                        <p:cTn id="82" dur="1500" fill="hold"/>
                                        <p:tgtEl>
                                          <p:spTgt spid="64"/>
                                        </p:tgtEl>
                                        <p:attrNameLst>
                                          <p:attrName>ppt_x</p:attrName>
                                        </p:attrNameLst>
                                      </p:cBhvr>
                                      <p:tavLst>
                                        <p:tav tm="0">
                                          <p:val>
                                            <p:strVal val="#ppt_x"/>
                                          </p:val>
                                        </p:tav>
                                        <p:tav tm="100000">
                                          <p:val>
                                            <p:strVal val="#ppt_x"/>
                                          </p:val>
                                        </p:tav>
                                      </p:tavLst>
                                    </p:anim>
                                    <p:anim calcmode="lin" valueType="num">
                                      <p:cBhvr>
                                        <p:cTn id="83" dur="1500" fill="hold"/>
                                        <p:tgtEl>
                                          <p:spTgt spid="64"/>
                                        </p:tgtEl>
                                        <p:attrNameLst>
                                          <p:attrName>ppt_y</p:attrName>
                                        </p:attrNameLst>
                                      </p:cBhvr>
                                      <p:tavLst>
                                        <p:tav tm="0">
                                          <p:val>
                                            <p:strVal val="#ppt_y+.1"/>
                                          </p:val>
                                        </p:tav>
                                        <p:tav tm="100000">
                                          <p:val>
                                            <p:strVal val="#ppt_y"/>
                                          </p:val>
                                        </p:tav>
                                      </p:tavLst>
                                    </p:anim>
                                  </p:childTnLst>
                                </p:cTn>
                              </p:par>
                            </p:childTnLst>
                          </p:cTn>
                        </p:par>
                        <p:par>
                          <p:cTn id="84" fill="hold">
                            <p:stCondLst>
                              <p:cond delay="15000"/>
                            </p:stCondLst>
                            <p:childTnLst>
                              <p:par>
                                <p:cTn id="85" presetID="53" presetClass="entr" presetSubtype="16" fill="hold" nodeType="afterEffect">
                                  <p:stCondLst>
                                    <p:cond delay="250"/>
                                  </p:stCondLst>
                                  <p:childTnLst>
                                    <p:set>
                                      <p:cBhvr>
                                        <p:cTn id="86" dur="1" fill="hold">
                                          <p:stCondLst>
                                            <p:cond delay="0"/>
                                          </p:stCondLst>
                                        </p:cTn>
                                        <p:tgtEl>
                                          <p:spTgt spid="47"/>
                                        </p:tgtEl>
                                        <p:attrNameLst>
                                          <p:attrName>style.visibility</p:attrName>
                                        </p:attrNameLst>
                                      </p:cBhvr>
                                      <p:to>
                                        <p:strVal val="visible"/>
                                      </p:to>
                                    </p:set>
                                    <p:anim calcmode="lin" valueType="num">
                                      <p:cBhvr>
                                        <p:cTn id="87" dur="1000" fill="hold"/>
                                        <p:tgtEl>
                                          <p:spTgt spid="47"/>
                                        </p:tgtEl>
                                        <p:attrNameLst>
                                          <p:attrName>ppt_w</p:attrName>
                                        </p:attrNameLst>
                                      </p:cBhvr>
                                      <p:tavLst>
                                        <p:tav tm="0">
                                          <p:val>
                                            <p:fltVal val="0"/>
                                          </p:val>
                                        </p:tav>
                                        <p:tav tm="100000">
                                          <p:val>
                                            <p:strVal val="#ppt_w"/>
                                          </p:val>
                                        </p:tav>
                                      </p:tavLst>
                                    </p:anim>
                                    <p:anim calcmode="lin" valueType="num">
                                      <p:cBhvr>
                                        <p:cTn id="88" dur="1000" fill="hold"/>
                                        <p:tgtEl>
                                          <p:spTgt spid="47"/>
                                        </p:tgtEl>
                                        <p:attrNameLst>
                                          <p:attrName>ppt_h</p:attrName>
                                        </p:attrNameLst>
                                      </p:cBhvr>
                                      <p:tavLst>
                                        <p:tav tm="0">
                                          <p:val>
                                            <p:fltVal val="0"/>
                                          </p:val>
                                        </p:tav>
                                        <p:tav tm="100000">
                                          <p:val>
                                            <p:strVal val="#ppt_h"/>
                                          </p:val>
                                        </p:tav>
                                      </p:tavLst>
                                    </p:anim>
                                    <p:animEffect transition="in" filter="fade">
                                      <p:cBhvr>
                                        <p:cTn id="89" dur="1000"/>
                                        <p:tgtEl>
                                          <p:spTgt spid="47"/>
                                        </p:tgtEl>
                                      </p:cBhvr>
                                    </p:animEffect>
                                  </p:childTnLst>
                                </p:cTn>
                              </p:par>
                            </p:childTnLst>
                          </p:cTn>
                        </p:par>
                        <p:par>
                          <p:cTn id="90" fill="hold">
                            <p:stCondLst>
                              <p:cond delay="16250"/>
                            </p:stCondLst>
                            <p:childTnLst>
                              <p:par>
                                <p:cTn id="91" presetID="18" presetClass="entr" presetSubtype="12"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strips(downLeft)">
                                      <p:cBhvr>
                                        <p:cTn id="93" dur="1500"/>
                                        <p:tgtEl>
                                          <p:spTgt spid="28"/>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fade">
                                      <p:cBhvr>
                                        <p:cTn id="96" dur="1500"/>
                                        <p:tgtEl>
                                          <p:spTgt spid="57"/>
                                        </p:tgtEl>
                                      </p:cBhvr>
                                    </p:animEffect>
                                    <p:anim calcmode="lin" valueType="num">
                                      <p:cBhvr>
                                        <p:cTn id="97" dur="1500" fill="hold"/>
                                        <p:tgtEl>
                                          <p:spTgt spid="57"/>
                                        </p:tgtEl>
                                        <p:attrNameLst>
                                          <p:attrName>ppt_x</p:attrName>
                                        </p:attrNameLst>
                                      </p:cBhvr>
                                      <p:tavLst>
                                        <p:tav tm="0">
                                          <p:val>
                                            <p:strVal val="#ppt_x"/>
                                          </p:val>
                                        </p:tav>
                                        <p:tav tm="100000">
                                          <p:val>
                                            <p:strVal val="#ppt_x"/>
                                          </p:val>
                                        </p:tav>
                                      </p:tavLst>
                                    </p:anim>
                                    <p:anim calcmode="lin" valueType="num">
                                      <p:cBhvr>
                                        <p:cTn id="98" dur="1500" fill="hold"/>
                                        <p:tgtEl>
                                          <p:spTgt spid="57"/>
                                        </p:tgtEl>
                                        <p:attrNameLst>
                                          <p:attrName>ppt_y</p:attrName>
                                        </p:attrNameLst>
                                      </p:cBhvr>
                                      <p:tavLst>
                                        <p:tav tm="0">
                                          <p:val>
                                            <p:strVal val="#ppt_y+.1"/>
                                          </p:val>
                                        </p:tav>
                                        <p:tav tm="100000">
                                          <p:val>
                                            <p:strVal val="#ppt_y"/>
                                          </p:val>
                                        </p:tav>
                                      </p:tavLst>
                                    </p:anim>
                                  </p:childTnLst>
                                </p:cTn>
                              </p:par>
                            </p:childTnLst>
                          </p:cTn>
                        </p:par>
                        <p:par>
                          <p:cTn id="99" fill="hold">
                            <p:stCondLst>
                              <p:cond delay="17750"/>
                            </p:stCondLst>
                            <p:childTnLst>
                              <p:par>
                                <p:cTn id="100" presetID="53" presetClass="entr" presetSubtype="16" fill="hold" nodeType="afterEffect">
                                  <p:stCondLst>
                                    <p:cond delay="250"/>
                                  </p:stCondLst>
                                  <p:childTnLst>
                                    <p:set>
                                      <p:cBhvr>
                                        <p:cTn id="101" dur="1" fill="hold">
                                          <p:stCondLst>
                                            <p:cond delay="0"/>
                                          </p:stCondLst>
                                        </p:cTn>
                                        <p:tgtEl>
                                          <p:spTgt spid="55"/>
                                        </p:tgtEl>
                                        <p:attrNameLst>
                                          <p:attrName>style.visibility</p:attrName>
                                        </p:attrNameLst>
                                      </p:cBhvr>
                                      <p:to>
                                        <p:strVal val="visible"/>
                                      </p:to>
                                    </p:set>
                                    <p:anim calcmode="lin" valueType="num">
                                      <p:cBhvr>
                                        <p:cTn id="102" dur="1000" fill="hold"/>
                                        <p:tgtEl>
                                          <p:spTgt spid="55"/>
                                        </p:tgtEl>
                                        <p:attrNameLst>
                                          <p:attrName>ppt_w</p:attrName>
                                        </p:attrNameLst>
                                      </p:cBhvr>
                                      <p:tavLst>
                                        <p:tav tm="0">
                                          <p:val>
                                            <p:fltVal val="0"/>
                                          </p:val>
                                        </p:tav>
                                        <p:tav tm="100000">
                                          <p:val>
                                            <p:strVal val="#ppt_w"/>
                                          </p:val>
                                        </p:tav>
                                      </p:tavLst>
                                    </p:anim>
                                    <p:anim calcmode="lin" valueType="num">
                                      <p:cBhvr>
                                        <p:cTn id="103" dur="1000" fill="hold"/>
                                        <p:tgtEl>
                                          <p:spTgt spid="55"/>
                                        </p:tgtEl>
                                        <p:attrNameLst>
                                          <p:attrName>ppt_h</p:attrName>
                                        </p:attrNameLst>
                                      </p:cBhvr>
                                      <p:tavLst>
                                        <p:tav tm="0">
                                          <p:val>
                                            <p:fltVal val="0"/>
                                          </p:val>
                                        </p:tav>
                                        <p:tav tm="100000">
                                          <p:val>
                                            <p:strVal val="#ppt_h"/>
                                          </p:val>
                                        </p:tav>
                                      </p:tavLst>
                                    </p:anim>
                                    <p:animEffect transition="in" filter="fade">
                                      <p:cBhvr>
                                        <p:cTn id="104" dur="1000"/>
                                        <p:tgtEl>
                                          <p:spTgt spid="55"/>
                                        </p:tgtEl>
                                      </p:cBhvr>
                                    </p:animEffect>
                                  </p:childTnLst>
                                </p:cTn>
                              </p:par>
                            </p:childTnLst>
                          </p:cTn>
                        </p:par>
                        <p:par>
                          <p:cTn id="105" fill="hold">
                            <p:stCondLst>
                              <p:cond delay="19000"/>
                            </p:stCondLst>
                            <p:childTnLst>
                              <p:par>
                                <p:cTn id="106" presetID="18" presetClass="entr" presetSubtype="12" fill="hold"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strips(downLeft)">
                                      <p:cBhvr>
                                        <p:cTn id="108" dur="1500"/>
                                        <p:tgtEl>
                                          <p:spTgt spid="31"/>
                                        </p:tgtEl>
                                      </p:cBhvr>
                                    </p:animEffect>
                                  </p:childTnLst>
                                </p:cTn>
                              </p:par>
                              <p:par>
                                <p:cTn id="109" presetID="42" presetClass="entr" presetSubtype="0" fill="hold" grpId="0" nodeType="with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fade">
                                      <p:cBhvr>
                                        <p:cTn id="111" dur="1500"/>
                                        <p:tgtEl>
                                          <p:spTgt spid="66"/>
                                        </p:tgtEl>
                                      </p:cBhvr>
                                    </p:animEffect>
                                    <p:anim calcmode="lin" valueType="num">
                                      <p:cBhvr>
                                        <p:cTn id="112" dur="1500" fill="hold"/>
                                        <p:tgtEl>
                                          <p:spTgt spid="66"/>
                                        </p:tgtEl>
                                        <p:attrNameLst>
                                          <p:attrName>ppt_x</p:attrName>
                                        </p:attrNameLst>
                                      </p:cBhvr>
                                      <p:tavLst>
                                        <p:tav tm="0">
                                          <p:val>
                                            <p:strVal val="#ppt_x"/>
                                          </p:val>
                                        </p:tav>
                                        <p:tav tm="100000">
                                          <p:val>
                                            <p:strVal val="#ppt_x"/>
                                          </p:val>
                                        </p:tav>
                                      </p:tavLst>
                                    </p:anim>
                                    <p:anim calcmode="lin" valueType="num">
                                      <p:cBhvr>
                                        <p:cTn id="113"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6" grpId="0"/>
      <p:bldP spid="57" grpId="0"/>
      <p:bldP spid="58" grpId="0"/>
      <p:bldP spid="62" grpId="0"/>
      <p:bldP spid="64" grpId="0"/>
      <p:bldP spid="66" grpId="0"/>
      <p:bldP spid="8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Freeform 8"/>
          <p:cNvSpPr/>
          <p:nvPr/>
        </p:nvSpPr>
        <p:spPr>
          <a:xfrm>
            <a:off x="1" y="4528969"/>
            <a:ext cx="12184224" cy="2329032"/>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3" name="TextBox 12"/>
          <p:cNvSpPr txBox="1"/>
          <p:nvPr/>
        </p:nvSpPr>
        <p:spPr>
          <a:xfrm>
            <a:off x="395707" y="2086115"/>
            <a:ext cx="5483317"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4" name="TextBox 13"/>
          <p:cNvSpPr txBox="1"/>
          <p:nvPr/>
        </p:nvSpPr>
        <p:spPr>
          <a:xfrm>
            <a:off x="395707" y="5009933"/>
            <a:ext cx="10585647" cy="113877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5" name="Oval 14"/>
          <p:cNvSpPr>
            <a:spLocks noChangeAspect="1"/>
          </p:cNvSpPr>
          <p:nvPr/>
        </p:nvSpPr>
        <p:spPr>
          <a:xfrm>
            <a:off x="6207152" y="2589500"/>
            <a:ext cx="731520" cy="73152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01</a:t>
            </a:r>
          </a:p>
        </p:txBody>
      </p:sp>
      <p:sp>
        <p:nvSpPr>
          <p:cNvPr id="17" name="Oval 16"/>
          <p:cNvSpPr>
            <a:spLocks noChangeAspect="1"/>
          </p:cNvSpPr>
          <p:nvPr/>
        </p:nvSpPr>
        <p:spPr>
          <a:xfrm>
            <a:off x="7363629" y="2589500"/>
            <a:ext cx="731520" cy="73152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02</a:t>
            </a:r>
          </a:p>
        </p:txBody>
      </p:sp>
      <p:sp>
        <p:nvSpPr>
          <p:cNvPr id="18" name="Oval 17"/>
          <p:cNvSpPr>
            <a:spLocks noChangeAspect="1"/>
          </p:cNvSpPr>
          <p:nvPr/>
        </p:nvSpPr>
        <p:spPr>
          <a:xfrm>
            <a:off x="8535356" y="2589500"/>
            <a:ext cx="731520" cy="73152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03</a:t>
            </a:r>
          </a:p>
        </p:txBody>
      </p:sp>
      <p:sp>
        <p:nvSpPr>
          <p:cNvPr id="19" name="Oval 18"/>
          <p:cNvSpPr>
            <a:spLocks noChangeAspect="1"/>
          </p:cNvSpPr>
          <p:nvPr/>
        </p:nvSpPr>
        <p:spPr>
          <a:xfrm>
            <a:off x="9714550" y="2561864"/>
            <a:ext cx="731520" cy="731520"/>
          </a:xfrm>
          <a:prstGeom prst="ellipse">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04</a:t>
            </a:r>
          </a:p>
        </p:txBody>
      </p:sp>
      <p:sp>
        <p:nvSpPr>
          <p:cNvPr id="25" name="Circular Arrow 24"/>
          <p:cNvSpPr/>
          <p:nvPr/>
        </p:nvSpPr>
        <p:spPr>
          <a:xfrm rot="120000">
            <a:off x="6572921"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ircular Arrow 25"/>
          <p:cNvSpPr/>
          <p:nvPr/>
        </p:nvSpPr>
        <p:spPr>
          <a:xfrm rot="-120000" flipV="1">
            <a:off x="7716219" y="2909137"/>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ircular Arrow 26"/>
          <p:cNvSpPr/>
          <p:nvPr/>
        </p:nvSpPr>
        <p:spPr>
          <a:xfrm rot="-120000" flipV="1">
            <a:off x="10252542" y="2890985"/>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ircular Arrow 27"/>
          <p:cNvSpPr/>
          <p:nvPr/>
        </p:nvSpPr>
        <p:spPr>
          <a:xfrm rot="120000">
            <a:off x="8943313"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eeform 31"/>
          <p:cNvSpPr/>
          <p:nvPr/>
        </p:nvSpPr>
        <p:spPr>
          <a:xfrm>
            <a:off x="11189914" y="1897346"/>
            <a:ext cx="705997" cy="991983"/>
          </a:xfrm>
          <a:custGeom>
            <a:avLst/>
            <a:gdLst>
              <a:gd name="connsiteX0" fmla="*/ 0 w 705997"/>
              <a:gd name="connsiteY0" fmla="*/ 0 h 991983"/>
              <a:gd name="connsiteX1" fmla="*/ 45719 w 705997"/>
              <a:gd name="connsiteY1" fmla="*/ 0 h 991983"/>
              <a:gd name="connsiteX2" fmla="*/ 45719 w 705997"/>
              <a:gd name="connsiteY2" fmla="*/ 62146 h 991983"/>
              <a:gd name="connsiteX3" fmla="*/ 65555 w 705997"/>
              <a:gd name="connsiteY3" fmla="*/ 42502 h 991983"/>
              <a:gd name="connsiteX4" fmla="*/ 705997 w 705997"/>
              <a:gd name="connsiteY4" fmla="*/ 84785 h 991983"/>
              <a:gd name="connsiteX5" fmla="*/ 705997 w 705997"/>
              <a:gd name="connsiteY5" fmla="*/ 579620 h 991983"/>
              <a:gd name="connsiteX6" fmla="*/ 65555 w 705997"/>
              <a:gd name="connsiteY6" fmla="*/ 537337 h 991983"/>
              <a:gd name="connsiteX7" fmla="*/ 45719 w 705997"/>
              <a:gd name="connsiteY7" fmla="*/ 556981 h 991983"/>
              <a:gd name="connsiteX8" fmla="*/ 45719 w 705997"/>
              <a:gd name="connsiteY8" fmla="*/ 991983 h 991983"/>
              <a:gd name="connsiteX9" fmla="*/ 0 w 705997"/>
              <a:gd name="connsiteY9" fmla="*/ 991983 h 9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997" h="991983">
                <a:moveTo>
                  <a:pt x="0" y="0"/>
                </a:moveTo>
                <a:lnTo>
                  <a:pt x="45719" y="0"/>
                </a:lnTo>
                <a:lnTo>
                  <a:pt x="45719" y="62146"/>
                </a:lnTo>
                <a:lnTo>
                  <a:pt x="65555" y="42502"/>
                </a:lnTo>
                <a:cubicBezTo>
                  <a:pt x="279036" y="-124619"/>
                  <a:pt x="492516" y="342511"/>
                  <a:pt x="705997" y="84785"/>
                </a:cubicBezTo>
                <a:lnTo>
                  <a:pt x="705997" y="579620"/>
                </a:lnTo>
                <a:cubicBezTo>
                  <a:pt x="492516" y="837347"/>
                  <a:pt x="279036" y="370218"/>
                  <a:pt x="65555" y="537337"/>
                </a:cubicBezTo>
                <a:lnTo>
                  <a:pt x="45719" y="556981"/>
                </a:lnTo>
                <a:lnTo>
                  <a:pt x="45719" y="991983"/>
                </a:lnTo>
                <a:lnTo>
                  <a:pt x="0" y="991983"/>
                </a:lnTo>
                <a:close/>
              </a:path>
            </a:pathLst>
          </a:custGeom>
          <a:solidFill>
            <a:srgbClr val="B5B5B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220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3250"/>
                            </p:stCondLst>
                            <p:childTnLst>
                              <p:par>
                                <p:cTn id="33" presetID="53"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par>
                          <p:cTn id="38" fill="hold">
                            <p:stCondLst>
                              <p:cond delay="3750"/>
                            </p:stCondLst>
                            <p:childTnLst>
                              <p:par>
                                <p:cTn id="39" presetID="22" presetClass="entr" presetSubtype="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par>
                          <p:cTn id="42" fill="hold">
                            <p:stCondLst>
                              <p:cond delay="4250"/>
                            </p:stCondLst>
                            <p:childTnLst>
                              <p:par>
                                <p:cTn id="43" presetID="53" presetClass="entr" presetSubtype="16"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par>
                          <p:cTn id="52" fill="hold">
                            <p:stCondLst>
                              <p:cond delay="5250"/>
                            </p:stCondLst>
                            <p:childTnLst>
                              <p:par>
                                <p:cTn id="53" presetID="37"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900" decel="100000" fill="hold"/>
                                        <p:tgtEl>
                                          <p:spTgt spid="3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59" fill="hold">
                            <p:stCondLst>
                              <p:cond delay="625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6750"/>
                            </p:stCondLst>
                            <p:childTnLst>
                              <p:par>
                                <p:cTn id="64" presetID="22" presetClass="entr" presetSubtype="8"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p:bldP spid="15" grpId="0" animBg="1"/>
      <p:bldP spid="17" grpId="0" animBg="1"/>
      <p:bldP spid="18" grpId="0" animBg="1"/>
      <p:bldP spid="19" grpId="0" animBg="1"/>
      <p:bldP spid="25" grpId="0" animBg="1"/>
      <p:bldP spid="26" grpId="0" animBg="1"/>
      <p:bldP spid="27" grpId="0" animBg="1"/>
      <p:bldP spid="28" grpId="0" animBg="1"/>
      <p:bldP spid="3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364153"/>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EF342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8397B1"/>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259628"/>
          </a:xfrm>
          <a:prstGeom prst="rect">
            <a:avLst/>
          </a:prstGeom>
          <a:noFill/>
        </p:spPr>
        <p:txBody>
          <a:bodyPr wrap="square" rtlCol="0">
            <a:spAutoFit/>
          </a:bodyPr>
          <a:lstStyle/>
          <a:p>
            <a:pPr defTabSz="1219170">
              <a:spcBef>
                <a:spcPct val="20000"/>
              </a:spcBef>
              <a:defRPr/>
            </a:pPr>
            <a:r>
              <a:rPr lang="en-US" sz="1400" dirty="0">
                <a:solidFill>
                  <a:srgbClr val="364153"/>
                </a:solidFill>
                <a:latin typeface="Bernard MT Condensed" panose="02050806060905020404" pitchFamily="18" charset="0"/>
              </a:rPr>
              <a:t>LOREM IPSUM</a:t>
            </a:r>
          </a:p>
          <a:p>
            <a:pPr defTabSz="1219170">
              <a:spcBef>
                <a:spcPct val="20000"/>
              </a:spcBef>
              <a:defRPr/>
            </a:pPr>
            <a:endParaRPr lang="en-US" sz="800" dirty="0">
              <a:solidFill>
                <a:srgbClr val="364153"/>
              </a:solidFill>
              <a:latin typeface="Bernard MT Condensed" panose="02050806060905020404" pitchFamily="18"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70000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11" name="Can 10"/>
          <p:cNvSpPr/>
          <p:nvPr/>
        </p:nvSpPr>
        <p:spPr bwMode="auto">
          <a:xfrm>
            <a:off x="1624781" y="4953001"/>
            <a:ext cx="660400" cy="533399"/>
          </a:xfrm>
          <a:prstGeom prst="can">
            <a:avLst>
              <a:gd name="adj" fmla="val 1250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EF3425"/>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37" name="Can 36"/>
          <p:cNvSpPr/>
          <p:nvPr/>
        </p:nvSpPr>
        <p:spPr bwMode="auto">
          <a:xfrm>
            <a:off x="3278273" y="4546601"/>
            <a:ext cx="660400" cy="939799"/>
          </a:xfrm>
          <a:prstGeom prst="can">
            <a:avLst>
              <a:gd name="adj" fmla="val 1250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397B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3" name="Can 42"/>
          <p:cNvSpPr/>
          <p:nvPr/>
        </p:nvSpPr>
        <p:spPr bwMode="auto">
          <a:xfrm>
            <a:off x="4931765" y="3985342"/>
            <a:ext cx="660400" cy="1501057"/>
          </a:xfrm>
          <a:prstGeom prst="can">
            <a:avLst>
              <a:gd name="adj" fmla="val 1250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44546B"/>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9" name="Can 48"/>
          <p:cNvSpPr/>
          <p:nvPr/>
        </p:nvSpPr>
        <p:spPr bwMode="auto">
          <a:xfrm>
            <a:off x="6585257" y="3710040"/>
            <a:ext cx="660400" cy="1776360"/>
          </a:xfrm>
          <a:prstGeom prst="can">
            <a:avLst>
              <a:gd name="adj" fmla="val 12500"/>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2C3749"/>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55" name="Can 54"/>
          <p:cNvSpPr/>
          <p:nvPr/>
        </p:nvSpPr>
        <p:spPr bwMode="auto">
          <a:xfrm>
            <a:off x="8238749" y="3238091"/>
            <a:ext cx="660400" cy="2248309"/>
          </a:xfrm>
          <a:prstGeom prst="can">
            <a:avLst>
              <a:gd name="adj" fmla="val 1250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62768F"/>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61" name="Can 60"/>
          <p:cNvSpPr/>
          <p:nvPr/>
        </p:nvSpPr>
        <p:spPr bwMode="auto">
          <a:xfrm>
            <a:off x="9892243" y="2687485"/>
            <a:ext cx="660400" cy="2798915"/>
          </a:xfrm>
          <a:prstGeom prst="can">
            <a:avLst>
              <a:gd name="adj" fmla="val 1250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B5B5B5"/>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endParaRPr lang="en-US" sz="300" b="1" dirty="0">
              <a:solidFill>
                <a:srgbClr val="8397B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400" dirty="0">
                <a:solidFill>
                  <a:srgbClr val="B5B5B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0628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09507"/>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947952"/>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9479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9479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49" name="Group 16">
            <a:extLst>
              <a:ext uri="{FF2B5EF4-FFF2-40B4-BE49-F238E27FC236}">
                <a16:creationId xmlns:a16="http://schemas.microsoft.com/office/drawing/2014/main" id="{0728C593-C58D-4608-97B0-5D56FD2CB747}"/>
              </a:ext>
            </a:extLst>
          </p:cNvPr>
          <p:cNvGrpSpPr>
            <a:grpSpLocks noChangeAspect="1"/>
          </p:cNvGrpSpPr>
          <p:nvPr/>
        </p:nvGrpSpPr>
        <p:grpSpPr bwMode="auto">
          <a:xfrm>
            <a:off x="3581400" y="413241"/>
            <a:ext cx="5029200" cy="6140303"/>
            <a:chOff x="0" y="0"/>
            <a:chExt cx="8874903" cy="108350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150" name="AutoShape 17">
              <a:extLst>
                <a:ext uri="{FF2B5EF4-FFF2-40B4-BE49-F238E27FC236}">
                  <a16:creationId xmlns:a16="http://schemas.microsoft.com/office/drawing/2014/main" id="{F18896AF-CD55-4414-8CE2-0CB34424BDA0}"/>
                </a:ext>
              </a:extLst>
            </p:cNvPr>
            <p:cNvSpPr>
              <a:spLocks/>
            </p:cNvSpPr>
            <p:nvPr/>
          </p:nvSpPr>
          <p:spPr bwMode="auto">
            <a:xfrm>
              <a:off x="57479" y="2558"/>
              <a:ext cx="7980982" cy="86345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16" y="11029"/>
                  </a:moveTo>
                  <a:lnTo>
                    <a:pt x="6553" y="11161"/>
                  </a:lnTo>
                  <a:lnTo>
                    <a:pt x="6218" y="11431"/>
                  </a:lnTo>
                  <a:lnTo>
                    <a:pt x="6127" y="11555"/>
                  </a:lnTo>
                  <a:lnTo>
                    <a:pt x="6102" y="11654"/>
                  </a:lnTo>
                  <a:lnTo>
                    <a:pt x="6001" y="11664"/>
                  </a:lnTo>
                  <a:lnTo>
                    <a:pt x="5911" y="11684"/>
                  </a:lnTo>
                  <a:lnTo>
                    <a:pt x="5872" y="11746"/>
                  </a:lnTo>
                  <a:lnTo>
                    <a:pt x="5925" y="11801"/>
                  </a:lnTo>
                  <a:lnTo>
                    <a:pt x="6007" y="11814"/>
                  </a:lnTo>
                  <a:lnTo>
                    <a:pt x="6041" y="11891"/>
                  </a:lnTo>
                  <a:lnTo>
                    <a:pt x="5955" y="11912"/>
                  </a:lnTo>
                  <a:lnTo>
                    <a:pt x="5863" y="11912"/>
                  </a:lnTo>
                  <a:lnTo>
                    <a:pt x="5799" y="11931"/>
                  </a:lnTo>
                  <a:lnTo>
                    <a:pt x="5738" y="12000"/>
                  </a:lnTo>
                  <a:lnTo>
                    <a:pt x="5654" y="12008"/>
                  </a:lnTo>
                  <a:lnTo>
                    <a:pt x="5545" y="12042"/>
                  </a:lnTo>
                  <a:lnTo>
                    <a:pt x="5536" y="12142"/>
                  </a:lnTo>
                  <a:lnTo>
                    <a:pt x="5655" y="12218"/>
                  </a:lnTo>
                  <a:lnTo>
                    <a:pt x="5759" y="12137"/>
                  </a:lnTo>
                  <a:lnTo>
                    <a:pt x="5894" y="12110"/>
                  </a:lnTo>
                  <a:lnTo>
                    <a:pt x="5974" y="12188"/>
                  </a:lnTo>
                  <a:lnTo>
                    <a:pt x="5853" y="12234"/>
                  </a:lnTo>
                  <a:lnTo>
                    <a:pt x="5732" y="12260"/>
                  </a:lnTo>
                  <a:lnTo>
                    <a:pt x="5699" y="12321"/>
                  </a:lnTo>
                  <a:lnTo>
                    <a:pt x="5714" y="12421"/>
                  </a:lnTo>
                  <a:lnTo>
                    <a:pt x="5765" y="12504"/>
                  </a:lnTo>
                  <a:lnTo>
                    <a:pt x="5828" y="12585"/>
                  </a:lnTo>
                  <a:lnTo>
                    <a:pt x="5934" y="12611"/>
                  </a:lnTo>
                  <a:lnTo>
                    <a:pt x="6042" y="12557"/>
                  </a:lnTo>
                  <a:lnTo>
                    <a:pt x="6183" y="12453"/>
                  </a:lnTo>
                  <a:lnTo>
                    <a:pt x="6314" y="12383"/>
                  </a:lnTo>
                  <a:lnTo>
                    <a:pt x="6486" y="12342"/>
                  </a:lnTo>
                  <a:cubicBezTo>
                    <a:pt x="6535" y="12337"/>
                    <a:pt x="6581" y="12317"/>
                    <a:pt x="6615" y="12284"/>
                  </a:cubicBezTo>
                  <a:cubicBezTo>
                    <a:pt x="6640" y="12260"/>
                    <a:pt x="6658" y="12231"/>
                    <a:pt x="6668" y="12199"/>
                  </a:cubicBezTo>
                  <a:lnTo>
                    <a:pt x="6518" y="12152"/>
                  </a:lnTo>
                  <a:lnTo>
                    <a:pt x="6421" y="12118"/>
                  </a:lnTo>
                  <a:lnTo>
                    <a:pt x="6501" y="12033"/>
                  </a:lnTo>
                  <a:lnTo>
                    <a:pt x="6661" y="11975"/>
                  </a:lnTo>
                  <a:lnTo>
                    <a:pt x="6789" y="11929"/>
                  </a:lnTo>
                  <a:lnTo>
                    <a:pt x="6934" y="11845"/>
                  </a:lnTo>
                  <a:lnTo>
                    <a:pt x="7058" y="11797"/>
                  </a:lnTo>
                  <a:lnTo>
                    <a:pt x="7141" y="11893"/>
                  </a:lnTo>
                  <a:lnTo>
                    <a:pt x="7073" y="11961"/>
                  </a:lnTo>
                  <a:lnTo>
                    <a:pt x="6923" y="12049"/>
                  </a:lnTo>
                  <a:lnTo>
                    <a:pt x="6806" y="12108"/>
                  </a:lnTo>
                  <a:lnTo>
                    <a:pt x="6743" y="12188"/>
                  </a:lnTo>
                  <a:lnTo>
                    <a:pt x="6718" y="12307"/>
                  </a:lnTo>
                  <a:lnTo>
                    <a:pt x="6813" y="12346"/>
                  </a:lnTo>
                  <a:lnTo>
                    <a:pt x="6850" y="12257"/>
                  </a:lnTo>
                  <a:lnTo>
                    <a:pt x="6875" y="12171"/>
                  </a:lnTo>
                  <a:lnTo>
                    <a:pt x="7004" y="12074"/>
                  </a:lnTo>
                  <a:lnTo>
                    <a:pt x="7077" y="12144"/>
                  </a:lnTo>
                  <a:lnTo>
                    <a:pt x="7069" y="12226"/>
                  </a:lnTo>
                  <a:lnTo>
                    <a:pt x="6998" y="12311"/>
                  </a:lnTo>
                  <a:lnTo>
                    <a:pt x="6952" y="12359"/>
                  </a:lnTo>
                  <a:lnTo>
                    <a:pt x="6854" y="12411"/>
                  </a:lnTo>
                  <a:cubicBezTo>
                    <a:pt x="6823" y="12419"/>
                    <a:pt x="6792" y="12426"/>
                    <a:pt x="6762" y="12433"/>
                  </a:cubicBezTo>
                  <a:cubicBezTo>
                    <a:pt x="6712" y="12444"/>
                    <a:pt x="6662" y="12454"/>
                    <a:pt x="6612" y="12462"/>
                  </a:cubicBezTo>
                  <a:lnTo>
                    <a:pt x="6494" y="12496"/>
                  </a:lnTo>
                  <a:lnTo>
                    <a:pt x="6443" y="12571"/>
                  </a:lnTo>
                  <a:lnTo>
                    <a:pt x="6462" y="12629"/>
                  </a:lnTo>
                  <a:lnTo>
                    <a:pt x="6475" y="12704"/>
                  </a:lnTo>
                  <a:lnTo>
                    <a:pt x="6430" y="12785"/>
                  </a:lnTo>
                  <a:lnTo>
                    <a:pt x="6373" y="12846"/>
                  </a:lnTo>
                  <a:lnTo>
                    <a:pt x="6229" y="12826"/>
                  </a:lnTo>
                  <a:lnTo>
                    <a:pt x="6083" y="12789"/>
                  </a:lnTo>
                  <a:lnTo>
                    <a:pt x="6005" y="12721"/>
                  </a:lnTo>
                  <a:lnTo>
                    <a:pt x="5941" y="12745"/>
                  </a:lnTo>
                  <a:lnTo>
                    <a:pt x="5827" y="12866"/>
                  </a:lnTo>
                  <a:lnTo>
                    <a:pt x="5689" y="12933"/>
                  </a:lnTo>
                  <a:lnTo>
                    <a:pt x="5618" y="12874"/>
                  </a:lnTo>
                  <a:lnTo>
                    <a:pt x="5735" y="12778"/>
                  </a:lnTo>
                  <a:lnTo>
                    <a:pt x="5722" y="12712"/>
                  </a:lnTo>
                  <a:lnTo>
                    <a:pt x="5668" y="12621"/>
                  </a:lnTo>
                  <a:lnTo>
                    <a:pt x="5614" y="12524"/>
                  </a:lnTo>
                  <a:lnTo>
                    <a:pt x="5622" y="12404"/>
                  </a:lnTo>
                  <a:lnTo>
                    <a:pt x="5562" y="12343"/>
                  </a:lnTo>
                  <a:lnTo>
                    <a:pt x="5469" y="12349"/>
                  </a:lnTo>
                  <a:lnTo>
                    <a:pt x="5383" y="12432"/>
                  </a:lnTo>
                  <a:lnTo>
                    <a:pt x="5270" y="12494"/>
                  </a:lnTo>
                  <a:lnTo>
                    <a:pt x="5201" y="12520"/>
                  </a:lnTo>
                  <a:lnTo>
                    <a:pt x="5203" y="12570"/>
                  </a:lnTo>
                  <a:lnTo>
                    <a:pt x="5253" y="12646"/>
                  </a:lnTo>
                  <a:lnTo>
                    <a:pt x="5242" y="12694"/>
                  </a:lnTo>
                  <a:lnTo>
                    <a:pt x="5152" y="12739"/>
                  </a:lnTo>
                  <a:lnTo>
                    <a:pt x="5119" y="12814"/>
                  </a:lnTo>
                  <a:lnTo>
                    <a:pt x="5053" y="12855"/>
                  </a:lnTo>
                  <a:lnTo>
                    <a:pt x="5002" y="12809"/>
                  </a:lnTo>
                  <a:lnTo>
                    <a:pt x="5009" y="12719"/>
                  </a:lnTo>
                  <a:lnTo>
                    <a:pt x="4965" y="12637"/>
                  </a:lnTo>
                  <a:lnTo>
                    <a:pt x="4907" y="12624"/>
                  </a:lnTo>
                  <a:lnTo>
                    <a:pt x="4844" y="12670"/>
                  </a:lnTo>
                  <a:lnTo>
                    <a:pt x="4792" y="12765"/>
                  </a:lnTo>
                  <a:lnTo>
                    <a:pt x="4743" y="12888"/>
                  </a:lnTo>
                  <a:lnTo>
                    <a:pt x="4568" y="12983"/>
                  </a:lnTo>
                  <a:lnTo>
                    <a:pt x="4449" y="12994"/>
                  </a:lnTo>
                  <a:lnTo>
                    <a:pt x="4267" y="13020"/>
                  </a:lnTo>
                  <a:lnTo>
                    <a:pt x="4186" y="13034"/>
                  </a:lnTo>
                  <a:lnTo>
                    <a:pt x="4167" y="13122"/>
                  </a:lnTo>
                  <a:lnTo>
                    <a:pt x="4224" y="13192"/>
                  </a:lnTo>
                  <a:lnTo>
                    <a:pt x="4322" y="13224"/>
                  </a:lnTo>
                  <a:lnTo>
                    <a:pt x="4424" y="13230"/>
                  </a:lnTo>
                  <a:lnTo>
                    <a:pt x="4474" y="13291"/>
                  </a:lnTo>
                  <a:lnTo>
                    <a:pt x="4428" y="13370"/>
                  </a:lnTo>
                  <a:lnTo>
                    <a:pt x="4336" y="13439"/>
                  </a:lnTo>
                  <a:lnTo>
                    <a:pt x="4189" y="13414"/>
                  </a:lnTo>
                  <a:lnTo>
                    <a:pt x="4095" y="13350"/>
                  </a:lnTo>
                  <a:lnTo>
                    <a:pt x="4094" y="13236"/>
                  </a:lnTo>
                  <a:lnTo>
                    <a:pt x="4076" y="13151"/>
                  </a:lnTo>
                  <a:lnTo>
                    <a:pt x="4009" y="13043"/>
                  </a:lnTo>
                  <a:lnTo>
                    <a:pt x="3921" y="13006"/>
                  </a:lnTo>
                  <a:lnTo>
                    <a:pt x="3842" y="12955"/>
                  </a:lnTo>
                  <a:lnTo>
                    <a:pt x="3703" y="12953"/>
                  </a:lnTo>
                  <a:lnTo>
                    <a:pt x="3600" y="13020"/>
                  </a:lnTo>
                  <a:lnTo>
                    <a:pt x="3524" y="13148"/>
                  </a:lnTo>
                  <a:lnTo>
                    <a:pt x="3409" y="13168"/>
                  </a:lnTo>
                  <a:lnTo>
                    <a:pt x="3328" y="13092"/>
                  </a:lnTo>
                  <a:lnTo>
                    <a:pt x="3226" y="13045"/>
                  </a:lnTo>
                  <a:lnTo>
                    <a:pt x="3144" y="13093"/>
                  </a:lnTo>
                  <a:lnTo>
                    <a:pt x="3134" y="13171"/>
                  </a:lnTo>
                  <a:lnTo>
                    <a:pt x="3205" y="13254"/>
                  </a:lnTo>
                  <a:lnTo>
                    <a:pt x="3210" y="13333"/>
                  </a:lnTo>
                  <a:lnTo>
                    <a:pt x="3142" y="13366"/>
                  </a:lnTo>
                  <a:lnTo>
                    <a:pt x="3026" y="13368"/>
                  </a:lnTo>
                  <a:lnTo>
                    <a:pt x="2900" y="13373"/>
                  </a:lnTo>
                  <a:lnTo>
                    <a:pt x="2838" y="13434"/>
                  </a:lnTo>
                  <a:lnTo>
                    <a:pt x="2894" y="13475"/>
                  </a:lnTo>
                  <a:lnTo>
                    <a:pt x="2989" y="13499"/>
                  </a:lnTo>
                  <a:lnTo>
                    <a:pt x="3082" y="13503"/>
                  </a:lnTo>
                  <a:lnTo>
                    <a:pt x="3176" y="13541"/>
                  </a:lnTo>
                  <a:lnTo>
                    <a:pt x="3299" y="13499"/>
                  </a:lnTo>
                  <a:lnTo>
                    <a:pt x="3372" y="13546"/>
                  </a:lnTo>
                  <a:lnTo>
                    <a:pt x="3431" y="13613"/>
                  </a:lnTo>
                  <a:cubicBezTo>
                    <a:pt x="3454" y="13621"/>
                    <a:pt x="3480" y="13622"/>
                    <a:pt x="3503" y="13616"/>
                  </a:cubicBezTo>
                  <a:cubicBezTo>
                    <a:pt x="3528" y="13609"/>
                    <a:pt x="3549" y="13593"/>
                    <a:pt x="3562" y="13573"/>
                  </a:cubicBezTo>
                  <a:lnTo>
                    <a:pt x="3634" y="13549"/>
                  </a:lnTo>
                  <a:lnTo>
                    <a:pt x="3724" y="13537"/>
                  </a:lnTo>
                  <a:lnTo>
                    <a:pt x="3805" y="13541"/>
                  </a:lnTo>
                  <a:lnTo>
                    <a:pt x="3889" y="13585"/>
                  </a:lnTo>
                  <a:lnTo>
                    <a:pt x="3937" y="13651"/>
                  </a:lnTo>
                  <a:lnTo>
                    <a:pt x="3883" y="13738"/>
                  </a:lnTo>
                  <a:lnTo>
                    <a:pt x="3814" y="13775"/>
                  </a:lnTo>
                  <a:lnTo>
                    <a:pt x="3676" y="13804"/>
                  </a:lnTo>
                  <a:lnTo>
                    <a:pt x="3540" y="13778"/>
                  </a:lnTo>
                  <a:lnTo>
                    <a:pt x="3397" y="13764"/>
                  </a:lnTo>
                  <a:lnTo>
                    <a:pt x="3242" y="13755"/>
                  </a:lnTo>
                  <a:lnTo>
                    <a:pt x="3114" y="13717"/>
                  </a:lnTo>
                  <a:lnTo>
                    <a:pt x="3048" y="13658"/>
                  </a:lnTo>
                  <a:lnTo>
                    <a:pt x="2936" y="13633"/>
                  </a:lnTo>
                  <a:lnTo>
                    <a:pt x="2843" y="13626"/>
                  </a:lnTo>
                  <a:lnTo>
                    <a:pt x="2754" y="13566"/>
                  </a:lnTo>
                  <a:lnTo>
                    <a:pt x="2645" y="13536"/>
                  </a:lnTo>
                  <a:lnTo>
                    <a:pt x="2503" y="13549"/>
                  </a:lnTo>
                  <a:lnTo>
                    <a:pt x="2417" y="13559"/>
                  </a:lnTo>
                  <a:lnTo>
                    <a:pt x="2383" y="13640"/>
                  </a:lnTo>
                  <a:lnTo>
                    <a:pt x="2460" y="13685"/>
                  </a:lnTo>
                  <a:lnTo>
                    <a:pt x="2564" y="13680"/>
                  </a:lnTo>
                  <a:lnTo>
                    <a:pt x="2617" y="13718"/>
                  </a:lnTo>
                  <a:lnTo>
                    <a:pt x="2548" y="13760"/>
                  </a:lnTo>
                  <a:lnTo>
                    <a:pt x="2441" y="13788"/>
                  </a:lnTo>
                  <a:lnTo>
                    <a:pt x="2415" y="13857"/>
                  </a:lnTo>
                  <a:lnTo>
                    <a:pt x="2472" y="13892"/>
                  </a:lnTo>
                  <a:lnTo>
                    <a:pt x="2566" y="13885"/>
                  </a:lnTo>
                  <a:lnTo>
                    <a:pt x="2652" y="13855"/>
                  </a:lnTo>
                  <a:lnTo>
                    <a:pt x="2739" y="13841"/>
                  </a:lnTo>
                  <a:lnTo>
                    <a:pt x="2828" y="13858"/>
                  </a:lnTo>
                  <a:lnTo>
                    <a:pt x="2869" y="13928"/>
                  </a:lnTo>
                  <a:lnTo>
                    <a:pt x="2870" y="14017"/>
                  </a:lnTo>
                  <a:lnTo>
                    <a:pt x="2894" y="14108"/>
                  </a:lnTo>
                  <a:lnTo>
                    <a:pt x="2949" y="14156"/>
                  </a:lnTo>
                  <a:lnTo>
                    <a:pt x="3044" y="14169"/>
                  </a:lnTo>
                  <a:lnTo>
                    <a:pt x="3116" y="14175"/>
                  </a:lnTo>
                  <a:lnTo>
                    <a:pt x="3179" y="14228"/>
                  </a:lnTo>
                  <a:lnTo>
                    <a:pt x="3206" y="14303"/>
                  </a:lnTo>
                  <a:lnTo>
                    <a:pt x="3152" y="14351"/>
                  </a:lnTo>
                  <a:lnTo>
                    <a:pt x="3095" y="14324"/>
                  </a:lnTo>
                  <a:lnTo>
                    <a:pt x="3056" y="14277"/>
                  </a:lnTo>
                  <a:lnTo>
                    <a:pt x="3002" y="14268"/>
                  </a:lnTo>
                  <a:lnTo>
                    <a:pt x="2925" y="14275"/>
                  </a:lnTo>
                  <a:lnTo>
                    <a:pt x="2888" y="14346"/>
                  </a:lnTo>
                  <a:lnTo>
                    <a:pt x="2862" y="14395"/>
                  </a:lnTo>
                  <a:lnTo>
                    <a:pt x="2863" y="14457"/>
                  </a:lnTo>
                  <a:lnTo>
                    <a:pt x="2906" y="14499"/>
                  </a:lnTo>
                  <a:lnTo>
                    <a:pt x="2926" y="14549"/>
                  </a:lnTo>
                  <a:lnTo>
                    <a:pt x="2862" y="14574"/>
                  </a:lnTo>
                  <a:lnTo>
                    <a:pt x="2806" y="14529"/>
                  </a:lnTo>
                  <a:lnTo>
                    <a:pt x="2779" y="14476"/>
                  </a:lnTo>
                  <a:lnTo>
                    <a:pt x="2777" y="14395"/>
                  </a:lnTo>
                  <a:lnTo>
                    <a:pt x="2811" y="14334"/>
                  </a:lnTo>
                  <a:lnTo>
                    <a:pt x="2849" y="14267"/>
                  </a:lnTo>
                  <a:lnTo>
                    <a:pt x="2859" y="14182"/>
                  </a:lnTo>
                  <a:lnTo>
                    <a:pt x="2824" y="14106"/>
                  </a:lnTo>
                  <a:lnTo>
                    <a:pt x="2734" y="14014"/>
                  </a:lnTo>
                  <a:lnTo>
                    <a:pt x="2667" y="13976"/>
                  </a:lnTo>
                  <a:lnTo>
                    <a:pt x="2571" y="13972"/>
                  </a:lnTo>
                  <a:lnTo>
                    <a:pt x="2443" y="13991"/>
                  </a:lnTo>
                  <a:lnTo>
                    <a:pt x="2401" y="14029"/>
                  </a:lnTo>
                  <a:lnTo>
                    <a:pt x="2393" y="14106"/>
                  </a:lnTo>
                  <a:lnTo>
                    <a:pt x="2432" y="14198"/>
                  </a:lnTo>
                  <a:lnTo>
                    <a:pt x="2454" y="14278"/>
                  </a:lnTo>
                  <a:lnTo>
                    <a:pt x="2471" y="14380"/>
                  </a:lnTo>
                  <a:lnTo>
                    <a:pt x="2453" y="14437"/>
                  </a:lnTo>
                  <a:lnTo>
                    <a:pt x="2394" y="14420"/>
                  </a:lnTo>
                  <a:lnTo>
                    <a:pt x="2361" y="14351"/>
                  </a:lnTo>
                  <a:lnTo>
                    <a:pt x="2358" y="14268"/>
                  </a:lnTo>
                  <a:lnTo>
                    <a:pt x="2341" y="14158"/>
                  </a:lnTo>
                  <a:lnTo>
                    <a:pt x="2328" y="14078"/>
                  </a:lnTo>
                  <a:lnTo>
                    <a:pt x="2291" y="13980"/>
                  </a:lnTo>
                  <a:cubicBezTo>
                    <a:pt x="2264" y="13982"/>
                    <a:pt x="2236" y="13986"/>
                    <a:pt x="2210" y="13992"/>
                  </a:cubicBezTo>
                  <a:cubicBezTo>
                    <a:pt x="2152" y="14006"/>
                    <a:pt x="2097" y="14028"/>
                    <a:pt x="2047" y="14059"/>
                  </a:cubicBezTo>
                  <a:lnTo>
                    <a:pt x="2001" y="14137"/>
                  </a:lnTo>
                  <a:lnTo>
                    <a:pt x="1989" y="14204"/>
                  </a:lnTo>
                  <a:lnTo>
                    <a:pt x="2062" y="14287"/>
                  </a:lnTo>
                  <a:lnTo>
                    <a:pt x="2172" y="14337"/>
                  </a:lnTo>
                  <a:lnTo>
                    <a:pt x="2200" y="14410"/>
                  </a:lnTo>
                  <a:lnTo>
                    <a:pt x="2105" y="14439"/>
                  </a:lnTo>
                  <a:lnTo>
                    <a:pt x="2058" y="14378"/>
                  </a:lnTo>
                  <a:lnTo>
                    <a:pt x="2016" y="14314"/>
                  </a:lnTo>
                  <a:lnTo>
                    <a:pt x="1969" y="14273"/>
                  </a:lnTo>
                  <a:lnTo>
                    <a:pt x="1908" y="14327"/>
                  </a:lnTo>
                  <a:lnTo>
                    <a:pt x="1869" y="14394"/>
                  </a:lnTo>
                  <a:lnTo>
                    <a:pt x="1786" y="14389"/>
                  </a:lnTo>
                  <a:lnTo>
                    <a:pt x="1791" y="14338"/>
                  </a:lnTo>
                  <a:lnTo>
                    <a:pt x="1852" y="14246"/>
                  </a:lnTo>
                  <a:lnTo>
                    <a:pt x="1887" y="14205"/>
                  </a:lnTo>
                  <a:lnTo>
                    <a:pt x="1831" y="14166"/>
                  </a:lnTo>
                  <a:lnTo>
                    <a:pt x="1747" y="14145"/>
                  </a:lnTo>
                  <a:lnTo>
                    <a:pt x="1672" y="14187"/>
                  </a:lnTo>
                  <a:lnTo>
                    <a:pt x="1671" y="14276"/>
                  </a:lnTo>
                  <a:lnTo>
                    <a:pt x="1645" y="14322"/>
                  </a:lnTo>
                  <a:lnTo>
                    <a:pt x="1598" y="14298"/>
                  </a:lnTo>
                  <a:lnTo>
                    <a:pt x="1598" y="14217"/>
                  </a:lnTo>
                  <a:lnTo>
                    <a:pt x="1566" y="14153"/>
                  </a:lnTo>
                  <a:lnTo>
                    <a:pt x="1520" y="14220"/>
                  </a:lnTo>
                  <a:lnTo>
                    <a:pt x="1487" y="14299"/>
                  </a:lnTo>
                  <a:lnTo>
                    <a:pt x="1413" y="14332"/>
                  </a:lnTo>
                  <a:lnTo>
                    <a:pt x="1339" y="14311"/>
                  </a:lnTo>
                  <a:lnTo>
                    <a:pt x="1297" y="14238"/>
                  </a:lnTo>
                  <a:lnTo>
                    <a:pt x="1316" y="14167"/>
                  </a:lnTo>
                  <a:lnTo>
                    <a:pt x="1368" y="14126"/>
                  </a:lnTo>
                  <a:lnTo>
                    <a:pt x="1385" y="14041"/>
                  </a:lnTo>
                  <a:lnTo>
                    <a:pt x="1337" y="13969"/>
                  </a:lnTo>
                  <a:lnTo>
                    <a:pt x="1246" y="13975"/>
                  </a:lnTo>
                  <a:lnTo>
                    <a:pt x="1149" y="14046"/>
                  </a:lnTo>
                  <a:lnTo>
                    <a:pt x="1141" y="14116"/>
                  </a:lnTo>
                  <a:lnTo>
                    <a:pt x="1181" y="14198"/>
                  </a:lnTo>
                  <a:lnTo>
                    <a:pt x="1233" y="14276"/>
                  </a:lnTo>
                  <a:lnTo>
                    <a:pt x="1272" y="14347"/>
                  </a:lnTo>
                  <a:lnTo>
                    <a:pt x="1251" y="14404"/>
                  </a:lnTo>
                  <a:lnTo>
                    <a:pt x="1224" y="14458"/>
                  </a:lnTo>
                  <a:lnTo>
                    <a:pt x="1316" y="14510"/>
                  </a:lnTo>
                  <a:lnTo>
                    <a:pt x="1386" y="14543"/>
                  </a:lnTo>
                  <a:lnTo>
                    <a:pt x="1555" y="14609"/>
                  </a:lnTo>
                  <a:lnTo>
                    <a:pt x="1643" y="14671"/>
                  </a:lnTo>
                  <a:lnTo>
                    <a:pt x="1763" y="14720"/>
                  </a:lnTo>
                  <a:lnTo>
                    <a:pt x="1873" y="14735"/>
                  </a:lnTo>
                  <a:lnTo>
                    <a:pt x="1989" y="14744"/>
                  </a:lnTo>
                  <a:lnTo>
                    <a:pt x="2075" y="14763"/>
                  </a:lnTo>
                  <a:lnTo>
                    <a:pt x="2193" y="14801"/>
                  </a:lnTo>
                  <a:lnTo>
                    <a:pt x="2277" y="14821"/>
                  </a:lnTo>
                  <a:cubicBezTo>
                    <a:pt x="2316" y="14813"/>
                    <a:pt x="2356" y="14813"/>
                    <a:pt x="2394" y="14821"/>
                  </a:cubicBezTo>
                  <a:cubicBezTo>
                    <a:pt x="2426" y="14827"/>
                    <a:pt x="2457" y="14839"/>
                    <a:pt x="2484" y="14856"/>
                  </a:cubicBezTo>
                  <a:lnTo>
                    <a:pt x="2446" y="14897"/>
                  </a:lnTo>
                  <a:lnTo>
                    <a:pt x="2307" y="14917"/>
                  </a:lnTo>
                  <a:cubicBezTo>
                    <a:pt x="2260" y="14919"/>
                    <a:pt x="2213" y="14918"/>
                    <a:pt x="2166" y="14912"/>
                  </a:cubicBezTo>
                  <a:cubicBezTo>
                    <a:pt x="2124" y="14906"/>
                    <a:pt x="2083" y="14898"/>
                    <a:pt x="2043" y="14886"/>
                  </a:cubicBezTo>
                  <a:lnTo>
                    <a:pt x="1916" y="14853"/>
                  </a:lnTo>
                  <a:lnTo>
                    <a:pt x="1808" y="14821"/>
                  </a:lnTo>
                  <a:lnTo>
                    <a:pt x="1693" y="14782"/>
                  </a:lnTo>
                  <a:lnTo>
                    <a:pt x="1567" y="14733"/>
                  </a:lnTo>
                  <a:lnTo>
                    <a:pt x="1429" y="14669"/>
                  </a:lnTo>
                  <a:lnTo>
                    <a:pt x="1337" y="14631"/>
                  </a:lnTo>
                  <a:lnTo>
                    <a:pt x="1244" y="14593"/>
                  </a:lnTo>
                  <a:lnTo>
                    <a:pt x="1178" y="14573"/>
                  </a:lnTo>
                  <a:lnTo>
                    <a:pt x="1092" y="14576"/>
                  </a:lnTo>
                  <a:lnTo>
                    <a:pt x="1002" y="14654"/>
                  </a:lnTo>
                  <a:lnTo>
                    <a:pt x="1071" y="14676"/>
                  </a:lnTo>
                  <a:lnTo>
                    <a:pt x="1155" y="14702"/>
                  </a:lnTo>
                  <a:lnTo>
                    <a:pt x="1200" y="14766"/>
                  </a:lnTo>
                  <a:lnTo>
                    <a:pt x="1129" y="14795"/>
                  </a:lnTo>
                  <a:lnTo>
                    <a:pt x="1034" y="14802"/>
                  </a:lnTo>
                  <a:lnTo>
                    <a:pt x="959" y="14820"/>
                  </a:lnTo>
                  <a:lnTo>
                    <a:pt x="883" y="14832"/>
                  </a:lnTo>
                  <a:lnTo>
                    <a:pt x="839" y="14881"/>
                  </a:lnTo>
                  <a:lnTo>
                    <a:pt x="877" y="14930"/>
                  </a:lnTo>
                  <a:lnTo>
                    <a:pt x="940" y="14963"/>
                  </a:lnTo>
                  <a:lnTo>
                    <a:pt x="1025" y="15016"/>
                  </a:lnTo>
                  <a:lnTo>
                    <a:pt x="1049" y="15074"/>
                  </a:lnTo>
                  <a:lnTo>
                    <a:pt x="1034" y="15157"/>
                  </a:lnTo>
                  <a:lnTo>
                    <a:pt x="941" y="15222"/>
                  </a:lnTo>
                  <a:lnTo>
                    <a:pt x="828" y="15253"/>
                  </a:lnTo>
                  <a:lnTo>
                    <a:pt x="757" y="15268"/>
                  </a:lnTo>
                  <a:lnTo>
                    <a:pt x="696" y="15361"/>
                  </a:lnTo>
                  <a:lnTo>
                    <a:pt x="686" y="15461"/>
                  </a:lnTo>
                  <a:lnTo>
                    <a:pt x="741" y="15593"/>
                  </a:lnTo>
                  <a:lnTo>
                    <a:pt x="780" y="15693"/>
                  </a:lnTo>
                  <a:lnTo>
                    <a:pt x="828" y="15792"/>
                  </a:lnTo>
                  <a:lnTo>
                    <a:pt x="892" y="15831"/>
                  </a:lnTo>
                  <a:lnTo>
                    <a:pt x="983" y="15860"/>
                  </a:lnTo>
                  <a:lnTo>
                    <a:pt x="1086" y="15854"/>
                  </a:lnTo>
                  <a:lnTo>
                    <a:pt x="1193" y="15851"/>
                  </a:lnTo>
                  <a:lnTo>
                    <a:pt x="1305" y="15862"/>
                  </a:lnTo>
                  <a:lnTo>
                    <a:pt x="1383" y="15865"/>
                  </a:lnTo>
                  <a:lnTo>
                    <a:pt x="1488" y="15869"/>
                  </a:lnTo>
                  <a:lnTo>
                    <a:pt x="1642" y="15918"/>
                  </a:lnTo>
                  <a:lnTo>
                    <a:pt x="1729" y="15983"/>
                  </a:lnTo>
                  <a:lnTo>
                    <a:pt x="1827" y="16063"/>
                  </a:lnTo>
                  <a:lnTo>
                    <a:pt x="1921" y="16053"/>
                  </a:lnTo>
                  <a:cubicBezTo>
                    <a:pt x="1941" y="16030"/>
                    <a:pt x="1959" y="16005"/>
                    <a:pt x="1976" y="15980"/>
                  </a:cubicBezTo>
                  <a:cubicBezTo>
                    <a:pt x="2002" y="15941"/>
                    <a:pt x="2025" y="15900"/>
                    <a:pt x="2044" y="15857"/>
                  </a:cubicBezTo>
                  <a:lnTo>
                    <a:pt x="2112" y="15782"/>
                  </a:lnTo>
                  <a:lnTo>
                    <a:pt x="2200" y="15703"/>
                  </a:lnTo>
                  <a:lnTo>
                    <a:pt x="2259" y="15665"/>
                  </a:lnTo>
                  <a:lnTo>
                    <a:pt x="2354" y="15705"/>
                  </a:lnTo>
                  <a:lnTo>
                    <a:pt x="2303" y="15763"/>
                  </a:lnTo>
                  <a:lnTo>
                    <a:pt x="2216" y="15820"/>
                  </a:lnTo>
                  <a:lnTo>
                    <a:pt x="2181" y="15931"/>
                  </a:lnTo>
                  <a:lnTo>
                    <a:pt x="2205" y="15987"/>
                  </a:lnTo>
                  <a:lnTo>
                    <a:pt x="2345" y="16053"/>
                  </a:lnTo>
                  <a:lnTo>
                    <a:pt x="2473" y="16124"/>
                  </a:lnTo>
                  <a:cubicBezTo>
                    <a:pt x="2497" y="16149"/>
                    <a:pt x="2531" y="16162"/>
                    <a:pt x="2567" y="16163"/>
                  </a:cubicBezTo>
                  <a:cubicBezTo>
                    <a:pt x="2611" y="16163"/>
                    <a:pt x="2652" y="16143"/>
                    <a:pt x="2676" y="16110"/>
                  </a:cubicBezTo>
                  <a:lnTo>
                    <a:pt x="2712" y="15977"/>
                  </a:lnTo>
                  <a:lnTo>
                    <a:pt x="2686" y="15900"/>
                  </a:lnTo>
                  <a:lnTo>
                    <a:pt x="2746" y="15776"/>
                  </a:lnTo>
                  <a:lnTo>
                    <a:pt x="2822" y="15713"/>
                  </a:lnTo>
                  <a:lnTo>
                    <a:pt x="2896" y="15705"/>
                  </a:lnTo>
                  <a:lnTo>
                    <a:pt x="2941" y="15773"/>
                  </a:lnTo>
                  <a:lnTo>
                    <a:pt x="2870" y="15847"/>
                  </a:lnTo>
                  <a:lnTo>
                    <a:pt x="2792" y="15890"/>
                  </a:lnTo>
                  <a:lnTo>
                    <a:pt x="2774" y="15993"/>
                  </a:lnTo>
                  <a:lnTo>
                    <a:pt x="2789" y="16072"/>
                  </a:lnTo>
                  <a:lnTo>
                    <a:pt x="2858" y="16115"/>
                  </a:lnTo>
                  <a:lnTo>
                    <a:pt x="2916" y="16147"/>
                  </a:lnTo>
                  <a:lnTo>
                    <a:pt x="2893" y="16218"/>
                  </a:lnTo>
                  <a:lnTo>
                    <a:pt x="2791" y="16223"/>
                  </a:lnTo>
                  <a:lnTo>
                    <a:pt x="2711" y="16221"/>
                  </a:lnTo>
                  <a:lnTo>
                    <a:pt x="2632" y="16240"/>
                  </a:lnTo>
                  <a:lnTo>
                    <a:pt x="2568" y="16262"/>
                  </a:lnTo>
                  <a:lnTo>
                    <a:pt x="2541" y="16299"/>
                  </a:lnTo>
                  <a:lnTo>
                    <a:pt x="2505" y="16354"/>
                  </a:lnTo>
                  <a:lnTo>
                    <a:pt x="2486" y="16446"/>
                  </a:lnTo>
                  <a:lnTo>
                    <a:pt x="2476" y="16529"/>
                  </a:lnTo>
                  <a:lnTo>
                    <a:pt x="2443" y="16603"/>
                  </a:lnTo>
                  <a:lnTo>
                    <a:pt x="2369" y="16629"/>
                  </a:lnTo>
                  <a:lnTo>
                    <a:pt x="2323" y="16570"/>
                  </a:lnTo>
                  <a:lnTo>
                    <a:pt x="2262" y="16511"/>
                  </a:lnTo>
                  <a:lnTo>
                    <a:pt x="2189" y="16542"/>
                  </a:lnTo>
                  <a:lnTo>
                    <a:pt x="2104" y="16531"/>
                  </a:lnTo>
                  <a:lnTo>
                    <a:pt x="2091" y="16469"/>
                  </a:lnTo>
                  <a:lnTo>
                    <a:pt x="2226" y="16415"/>
                  </a:lnTo>
                  <a:lnTo>
                    <a:pt x="2298" y="16401"/>
                  </a:lnTo>
                  <a:lnTo>
                    <a:pt x="2355" y="16329"/>
                  </a:lnTo>
                  <a:lnTo>
                    <a:pt x="2306" y="16230"/>
                  </a:lnTo>
                  <a:lnTo>
                    <a:pt x="2211" y="16166"/>
                  </a:lnTo>
                  <a:lnTo>
                    <a:pt x="2162" y="16083"/>
                  </a:lnTo>
                  <a:lnTo>
                    <a:pt x="2073" y="16037"/>
                  </a:lnTo>
                  <a:lnTo>
                    <a:pt x="2030" y="16123"/>
                  </a:lnTo>
                  <a:lnTo>
                    <a:pt x="1952" y="16183"/>
                  </a:lnTo>
                  <a:lnTo>
                    <a:pt x="1836" y="16182"/>
                  </a:lnTo>
                  <a:lnTo>
                    <a:pt x="1718" y="16146"/>
                  </a:lnTo>
                  <a:lnTo>
                    <a:pt x="1637" y="16097"/>
                  </a:lnTo>
                  <a:lnTo>
                    <a:pt x="1485" y="15984"/>
                  </a:lnTo>
                  <a:lnTo>
                    <a:pt x="1348" y="15965"/>
                  </a:lnTo>
                  <a:lnTo>
                    <a:pt x="1240" y="15969"/>
                  </a:lnTo>
                  <a:lnTo>
                    <a:pt x="1160" y="16035"/>
                  </a:lnTo>
                  <a:lnTo>
                    <a:pt x="1084" y="16046"/>
                  </a:lnTo>
                  <a:lnTo>
                    <a:pt x="903" y="16005"/>
                  </a:lnTo>
                  <a:lnTo>
                    <a:pt x="752" y="15922"/>
                  </a:lnTo>
                  <a:lnTo>
                    <a:pt x="673" y="15893"/>
                  </a:lnTo>
                  <a:lnTo>
                    <a:pt x="598" y="15924"/>
                  </a:lnTo>
                  <a:lnTo>
                    <a:pt x="573" y="16000"/>
                  </a:lnTo>
                  <a:lnTo>
                    <a:pt x="586" y="16083"/>
                  </a:lnTo>
                  <a:lnTo>
                    <a:pt x="613" y="16171"/>
                  </a:lnTo>
                  <a:lnTo>
                    <a:pt x="681" y="16273"/>
                  </a:lnTo>
                  <a:lnTo>
                    <a:pt x="785" y="16260"/>
                  </a:lnTo>
                  <a:lnTo>
                    <a:pt x="895" y="16234"/>
                  </a:lnTo>
                  <a:lnTo>
                    <a:pt x="988" y="16296"/>
                  </a:lnTo>
                  <a:lnTo>
                    <a:pt x="930" y="16323"/>
                  </a:lnTo>
                  <a:lnTo>
                    <a:pt x="851" y="16348"/>
                  </a:lnTo>
                  <a:lnTo>
                    <a:pt x="742" y="16349"/>
                  </a:lnTo>
                  <a:lnTo>
                    <a:pt x="716" y="16411"/>
                  </a:lnTo>
                  <a:lnTo>
                    <a:pt x="774" y="16450"/>
                  </a:lnTo>
                  <a:lnTo>
                    <a:pt x="857" y="16507"/>
                  </a:lnTo>
                  <a:lnTo>
                    <a:pt x="828" y="16581"/>
                  </a:lnTo>
                  <a:lnTo>
                    <a:pt x="727" y="16607"/>
                  </a:lnTo>
                  <a:lnTo>
                    <a:pt x="676" y="16564"/>
                  </a:lnTo>
                  <a:lnTo>
                    <a:pt x="675" y="16504"/>
                  </a:lnTo>
                  <a:lnTo>
                    <a:pt x="604" y="16474"/>
                  </a:lnTo>
                  <a:lnTo>
                    <a:pt x="571" y="16438"/>
                  </a:lnTo>
                  <a:lnTo>
                    <a:pt x="578" y="16390"/>
                  </a:lnTo>
                  <a:lnTo>
                    <a:pt x="538" y="16373"/>
                  </a:lnTo>
                  <a:lnTo>
                    <a:pt x="478" y="16378"/>
                  </a:lnTo>
                  <a:lnTo>
                    <a:pt x="416" y="16430"/>
                  </a:lnTo>
                  <a:lnTo>
                    <a:pt x="457" y="16516"/>
                  </a:lnTo>
                  <a:lnTo>
                    <a:pt x="514" y="16545"/>
                  </a:lnTo>
                  <a:lnTo>
                    <a:pt x="584" y="16604"/>
                  </a:lnTo>
                  <a:lnTo>
                    <a:pt x="576" y="16671"/>
                  </a:lnTo>
                  <a:lnTo>
                    <a:pt x="520" y="16684"/>
                  </a:lnTo>
                  <a:lnTo>
                    <a:pt x="446" y="16638"/>
                  </a:lnTo>
                  <a:lnTo>
                    <a:pt x="369" y="16629"/>
                  </a:lnTo>
                  <a:lnTo>
                    <a:pt x="343" y="16700"/>
                  </a:lnTo>
                  <a:lnTo>
                    <a:pt x="414" y="16780"/>
                  </a:lnTo>
                  <a:lnTo>
                    <a:pt x="527" y="16809"/>
                  </a:lnTo>
                  <a:lnTo>
                    <a:pt x="652" y="16815"/>
                  </a:lnTo>
                  <a:lnTo>
                    <a:pt x="736" y="16788"/>
                  </a:lnTo>
                  <a:lnTo>
                    <a:pt x="820" y="16723"/>
                  </a:lnTo>
                  <a:lnTo>
                    <a:pt x="924" y="16653"/>
                  </a:lnTo>
                  <a:lnTo>
                    <a:pt x="1013" y="16620"/>
                  </a:lnTo>
                  <a:lnTo>
                    <a:pt x="1110" y="16657"/>
                  </a:lnTo>
                  <a:lnTo>
                    <a:pt x="1045" y="16753"/>
                  </a:lnTo>
                  <a:lnTo>
                    <a:pt x="976" y="16789"/>
                  </a:lnTo>
                  <a:lnTo>
                    <a:pt x="993" y="16873"/>
                  </a:lnTo>
                  <a:lnTo>
                    <a:pt x="981" y="16972"/>
                  </a:lnTo>
                  <a:lnTo>
                    <a:pt x="908" y="17030"/>
                  </a:lnTo>
                  <a:lnTo>
                    <a:pt x="811" y="17063"/>
                  </a:lnTo>
                  <a:lnTo>
                    <a:pt x="753" y="16993"/>
                  </a:lnTo>
                  <a:lnTo>
                    <a:pt x="706" y="16946"/>
                  </a:lnTo>
                  <a:lnTo>
                    <a:pt x="612" y="16947"/>
                  </a:lnTo>
                  <a:lnTo>
                    <a:pt x="548" y="17040"/>
                  </a:lnTo>
                  <a:lnTo>
                    <a:pt x="500" y="17122"/>
                  </a:lnTo>
                  <a:lnTo>
                    <a:pt x="476" y="17195"/>
                  </a:lnTo>
                  <a:lnTo>
                    <a:pt x="503" y="17282"/>
                  </a:lnTo>
                  <a:lnTo>
                    <a:pt x="555" y="17378"/>
                  </a:lnTo>
                  <a:lnTo>
                    <a:pt x="616" y="17441"/>
                  </a:lnTo>
                  <a:lnTo>
                    <a:pt x="684" y="17393"/>
                  </a:lnTo>
                  <a:lnTo>
                    <a:pt x="736" y="17342"/>
                  </a:lnTo>
                  <a:lnTo>
                    <a:pt x="801" y="17366"/>
                  </a:lnTo>
                  <a:lnTo>
                    <a:pt x="833" y="17435"/>
                  </a:lnTo>
                  <a:lnTo>
                    <a:pt x="796" y="17527"/>
                  </a:lnTo>
                  <a:lnTo>
                    <a:pt x="854" y="17597"/>
                  </a:lnTo>
                  <a:lnTo>
                    <a:pt x="829" y="17668"/>
                  </a:lnTo>
                  <a:lnTo>
                    <a:pt x="768" y="17754"/>
                  </a:lnTo>
                  <a:lnTo>
                    <a:pt x="794" y="17837"/>
                  </a:lnTo>
                  <a:lnTo>
                    <a:pt x="888" y="17777"/>
                  </a:lnTo>
                  <a:lnTo>
                    <a:pt x="908" y="17695"/>
                  </a:lnTo>
                  <a:lnTo>
                    <a:pt x="939" y="17608"/>
                  </a:lnTo>
                  <a:cubicBezTo>
                    <a:pt x="951" y="17578"/>
                    <a:pt x="967" y="17549"/>
                    <a:pt x="985" y="17522"/>
                  </a:cubicBezTo>
                  <a:cubicBezTo>
                    <a:pt x="1008" y="17489"/>
                    <a:pt x="1035" y="17458"/>
                    <a:pt x="1067" y="17431"/>
                  </a:cubicBezTo>
                  <a:lnTo>
                    <a:pt x="1138" y="17386"/>
                  </a:lnTo>
                  <a:lnTo>
                    <a:pt x="1232" y="17300"/>
                  </a:lnTo>
                  <a:lnTo>
                    <a:pt x="1360" y="17241"/>
                  </a:lnTo>
                  <a:cubicBezTo>
                    <a:pt x="1406" y="17230"/>
                    <a:pt x="1453" y="17221"/>
                    <a:pt x="1500" y="17213"/>
                  </a:cubicBezTo>
                  <a:cubicBezTo>
                    <a:pt x="1558" y="17202"/>
                    <a:pt x="1617" y="17194"/>
                    <a:pt x="1675" y="17187"/>
                  </a:cubicBezTo>
                  <a:lnTo>
                    <a:pt x="1832" y="17199"/>
                  </a:lnTo>
                  <a:lnTo>
                    <a:pt x="1990" y="17214"/>
                  </a:lnTo>
                  <a:lnTo>
                    <a:pt x="2092" y="17272"/>
                  </a:lnTo>
                  <a:lnTo>
                    <a:pt x="2119" y="17345"/>
                  </a:lnTo>
                  <a:lnTo>
                    <a:pt x="2002" y="17371"/>
                  </a:lnTo>
                  <a:lnTo>
                    <a:pt x="1903" y="17365"/>
                  </a:lnTo>
                  <a:lnTo>
                    <a:pt x="1799" y="17406"/>
                  </a:lnTo>
                  <a:lnTo>
                    <a:pt x="1759" y="17483"/>
                  </a:lnTo>
                  <a:lnTo>
                    <a:pt x="1733" y="17546"/>
                  </a:lnTo>
                  <a:lnTo>
                    <a:pt x="1645" y="17555"/>
                  </a:lnTo>
                  <a:lnTo>
                    <a:pt x="1649" y="17507"/>
                  </a:lnTo>
                  <a:lnTo>
                    <a:pt x="1706" y="17385"/>
                  </a:lnTo>
                  <a:lnTo>
                    <a:pt x="1785" y="17300"/>
                  </a:lnTo>
                  <a:lnTo>
                    <a:pt x="1680" y="17280"/>
                  </a:lnTo>
                  <a:lnTo>
                    <a:pt x="1618" y="17304"/>
                  </a:lnTo>
                  <a:lnTo>
                    <a:pt x="1507" y="17334"/>
                  </a:lnTo>
                  <a:lnTo>
                    <a:pt x="1450" y="17347"/>
                  </a:lnTo>
                  <a:lnTo>
                    <a:pt x="1360" y="17397"/>
                  </a:lnTo>
                  <a:lnTo>
                    <a:pt x="1292" y="17457"/>
                  </a:lnTo>
                  <a:lnTo>
                    <a:pt x="1235" y="17499"/>
                  </a:lnTo>
                  <a:lnTo>
                    <a:pt x="1169" y="17525"/>
                  </a:lnTo>
                  <a:lnTo>
                    <a:pt x="1165" y="17579"/>
                  </a:lnTo>
                  <a:lnTo>
                    <a:pt x="1205" y="17625"/>
                  </a:lnTo>
                  <a:lnTo>
                    <a:pt x="1255" y="17679"/>
                  </a:lnTo>
                  <a:lnTo>
                    <a:pt x="1287" y="17735"/>
                  </a:lnTo>
                  <a:lnTo>
                    <a:pt x="1218" y="17790"/>
                  </a:lnTo>
                  <a:lnTo>
                    <a:pt x="1168" y="17758"/>
                  </a:lnTo>
                  <a:lnTo>
                    <a:pt x="1106" y="17688"/>
                  </a:lnTo>
                  <a:lnTo>
                    <a:pt x="1060" y="17656"/>
                  </a:lnTo>
                  <a:lnTo>
                    <a:pt x="1054" y="17712"/>
                  </a:lnTo>
                  <a:lnTo>
                    <a:pt x="1019" y="17795"/>
                  </a:lnTo>
                  <a:lnTo>
                    <a:pt x="950" y="17872"/>
                  </a:lnTo>
                  <a:lnTo>
                    <a:pt x="866" y="17928"/>
                  </a:lnTo>
                  <a:lnTo>
                    <a:pt x="788" y="17997"/>
                  </a:lnTo>
                  <a:lnTo>
                    <a:pt x="732" y="18072"/>
                  </a:lnTo>
                  <a:lnTo>
                    <a:pt x="705" y="18139"/>
                  </a:lnTo>
                  <a:lnTo>
                    <a:pt x="785" y="18213"/>
                  </a:lnTo>
                  <a:lnTo>
                    <a:pt x="837" y="18294"/>
                  </a:lnTo>
                  <a:lnTo>
                    <a:pt x="801" y="18354"/>
                  </a:lnTo>
                  <a:lnTo>
                    <a:pt x="748" y="18442"/>
                  </a:lnTo>
                  <a:cubicBezTo>
                    <a:pt x="728" y="18463"/>
                    <a:pt x="699" y="18474"/>
                    <a:pt x="669" y="18473"/>
                  </a:cubicBezTo>
                  <a:cubicBezTo>
                    <a:pt x="629" y="18471"/>
                    <a:pt x="595" y="18447"/>
                    <a:pt x="581" y="18413"/>
                  </a:cubicBezTo>
                  <a:lnTo>
                    <a:pt x="507" y="18334"/>
                  </a:lnTo>
                  <a:lnTo>
                    <a:pt x="432" y="18281"/>
                  </a:lnTo>
                  <a:lnTo>
                    <a:pt x="344" y="18232"/>
                  </a:lnTo>
                  <a:lnTo>
                    <a:pt x="256" y="18212"/>
                  </a:lnTo>
                  <a:lnTo>
                    <a:pt x="165" y="18236"/>
                  </a:lnTo>
                  <a:lnTo>
                    <a:pt x="81" y="18281"/>
                  </a:lnTo>
                  <a:lnTo>
                    <a:pt x="82" y="18365"/>
                  </a:lnTo>
                  <a:lnTo>
                    <a:pt x="90" y="18447"/>
                  </a:lnTo>
                  <a:lnTo>
                    <a:pt x="115" y="18553"/>
                  </a:lnTo>
                  <a:lnTo>
                    <a:pt x="115" y="18653"/>
                  </a:lnTo>
                  <a:lnTo>
                    <a:pt x="115" y="18747"/>
                  </a:lnTo>
                  <a:lnTo>
                    <a:pt x="148" y="18811"/>
                  </a:lnTo>
                  <a:lnTo>
                    <a:pt x="207" y="18858"/>
                  </a:lnTo>
                  <a:lnTo>
                    <a:pt x="256" y="18940"/>
                  </a:lnTo>
                  <a:lnTo>
                    <a:pt x="306" y="18992"/>
                  </a:lnTo>
                  <a:lnTo>
                    <a:pt x="379" y="18973"/>
                  </a:lnTo>
                  <a:lnTo>
                    <a:pt x="434" y="18953"/>
                  </a:lnTo>
                  <a:lnTo>
                    <a:pt x="517" y="18996"/>
                  </a:lnTo>
                  <a:lnTo>
                    <a:pt x="601" y="18973"/>
                  </a:lnTo>
                  <a:lnTo>
                    <a:pt x="599" y="18859"/>
                  </a:lnTo>
                  <a:lnTo>
                    <a:pt x="594" y="18751"/>
                  </a:lnTo>
                  <a:lnTo>
                    <a:pt x="668" y="18727"/>
                  </a:lnTo>
                  <a:lnTo>
                    <a:pt x="724" y="18802"/>
                  </a:lnTo>
                  <a:lnTo>
                    <a:pt x="730" y="18895"/>
                  </a:lnTo>
                  <a:lnTo>
                    <a:pt x="787" y="18949"/>
                  </a:lnTo>
                  <a:lnTo>
                    <a:pt x="852" y="18885"/>
                  </a:lnTo>
                  <a:lnTo>
                    <a:pt x="952" y="18837"/>
                  </a:lnTo>
                  <a:lnTo>
                    <a:pt x="1033" y="18768"/>
                  </a:lnTo>
                  <a:lnTo>
                    <a:pt x="1148" y="18718"/>
                  </a:lnTo>
                  <a:lnTo>
                    <a:pt x="1224" y="18764"/>
                  </a:lnTo>
                  <a:lnTo>
                    <a:pt x="1149" y="18831"/>
                  </a:lnTo>
                  <a:lnTo>
                    <a:pt x="1024" y="18923"/>
                  </a:lnTo>
                  <a:lnTo>
                    <a:pt x="907" y="18969"/>
                  </a:lnTo>
                  <a:lnTo>
                    <a:pt x="822" y="19025"/>
                  </a:lnTo>
                  <a:lnTo>
                    <a:pt x="800" y="19131"/>
                  </a:lnTo>
                  <a:lnTo>
                    <a:pt x="764" y="19243"/>
                  </a:lnTo>
                  <a:cubicBezTo>
                    <a:pt x="739" y="19268"/>
                    <a:pt x="714" y="19291"/>
                    <a:pt x="689" y="19315"/>
                  </a:cubicBezTo>
                  <a:cubicBezTo>
                    <a:pt x="659" y="19344"/>
                    <a:pt x="628" y="19372"/>
                    <a:pt x="598" y="19400"/>
                  </a:cubicBezTo>
                  <a:lnTo>
                    <a:pt x="570" y="19481"/>
                  </a:lnTo>
                  <a:lnTo>
                    <a:pt x="583" y="19582"/>
                  </a:lnTo>
                  <a:lnTo>
                    <a:pt x="549" y="19672"/>
                  </a:lnTo>
                  <a:lnTo>
                    <a:pt x="469" y="19704"/>
                  </a:lnTo>
                  <a:lnTo>
                    <a:pt x="407" y="19669"/>
                  </a:lnTo>
                  <a:lnTo>
                    <a:pt x="373" y="19586"/>
                  </a:lnTo>
                  <a:lnTo>
                    <a:pt x="328" y="19512"/>
                  </a:lnTo>
                  <a:lnTo>
                    <a:pt x="249" y="19499"/>
                  </a:lnTo>
                  <a:lnTo>
                    <a:pt x="186" y="19525"/>
                  </a:lnTo>
                  <a:lnTo>
                    <a:pt x="112" y="19579"/>
                  </a:lnTo>
                  <a:lnTo>
                    <a:pt x="47" y="19674"/>
                  </a:lnTo>
                  <a:lnTo>
                    <a:pt x="9" y="19820"/>
                  </a:lnTo>
                  <a:lnTo>
                    <a:pt x="0" y="20031"/>
                  </a:lnTo>
                  <a:lnTo>
                    <a:pt x="34" y="20219"/>
                  </a:lnTo>
                  <a:lnTo>
                    <a:pt x="99" y="20390"/>
                  </a:lnTo>
                  <a:lnTo>
                    <a:pt x="207" y="20577"/>
                  </a:lnTo>
                  <a:lnTo>
                    <a:pt x="340" y="20722"/>
                  </a:lnTo>
                  <a:lnTo>
                    <a:pt x="492" y="20808"/>
                  </a:lnTo>
                  <a:lnTo>
                    <a:pt x="642" y="20913"/>
                  </a:lnTo>
                  <a:lnTo>
                    <a:pt x="753" y="20940"/>
                  </a:lnTo>
                  <a:lnTo>
                    <a:pt x="827" y="20964"/>
                  </a:lnTo>
                  <a:lnTo>
                    <a:pt x="846" y="21045"/>
                  </a:lnTo>
                  <a:lnTo>
                    <a:pt x="770" y="21103"/>
                  </a:lnTo>
                  <a:lnTo>
                    <a:pt x="728" y="21176"/>
                  </a:lnTo>
                  <a:lnTo>
                    <a:pt x="721" y="21259"/>
                  </a:lnTo>
                  <a:lnTo>
                    <a:pt x="784" y="21352"/>
                  </a:lnTo>
                  <a:lnTo>
                    <a:pt x="866" y="21341"/>
                  </a:lnTo>
                  <a:lnTo>
                    <a:pt x="914" y="21272"/>
                  </a:lnTo>
                  <a:lnTo>
                    <a:pt x="965" y="21235"/>
                  </a:lnTo>
                  <a:lnTo>
                    <a:pt x="1043" y="21252"/>
                  </a:lnTo>
                  <a:lnTo>
                    <a:pt x="1077" y="21331"/>
                  </a:lnTo>
                  <a:lnTo>
                    <a:pt x="1122" y="21404"/>
                  </a:lnTo>
                  <a:lnTo>
                    <a:pt x="1231" y="21464"/>
                  </a:lnTo>
                  <a:lnTo>
                    <a:pt x="1305" y="21508"/>
                  </a:lnTo>
                  <a:lnTo>
                    <a:pt x="1424" y="21531"/>
                  </a:lnTo>
                  <a:lnTo>
                    <a:pt x="1508" y="21550"/>
                  </a:lnTo>
                  <a:lnTo>
                    <a:pt x="1579" y="21565"/>
                  </a:lnTo>
                  <a:lnTo>
                    <a:pt x="1660" y="21600"/>
                  </a:lnTo>
                  <a:lnTo>
                    <a:pt x="1745" y="21583"/>
                  </a:lnTo>
                  <a:lnTo>
                    <a:pt x="1767" y="21535"/>
                  </a:lnTo>
                  <a:lnTo>
                    <a:pt x="1875" y="21498"/>
                  </a:lnTo>
                  <a:lnTo>
                    <a:pt x="1979" y="21452"/>
                  </a:lnTo>
                  <a:lnTo>
                    <a:pt x="2085" y="21433"/>
                  </a:lnTo>
                  <a:lnTo>
                    <a:pt x="2206" y="21428"/>
                  </a:lnTo>
                  <a:lnTo>
                    <a:pt x="2326" y="21396"/>
                  </a:lnTo>
                  <a:lnTo>
                    <a:pt x="2433" y="21405"/>
                  </a:lnTo>
                  <a:lnTo>
                    <a:pt x="2486" y="21338"/>
                  </a:lnTo>
                  <a:lnTo>
                    <a:pt x="2589" y="21344"/>
                  </a:lnTo>
                  <a:lnTo>
                    <a:pt x="2681" y="21287"/>
                  </a:lnTo>
                  <a:lnTo>
                    <a:pt x="2809" y="21142"/>
                  </a:lnTo>
                  <a:lnTo>
                    <a:pt x="2905" y="21035"/>
                  </a:lnTo>
                  <a:lnTo>
                    <a:pt x="2966" y="20979"/>
                  </a:lnTo>
                  <a:lnTo>
                    <a:pt x="3087" y="20918"/>
                  </a:lnTo>
                  <a:lnTo>
                    <a:pt x="3183" y="20830"/>
                  </a:lnTo>
                  <a:lnTo>
                    <a:pt x="3296" y="20761"/>
                  </a:lnTo>
                  <a:lnTo>
                    <a:pt x="3394" y="20728"/>
                  </a:lnTo>
                  <a:lnTo>
                    <a:pt x="3449" y="20625"/>
                  </a:lnTo>
                  <a:lnTo>
                    <a:pt x="3482" y="20557"/>
                  </a:lnTo>
                  <a:lnTo>
                    <a:pt x="3450" y="20507"/>
                  </a:lnTo>
                  <a:lnTo>
                    <a:pt x="3441" y="20454"/>
                  </a:lnTo>
                  <a:lnTo>
                    <a:pt x="3474" y="20404"/>
                  </a:lnTo>
                  <a:lnTo>
                    <a:pt x="3580" y="20392"/>
                  </a:lnTo>
                  <a:lnTo>
                    <a:pt x="3780" y="20380"/>
                  </a:lnTo>
                  <a:lnTo>
                    <a:pt x="3950" y="20344"/>
                  </a:lnTo>
                  <a:lnTo>
                    <a:pt x="3992" y="20271"/>
                  </a:lnTo>
                  <a:lnTo>
                    <a:pt x="3920" y="20210"/>
                  </a:lnTo>
                  <a:lnTo>
                    <a:pt x="3872" y="20122"/>
                  </a:lnTo>
                  <a:lnTo>
                    <a:pt x="3912" y="20019"/>
                  </a:lnTo>
                  <a:lnTo>
                    <a:pt x="4022" y="20008"/>
                  </a:lnTo>
                  <a:lnTo>
                    <a:pt x="4061" y="20110"/>
                  </a:lnTo>
                  <a:lnTo>
                    <a:pt x="4070" y="20213"/>
                  </a:lnTo>
                  <a:lnTo>
                    <a:pt x="4127" y="20327"/>
                  </a:lnTo>
                  <a:lnTo>
                    <a:pt x="4247" y="20362"/>
                  </a:lnTo>
                  <a:lnTo>
                    <a:pt x="4406" y="20333"/>
                  </a:lnTo>
                  <a:lnTo>
                    <a:pt x="4544" y="20237"/>
                  </a:lnTo>
                  <a:lnTo>
                    <a:pt x="4628" y="20124"/>
                  </a:lnTo>
                  <a:lnTo>
                    <a:pt x="4695" y="19986"/>
                  </a:lnTo>
                  <a:lnTo>
                    <a:pt x="4780" y="19845"/>
                  </a:lnTo>
                  <a:lnTo>
                    <a:pt x="4802" y="19728"/>
                  </a:lnTo>
                  <a:lnTo>
                    <a:pt x="4777" y="19631"/>
                  </a:lnTo>
                  <a:lnTo>
                    <a:pt x="4714" y="19547"/>
                  </a:lnTo>
                  <a:lnTo>
                    <a:pt x="4738" y="19469"/>
                  </a:lnTo>
                  <a:lnTo>
                    <a:pt x="4824" y="19481"/>
                  </a:lnTo>
                  <a:lnTo>
                    <a:pt x="4887" y="19530"/>
                  </a:lnTo>
                  <a:lnTo>
                    <a:pt x="4961" y="19448"/>
                  </a:lnTo>
                  <a:lnTo>
                    <a:pt x="5001" y="19341"/>
                  </a:lnTo>
                  <a:lnTo>
                    <a:pt x="4988" y="19197"/>
                  </a:lnTo>
                  <a:lnTo>
                    <a:pt x="4973" y="19080"/>
                  </a:lnTo>
                  <a:lnTo>
                    <a:pt x="5021" y="18959"/>
                  </a:lnTo>
                  <a:lnTo>
                    <a:pt x="5137" y="18887"/>
                  </a:lnTo>
                  <a:lnTo>
                    <a:pt x="5251" y="18858"/>
                  </a:lnTo>
                  <a:lnTo>
                    <a:pt x="5321" y="18945"/>
                  </a:lnTo>
                  <a:lnTo>
                    <a:pt x="5250" y="19034"/>
                  </a:lnTo>
                  <a:lnTo>
                    <a:pt x="5172" y="19079"/>
                  </a:lnTo>
                  <a:lnTo>
                    <a:pt x="5120" y="19188"/>
                  </a:lnTo>
                  <a:lnTo>
                    <a:pt x="5095" y="19299"/>
                  </a:lnTo>
                  <a:lnTo>
                    <a:pt x="5079" y="19419"/>
                  </a:lnTo>
                  <a:lnTo>
                    <a:pt x="5065" y="19520"/>
                  </a:lnTo>
                  <a:lnTo>
                    <a:pt x="5044" y="19613"/>
                  </a:lnTo>
                  <a:cubicBezTo>
                    <a:pt x="5028" y="19640"/>
                    <a:pt x="5015" y="19668"/>
                    <a:pt x="5003" y="19696"/>
                  </a:cubicBezTo>
                  <a:cubicBezTo>
                    <a:pt x="4985" y="19740"/>
                    <a:pt x="4972" y="19786"/>
                    <a:pt x="4964" y="19833"/>
                  </a:cubicBezTo>
                  <a:lnTo>
                    <a:pt x="4968" y="19954"/>
                  </a:lnTo>
                  <a:lnTo>
                    <a:pt x="5001" y="20057"/>
                  </a:lnTo>
                  <a:lnTo>
                    <a:pt x="5077" y="20231"/>
                  </a:lnTo>
                  <a:lnTo>
                    <a:pt x="5238" y="20191"/>
                  </a:lnTo>
                  <a:lnTo>
                    <a:pt x="5355" y="20201"/>
                  </a:lnTo>
                  <a:lnTo>
                    <a:pt x="5456" y="20267"/>
                  </a:lnTo>
                  <a:lnTo>
                    <a:pt x="5525" y="20388"/>
                  </a:lnTo>
                  <a:lnTo>
                    <a:pt x="5567" y="20543"/>
                  </a:lnTo>
                  <a:lnTo>
                    <a:pt x="5616" y="20648"/>
                  </a:lnTo>
                  <a:lnTo>
                    <a:pt x="5691" y="20720"/>
                  </a:lnTo>
                  <a:lnTo>
                    <a:pt x="5794" y="20735"/>
                  </a:lnTo>
                  <a:lnTo>
                    <a:pt x="5909" y="20639"/>
                  </a:lnTo>
                  <a:lnTo>
                    <a:pt x="6015" y="20416"/>
                  </a:lnTo>
                  <a:lnTo>
                    <a:pt x="6067" y="20197"/>
                  </a:lnTo>
                  <a:lnTo>
                    <a:pt x="6099" y="19933"/>
                  </a:lnTo>
                  <a:lnTo>
                    <a:pt x="6115" y="19674"/>
                  </a:lnTo>
                  <a:lnTo>
                    <a:pt x="6200" y="19542"/>
                  </a:lnTo>
                  <a:lnTo>
                    <a:pt x="6299" y="19405"/>
                  </a:lnTo>
                  <a:lnTo>
                    <a:pt x="6319" y="19277"/>
                  </a:lnTo>
                  <a:lnTo>
                    <a:pt x="6474" y="19133"/>
                  </a:lnTo>
                  <a:lnTo>
                    <a:pt x="6576" y="19126"/>
                  </a:lnTo>
                  <a:lnTo>
                    <a:pt x="6712" y="19064"/>
                  </a:lnTo>
                  <a:lnTo>
                    <a:pt x="6849" y="18968"/>
                  </a:lnTo>
                  <a:lnTo>
                    <a:pt x="6939" y="18841"/>
                  </a:lnTo>
                  <a:lnTo>
                    <a:pt x="7012" y="18683"/>
                  </a:lnTo>
                  <a:lnTo>
                    <a:pt x="7025" y="18540"/>
                  </a:lnTo>
                  <a:lnTo>
                    <a:pt x="7037" y="18299"/>
                  </a:lnTo>
                  <a:lnTo>
                    <a:pt x="7061" y="18042"/>
                  </a:lnTo>
                  <a:lnTo>
                    <a:pt x="7048" y="17895"/>
                  </a:lnTo>
                  <a:lnTo>
                    <a:pt x="7003" y="17678"/>
                  </a:lnTo>
                  <a:lnTo>
                    <a:pt x="6971" y="17442"/>
                  </a:lnTo>
                  <a:lnTo>
                    <a:pt x="6943" y="17259"/>
                  </a:lnTo>
                  <a:lnTo>
                    <a:pt x="7060" y="17217"/>
                  </a:lnTo>
                  <a:lnTo>
                    <a:pt x="7279" y="17181"/>
                  </a:lnTo>
                  <a:lnTo>
                    <a:pt x="7405" y="17110"/>
                  </a:lnTo>
                  <a:lnTo>
                    <a:pt x="7503" y="16897"/>
                  </a:lnTo>
                  <a:lnTo>
                    <a:pt x="7555" y="16733"/>
                  </a:lnTo>
                  <a:lnTo>
                    <a:pt x="7580" y="16586"/>
                  </a:lnTo>
                  <a:lnTo>
                    <a:pt x="7499" y="16479"/>
                  </a:lnTo>
                  <a:lnTo>
                    <a:pt x="7397" y="16333"/>
                  </a:lnTo>
                  <a:lnTo>
                    <a:pt x="7244" y="16173"/>
                  </a:lnTo>
                  <a:lnTo>
                    <a:pt x="7126" y="16073"/>
                  </a:lnTo>
                  <a:lnTo>
                    <a:pt x="7052" y="15933"/>
                  </a:lnTo>
                  <a:lnTo>
                    <a:pt x="7027" y="15823"/>
                  </a:lnTo>
                  <a:lnTo>
                    <a:pt x="7069" y="15707"/>
                  </a:lnTo>
                  <a:lnTo>
                    <a:pt x="7198" y="15513"/>
                  </a:lnTo>
                  <a:lnTo>
                    <a:pt x="7273" y="15320"/>
                  </a:lnTo>
                  <a:lnTo>
                    <a:pt x="7323" y="15123"/>
                  </a:lnTo>
                  <a:lnTo>
                    <a:pt x="7315" y="14985"/>
                  </a:lnTo>
                  <a:lnTo>
                    <a:pt x="7302" y="14831"/>
                  </a:lnTo>
                  <a:lnTo>
                    <a:pt x="7240" y="14682"/>
                  </a:lnTo>
                  <a:lnTo>
                    <a:pt x="7192" y="14578"/>
                  </a:lnTo>
                  <a:lnTo>
                    <a:pt x="7217" y="14463"/>
                  </a:lnTo>
                  <a:lnTo>
                    <a:pt x="7270" y="14302"/>
                  </a:lnTo>
                  <a:lnTo>
                    <a:pt x="7331" y="14166"/>
                  </a:lnTo>
                  <a:lnTo>
                    <a:pt x="7341" y="14037"/>
                  </a:lnTo>
                  <a:lnTo>
                    <a:pt x="7402" y="13926"/>
                  </a:lnTo>
                  <a:lnTo>
                    <a:pt x="7462" y="13837"/>
                  </a:lnTo>
                  <a:lnTo>
                    <a:pt x="7486" y="13683"/>
                  </a:lnTo>
                  <a:lnTo>
                    <a:pt x="7440" y="13569"/>
                  </a:lnTo>
                  <a:lnTo>
                    <a:pt x="7364" y="13446"/>
                  </a:lnTo>
                  <a:lnTo>
                    <a:pt x="7372" y="13324"/>
                  </a:lnTo>
                  <a:lnTo>
                    <a:pt x="7451" y="13218"/>
                  </a:lnTo>
                  <a:lnTo>
                    <a:pt x="7536" y="13101"/>
                  </a:lnTo>
                  <a:lnTo>
                    <a:pt x="7599" y="12960"/>
                  </a:lnTo>
                  <a:lnTo>
                    <a:pt x="7614" y="12816"/>
                  </a:lnTo>
                  <a:lnTo>
                    <a:pt x="7684" y="12681"/>
                  </a:lnTo>
                  <a:lnTo>
                    <a:pt x="7919" y="12484"/>
                  </a:lnTo>
                  <a:lnTo>
                    <a:pt x="8065" y="12285"/>
                  </a:lnTo>
                  <a:lnTo>
                    <a:pt x="8210" y="12125"/>
                  </a:lnTo>
                  <a:lnTo>
                    <a:pt x="8312" y="12026"/>
                  </a:lnTo>
                  <a:lnTo>
                    <a:pt x="8417" y="11954"/>
                  </a:lnTo>
                  <a:lnTo>
                    <a:pt x="8531" y="11932"/>
                  </a:lnTo>
                  <a:lnTo>
                    <a:pt x="8674" y="11958"/>
                  </a:lnTo>
                  <a:lnTo>
                    <a:pt x="8806" y="12034"/>
                  </a:lnTo>
                  <a:lnTo>
                    <a:pt x="8953" y="12108"/>
                  </a:lnTo>
                  <a:lnTo>
                    <a:pt x="9028" y="12142"/>
                  </a:lnTo>
                  <a:lnTo>
                    <a:pt x="9124" y="12164"/>
                  </a:lnTo>
                  <a:lnTo>
                    <a:pt x="9230" y="12128"/>
                  </a:lnTo>
                  <a:lnTo>
                    <a:pt x="9325" y="11979"/>
                  </a:lnTo>
                  <a:lnTo>
                    <a:pt x="9425" y="11772"/>
                  </a:lnTo>
                  <a:lnTo>
                    <a:pt x="9475" y="11601"/>
                  </a:lnTo>
                  <a:lnTo>
                    <a:pt x="9464" y="11459"/>
                  </a:lnTo>
                  <a:lnTo>
                    <a:pt x="9395" y="11376"/>
                  </a:lnTo>
                  <a:lnTo>
                    <a:pt x="9271" y="11284"/>
                  </a:lnTo>
                  <a:lnTo>
                    <a:pt x="9188" y="11208"/>
                  </a:lnTo>
                  <a:lnTo>
                    <a:pt x="9189" y="11122"/>
                  </a:lnTo>
                  <a:lnTo>
                    <a:pt x="9232" y="11002"/>
                  </a:lnTo>
                  <a:lnTo>
                    <a:pt x="9297" y="10893"/>
                  </a:lnTo>
                  <a:lnTo>
                    <a:pt x="9382" y="10780"/>
                  </a:lnTo>
                  <a:lnTo>
                    <a:pt x="9469" y="10652"/>
                  </a:lnTo>
                  <a:lnTo>
                    <a:pt x="9546" y="10573"/>
                  </a:lnTo>
                  <a:lnTo>
                    <a:pt x="9627" y="10467"/>
                  </a:lnTo>
                  <a:lnTo>
                    <a:pt x="9733" y="10321"/>
                  </a:lnTo>
                  <a:lnTo>
                    <a:pt x="9840" y="10118"/>
                  </a:lnTo>
                  <a:lnTo>
                    <a:pt x="9914" y="9968"/>
                  </a:lnTo>
                  <a:lnTo>
                    <a:pt x="9978" y="9762"/>
                  </a:lnTo>
                  <a:lnTo>
                    <a:pt x="10014" y="9589"/>
                  </a:lnTo>
                  <a:lnTo>
                    <a:pt x="10038" y="9290"/>
                  </a:lnTo>
                  <a:lnTo>
                    <a:pt x="10025" y="9091"/>
                  </a:lnTo>
                  <a:lnTo>
                    <a:pt x="10057" y="8885"/>
                  </a:lnTo>
                  <a:lnTo>
                    <a:pt x="10090" y="8708"/>
                  </a:lnTo>
                  <a:lnTo>
                    <a:pt x="10131" y="8570"/>
                  </a:lnTo>
                  <a:lnTo>
                    <a:pt x="10257" y="8553"/>
                  </a:lnTo>
                  <a:lnTo>
                    <a:pt x="10408" y="8519"/>
                  </a:lnTo>
                  <a:lnTo>
                    <a:pt x="10559" y="8532"/>
                  </a:lnTo>
                  <a:lnTo>
                    <a:pt x="10673" y="8490"/>
                  </a:lnTo>
                  <a:lnTo>
                    <a:pt x="10782" y="8399"/>
                  </a:lnTo>
                  <a:lnTo>
                    <a:pt x="10845" y="8316"/>
                  </a:lnTo>
                  <a:lnTo>
                    <a:pt x="10792" y="8203"/>
                  </a:lnTo>
                  <a:lnTo>
                    <a:pt x="10751" y="8117"/>
                  </a:lnTo>
                  <a:lnTo>
                    <a:pt x="10785" y="8038"/>
                  </a:lnTo>
                  <a:lnTo>
                    <a:pt x="10901" y="7984"/>
                  </a:lnTo>
                  <a:lnTo>
                    <a:pt x="10995" y="7929"/>
                  </a:lnTo>
                  <a:lnTo>
                    <a:pt x="11117" y="7824"/>
                  </a:lnTo>
                  <a:lnTo>
                    <a:pt x="11194" y="7689"/>
                  </a:lnTo>
                  <a:lnTo>
                    <a:pt x="11243" y="7599"/>
                  </a:lnTo>
                  <a:lnTo>
                    <a:pt x="11269" y="7504"/>
                  </a:lnTo>
                  <a:lnTo>
                    <a:pt x="11360" y="7433"/>
                  </a:lnTo>
                  <a:lnTo>
                    <a:pt x="11501" y="7281"/>
                  </a:lnTo>
                  <a:lnTo>
                    <a:pt x="11668" y="7167"/>
                  </a:lnTo>
                  <a:lnTo>
                    <a:pt x="11745" y="7060"/>
                  </a:lnTo>
                  <a:lnTo>
                    <a:pt x="11774" y="6919"/>
                  </a:lnTo>
                  <a:lnTo>
                    <a:pt x="11740" y="6737"/>
                  </a:lnTo>
                  <a:lnTo>
                    <a:pt x="11690" y="6636"/>
                  </a:lnTo>
                  <a:lnTo>
                    <a:pt x="11646" y="6477"/>
                  </a:lnTo>
                  <a:lnTo>
                    <a:pt x="11626" y="6369"/>
                  </a:lnTo>
                  <a:lnTo>
                    <a:pt x="11682" y="6307"/>
                  </a:lnTo>
                  <a:lnTo>
                    <a:pt x="11754" y="6244"/>
                  </a:lnTo>
                  <a:lnTo>
                    <a:pt x="11828" y="6170"/>
                  </a:lnTo>
                  <a:lnTo>
                    <a:pt x="11896" y="6053"/>
                  </a:lnTo>
                  <a:lnTo>
                    <a:pt x="11938" y="5930"/>
                  </a:lnTo>
                  <a:lnTo>
                    <a:pt x="11996" y="5817"/>
                  </a:lnTo>
                  <a:lnTo>
                    <a:pt x="12096" y="5716"/>
                  </a:lnTo>
                  <a:lnTo>
                    <a:pt x="12262" y="5572"/>
                  </a:lnTo>
                  <a:lnTo>
                    <a:pt x="12374" y="5456"/>
                  </a:lnTo>
                  <a:lnTo>
                    <a:pt x="12492" y="5413"/>
                  </a:lnTo>
                  <a:lnTo>
                    <a:pt x="12593" y="5381"/>
                  </a:lnTo>
                  <a:lnTo>
                    <a:pt x="12645" y="5433"/>
                  </a:lnTo>
                  <a:lnTo>
                    <a:pt x="12746" y="5500"/>
                  </a:lnTo>
                  <a:lnTo>
                    <a:pt x="12827" y="5543"/>
                  </a:lnTo>
                  <a:lnTo>
                    <a:pt x="12958" y="5505"/>
                  </a:lnTo>
                  <a:lnTo>
                    <a:pt x="13039" y="5376"/>
                  </a:lnTo>
                  <a:lnTo>
                    <a:pt x="13117" y="5218"/>
                  </a:lnTo>
                  <a:lnTo>
                    <a:pt x="13119" y="5083"/>
                  </a:lnTo>
                  <a:lnTo>
                    <a:pt x="13144" y="4863"/>
                  </a:lnTo>
                  <a:lnTo>
                    <a:pt x="13153" y="4735"/>
                  </a:lnTo>
                  <a:lnTo>
                    <a:pt x="13202" y="4614"/>
                  </a:lnTo>
                  <a:lnTo>
                    <a:pt x="13288" y="4574"/>
                  </a:lnTo>
                  <a:lnTo>
                    <a:pt x="13371" y="4643"/>
                  </a:lnTo>
                  <a:lnTo>
                    <a:pt x="13455" y="4711"/>
                  </a:lnTo>
                  <a:lnTo>
                    <a:pt x="13593" y="4690"/>
                  </a:lnTo>
                  <a:lnTo>
                    <a:pt x="13712" y="4709"/>
                  </a:lnTo>
                  <a:lnTo>
                    <a:pt x="13877" y="4806"/>
                  </a:lnTo>
                  <a:lnTo>
                    <a:pt x="14056" y="4880"/>
                  </a:lnTo>
                  <a:lnTo>
                    <a:pt x="14208" y="4939"/>
                  </a:lnTo>
                  <a:lnTo>
                    <a:pt x="14311" y="4985"/>
                  </a:lnTo>
                  <a:lnTo>
                    <a:pt x="14419" y="4979"/>
                  </a:lnTo>
                  <a:lnTo>
                    <a:pt x="14478" y="4915"/>
                  </a:lnTo>
                  <a:lnTo>
                    <a:pt x="14563" y="4889"/>
                  </a:lnTo>
                  <a:lnTo>
                    <a:pt x="14579" y="4807"/>
                  </a:lnTo>
                  <a:lnTo>
                    <a:pt x="14460" y="4695"/>
                  </a:lnTo>
                  <a:cubicBezTo>
                    <a:pt x="14437" y="4674"/>
                    <a:pt x="14424" y="4644"/>
                    <a:pt x="14425" y="4614"/>
                  </a:cubicBezTo>
                  <a:cubicBezTo>
                    <a:pt x="14427" y="4548"/>
                    <a:pt x="14486" y="4496"/>
                    <a:pt x="14558" y="4498"/>
                  </a:cubicBezTo>
                  <a:lnTo>
                    <a:pt x="14638" y="4368"/>
                  </a:lnTo>
                  <a:lnTo>
                    <a:pt x="14666" y="4242"/>
                  </a:lnTo>
                  <a:lnTo>
                    <a:pt x="14653" y="4087"/>
                  </a:lnTo>
                  <a:lnTo>
                    <a:pt x="14581" y="3987"/>
                  </a:lnTo>
                  <a:lnTo>
                    <a:pt x="14486" y="3886"/>
                  </a:lnTo>
                  <a:lnTo>
                    <a:pt x="14471" y="3795"/>
                  </a:lnTo>
                  <a:lnTo>
                    <a:pt x="14609" y="3757"/>
                  </a:lnTo>
                  <a:lnTo>
                    <a:pt x="14740" y="3772"/>
                  </a:lnTo>
                  <a:lnTo>
                    <a:pt x="14907" y="3695"/>
                  </a:lnTo>
                  <a:lnTo>
                    <a:pt x="15015" y="3731"/>
                  </a:lnTo>
                  <a:lnTo>
                    <a:pt x="15115" y="3799"/>
                  </a:lnTo>
                  <a:lnTo>
                    <a:pt x="15188" y="3751"/>
                  </a:lnTo>
                  <a:lnTo>
                    <a:pt x="15168" y="3619"/>
                  </a:lnTo>
                  <a:lnTo>
                    <a:pt x="15203" y="3499"/>
                  </a:lnTo>
                  <a:lnTo>
                    <a:pt x="15292" y="3398"/>
                  </a:lnTo>
                  <a:lnTo>
                    <a:pt x="15405" y="3370"/>
                  </a:lnTo>
                  <a:lnTo>
                    <a:pt x="15516" y="3393"/>
                  </a:lnTo>
                  <a:lnTo>
                    <a:pt x="15624" y="3483"/>
                  </a:lnTo>
                  <a:lnTo>
                    <a:pt x="15705" y="3599"/>
                  </a:lnTo>
                  <a:lnTo>
                    <a:pt x="15797" y="3740"/>
                  </a:lnTo>
                  <a:lnTo>
                    <a:pt x="15869" y="3903"/>
                  </a:lnTo>
                  <a:lnTo>
                    <a:pt x="15919" y="4024"/>
                  </a:lnTo>
                  <a:lnTo>
                    <a:pt x="15963" y="4145"/>
                  </a:lnTo>
                  <a:lnTo>
                    <a:pt x="16024" y="4240"/>
                  </a:lnTo>
                  <a:lnTo>
                    <a:pt x="16107" y="4316"/>
                  </a:lnTo>
                  <a:lnTo>
                    <a:pt x="16218" y="4365"/>
                  </a:lnTo>
                  <a:lnTo>
                    <a:pt x="16356" y="4421"/>
                  </a:lnTo>
                  <a:lnTo>
                    <a:pt x="16524" y="4441"/>
                  </a:lnTo>
                  <a:lnTo>
                    <a:pt x="16672" y="4451"/>
                  </a:lnTo>
                  <a:lnTo>
                    <a:pt x="16790" y="4374"/>
                  </a:lnTo>
                  <a:lnTo>
                    <a:pt x="16889" y="4288"/>
                  </a:lnTo>
                  <a:lnTo>
                    <a:pt x="16975" y="4203"/>
                  </a:lnTo>
                  <a:lnTo>
                    <a:pt x="17031" y="4157"/>
                  </a:lnTo>
                  <a:lnTo>
                    <a:pt x="17112" y="4169"/>
                  </a:lnTo>
                  <a:lnTo>
                    <a:pt x="17193" y="4258"/>
                  </a:lnTo>
                  <a:lnTo>
                    <a:pt x="17323" y="4368"/>
                  </a:lnTo>
                  <a:lnTo>
                    <a:pt x="17447" y="4404"/>
                  </a:lnTo>
                  <a:lnTo>
                    <a:pt x="17550" y="4421"/>
                  </a:lnTo>
                  <a:lnTo>
                    <a:pt x="17653" y="4510"/>
                  </a:lnTo>
                  <a:lnTo>
                    <a:pt x="17767" y="4558"/>
                  </a:lnTo>
                  <a:lnTo>
                    <a:pt x="17847" y="4504"/>
                  </a:lnTo>
                  <a:lnTo>
                    <a:pt x="17902" y="4431"/>
                  </a:lnTo>
                  <a:lnTo>
                    <a:pt x="17938" y="4328"/>
                  </a:lnTo>
                  <a:lnTo>
                    <a:pt x="17944" y="4218"/>
                  </a:lnTo>
                  <a:lnTo>
                    <a:pt x="17972" y="4112"/>
                  </a:lnTo>
                  <a:lnTo>
                    <a:pt x="18043" y="4050"/>
                  </a:lnTo>
                  <a:lnTo>
                    <a:pt x="18144" y="3977"/>
                  </a:lnTo>
                  <a:lnTo>
                    <a:pt x="18250" y="3922"/>
                  </a:lnTo>
                  <a:lnTo>
                    <a:pt x="18273" y="3823"/>
                  </a:lnTo>
                  <a:lnTo>
                    <a:pt x="18258" y="3719"/>
                  </a:lnTo>
                  <a:lnTo>
                    <a:pt x="18225" y="3614"/>
                  </a:lnTo>
                  <a:lnTo>
                    <a:pt x="18213" y="3458"/>
                  </a:lnTo>
                  <a:lnTo>
                    <a:pt x="18249" y="3168"/>
                  </a:lnTo>
                  <a:lnTo>
                    <a:pt x="18226" y="2983"/>
                  </a:lnTo>
                  <a:lnTo>
                    <a:pt x="18280" y="2760"/>
                  </a:lnTo>
                  <a:lnTo>
                    <a:pt x="18330" y="2622"/>
                  </a:lnTo>
                  <a:lnTo>
                    <a:pt x="18393" y="2521"/>
                  </a:lnTo>
                  <a:lnTo>
                    <a:pt x="18483" y="2390"/>
                  </a:lnTo>
                  <a:lnTo>
                    <a:pt x="18673" y="2262"/>
                  </a:lnTo>
                  <a:lnTo>
                    <a:pt x="18817" y="2111"/>
                  </a:lnTo>
                  <a:lnTo>
                    <a:pt x="18959" y="2090"/>
                  </a:lnTo>
                  <a:lnTo>
                    <a:pt x="19058" y="2101"/>
                  </a:lnTo>
                  <a:lnTo>
                    <a:pt x="19149" y="2022"/>
                  </a:lnTo>
                  <a:lnTo>
                    <a:pt x="19252" y="1945"/>
                  </a:lnTo>
                  <a:lnTo>
                    <a:pt x="19352" y="1889"/>
                  </a:lnTo>
                  <a:lnTo>
                    <a:pt x="19430" y="1836"/>
                  </a:lnTo>
                  <a:lnTo>
                    <a:pt x="19516" y="1807"/>
                  </a:lnTo>
                  <a:lnTo>
                    <a:pt x="19593" y="1827"/>
                  </a:lnTo>
                  <a:lnTo>
                    <a:pt x="19654" y="1893"/>
                  </a:lnTo>
                  <a:lnTo>
                    <a:pt x="19689" y="1967"/>
                  </a:lnTo>
                  <a:lnTo>
                    <a:pt x="19755" y="2031"/>
                  </a:lnTo>
                  <a:lnTo>
                    <a:pt x="19850" y="2090"/>
                  </a:lnTo>
                  <a:lnTo>
                    <a:pt x="19957" y="2160"/>
                  </a:lnTo>
                  <a:lnTo>
                    <a:pt x="20066" y="2234"/>
                  </a:lnTo>
                  <a:lnTo>
                    <a:pt x="20166" y="2298"/>
                  </a:lnTo>
                  <a:lnTo>
                    <a:pt x="20331" y="2397"/>
                  </a:lnTo>
                  <a:lnTo>
                    <a:pt x="20432" y="2484"/>
                  </a:lnTo>
                  <a:lnTo>
                    <a:pt x="20484" y="2594"/>
                  </a:lnTo>
                  <a:lnTo>
                    <a:pt x="20503" y="2766"/>
                  </a:lnTo>
                  <a:lnTo>
                    <a:pt x="20460" y="2858"/>
                  </a:lnTo>
                  <a:lnTo>
                    <a:pt x="20399" y="2919"/>
                  </a:lnTo>
                  <a:lnTo>
                    <a:pt x="20339" y="3013"/>
                  </a:lnTo>
                  <a:lnTo>
                    <a:pt x="20315" y="3117"/>
                  </a:lnTo>
                  <a:lnTo>
                    <a:pt x="20306" y="3211"/>
                  </a:lnTo>
                  <a:lnTo>
                    <a:pt x="20312" y="3337"/>
                  </a:lnTo>
                  <a:lnTo>
                    <a:pt x="20305" y="3448"/>
                  </a:lnTo>
                  <a:lnTo>
                    <a:pt x="20370" y="3535"/>
                  </a:lnTo>
                  <a:lnTo>
                    <a:pt x="20474" y="3555"/>
                  </a:lnTo>
                  <a:lnTo>
                    <a:pt x="20571" y="3481"/>
                  </a:lnTo>
                  <a:lnTo>
                    <a:pt x="20627" y="3356"/>
                  </a:lnTo>
                  <a:lnTo>
                    <a:pt x="20659" y="3173"/>
                  </a:lnTo>
                  <a:lnTo>
                    <a:pt x="20722" y="3055"/>
                  </a:lnTo>
                  <a:lnTo>
                    <a:pt x="20791" y="2956"/>
                  </a:lnTo>
                  <a:lnTo>
                    <a:pt x="20892" y="2838"/>
                  </a:lnTo>
                  <a:lnTo>
                    <a:pt x="20994" y="2755"/>
                  </a:lnTo>
                  <a:lnTo>
                    <a:pt x="21045" y="2659"/>
                  </a:lnTo>
                  <a:lnTo>
                    <a:pt x="21104" y="2543"/>
                  </a:lnTo>
                  <a:lnTo>
                    <a:pt x="21179" y="2449"/>
                  </a:lnTo>
                  <a:lnTo>
                    <a:pt x="21297" y="2407"/>
                  </a:lnTo>
                  <a:lnTo>
                    <a:pt x="21393" y="2481"/>
                  </a:lnTo>
                  <a:lnTo>
                    <a:pt x="21500" y="2513"/>
                  </a:lnTo>
                  <a:lnTo>
                    <a:pt x="21552" y="2455"/>
                  </a:lnTo>
                  <a:lnTo>
                    <a:pt x="21584" y="2328"/>
                  </a:lnTo>
                  <a:lnTo>
                    <a:pt x="21585" y="2166"/>
                  </a:lnTo>
                  <a:lnTo>
                    <a:pt x="21600" y="2073"/>
                  </a:lnTo>
                  <a:lnTo>
                    <a:pt x="21547" y="2058"/>
                  </a:lnTo>
                  <a:lnTo>
                    <a:pt x="21483" y="2094"/>
                  </a:lnTo>
                  <a:lnTo>
                    <a:pt x="21445" y="2071"/>
                  </a:lnTo>
                  <a:lnTo>
                    <a:pt x="21507" y="2021"/>
                  </a:lnTo>
                  <a:lnTo>
                    <a:pt x="21444" y="2021"/>
                  </a:lnTo>
                  <a:lnTo>
                    <a:pt x="21355" y="2046"/>
                  </a:lnTo>
                  <a:lnTo>
                    <a:pt x="21283" y="2066"/>
                  </a:lnTo>
                  <a:lnTo>
                    <a:pt x="21242" y="2134"/>
                  </a:lnTo>
                  <a:lnTo>
                    <a:pt x="21218" y="2246"/>
                  </a:lnTo>
                  <a:lnTo>
                    <a:pt x="21188" y="2317"/>
                  </a:lnTo>
                  <a:lnTo>
                    <a:pt x="21139" y="2288"/>
                  </a:lnTo>
                  <a:cubicBezTo>
                    <a:pt x="21140" y="2259"/>
                    <a:pt x="21143" y="2231"/>
                    <a:pt x="21149" y="2203"/>
                  </a:cubicBezTo>
                  <a:cubicBezTo>
                    <a:pt x="21155" y="2173"/>
                    <a:pt x="21164" y="2143"/>
                    <a:pt x="21161" y="2113"/>
                  </a:cubicBezTo>
                  <a:cubicBezTo>
                    <a:pt x="21158" y="2060"/>
                    <a:pt x="21122" y="2014"/>
                    <a:pt x="21070" y="1992"/>
                  </a:cubicBezTo>
                  <a:lnTo>
                    <a:pt x="21016" y="2023"/>
                  </a:lnTo>
                  <a:lnTo>
                    <a:pt x="21008" y="2112"/>
                  </a:lnTo>
                  <a:lnTo>
                    <a:pt x="21009" y="2245"/>
                  </a:lnTo>
                  <a:lnTo>
                    <a:pt x="20970" y="2340"/>
                  </a:lnTo>
                  <a:lnTo>
                    <a:pt x="20886" y="2363"/>
                  </a:lnTo>
                  <a:lnTo>
                    <a:pt x="20846" y="2303"/>
                  </a:lnTo>
                  <a:lnTo>
                    <a:pt x="20873" y="2228"/>
                  </a:lnTo>
                  <a:lnTo>
                    <a:pt x="20819" y="2187"/>
                  </a:lnTo>
                  <a:lnTo>
                    <a:pt x="20740" y="2248"/>
                  </a:lnTo>
                  <a:lnTo>
                    <a:pt x="20708" y="2349"/>
                  </a:lnTo>
                  <a:lnTo>
                    <a:pt x="20696" y="2421"/>
                  </a:lnTo>
                  <a:lnTo>
                    <a:pt x="20640" y="2404"/>
                  </a:lnTo>
                  <a:lnTo>
                    <a:pt x="20652" y="2286"/>
                  </a:lnTo>
                  <a:lnTo>
                    <a:pt x="20699" y="2141"/>
                  </a:lnTo>
                  <a:lnTo>
                    <a:pt x="20708" y="2016"/>
                  </a:lnTo>
                  <a:lnTo>
                    <a:pt x="20628" y="1903"/>
                  </a:lnTo>
                  <a:lnTo>
                    <a:pt x="20546" y="1839"/>
                  </a:lnTo>
                  <a:lnTo>
                    <a:pt x="20464" y="1796"/>
                  </a:lnTo>
                  <a:lnTo>
                    <a:pt x="20392" y="1820"/>
                  </a:lnTo>
                  <a:lnTo>
                    <a:pt x="20343" y="1753"/>
                  </a:lnTo>
                  <a:lnTo>
                    <a:pt x="20272" y="1733"/>
                  </a:lnTo>
                  <a:lnTo>
                    <a:pt x="20068" y="1696"/>
                  </a:lnTo>
                  <a:lnTo>
                    <a:pt x="19941" y="1649"/>
                  </a:lnTo>
                  <a:lnTo>
                    <a:pt x="19866" y="1569"/>
                  </a:lnTo>
                  <a:lnTo>
                    <a:pt x="19893" y="1518"/>
                  </a:lnTo>
                  <a:lnTo>
                    <a:pt x="20032" y="1557"/>
                  </a:lnTo>
                  <a:lnTo>
                    <a:pt x="20193" y="1597"/>
                  </a:lnTo>
                  <a:lnTo>
                    <a:pt x="20420" y="1638"/>
                  </a:lnTo>
                  <a:lnTo>
                    <a:pt x="20639" y="1631"/>
                  </a:lnTo>
                  <a:lnTo>
                    <a:pt x="20828" y="1588"/>
                  </a:lnTo>
                  <a:lnTo>
                    <a:pt x="20954" y="1549"/>
                  </a:lnTo>
                  <a:lnTo>
                    <a:pt x="21016" y="1459"/>
                  </a:lnTo>
                  <a:lnTo>
                    <a:pt x="21056" y="1341"/>
                  </a:lnTo>
                  <a:lnTo>
                    <a:pt x="21110" y="1309"/>
                  </a:lnTo>
                  <a:lnTo>
                    <a:pt x="21198" y="1270"/>
                  </a:lnTo>
                  <a:lnTo>
                    <a:pt x="21307" y="1234"/>
                  </a:lnTo>
                  <a:lnTo>
                    <a:pt x="21383" y="1199"/>
                  </a:lnTo>
                  <a:lnTo>
                    <a:pt x="21429" y="1138"/>
                  </a:lnTo>
                  <a:lnTo>
                    <a:pt x="21400" y="999"/>
                  </a:lnTo>
                  <a:lnTo>
                    <a:pt x="21288" y="891"/>
                  </a:lnTo>
                  <a:lnTo>
                    <a:pt x="21116" y="815"/>
                  </a:lnTo>
                  <a:lnTo>
                    <a:pt x="21002" y="821"/>
                  </a:lnTo>
                  <a:lnTo>
                    <a:pt x="20891" y="812"/>
                  </a:lnTo>
                  <a:lnTo>
                    <a:pt x="20831" y="781"/>
                  </a:lnTo>
                  <a:lnTo>
                    <a:pt x="20771" y="836"/>
                  </a:lnTo>
                  <a:lnTo>
                    <a:pt x="20717" y="881"/>
                  </a:lnTo>
                  <a:lnTo>
                    <a:pt x="20688" y="823"/>
                  </a:lnTo>
                  <a:lnTo>
                    <a:pt x="20777" y="748"/>
                  </a:lnTo>
                  <a:lnTo>
                    <a:pt x="20806" y="659"/>
                  </a:lnTo>
                  <a:lnTo>
                    <a:pt x="20780" y="548"/>
                  </a:lnTo>
                  <a:lnTo>
                    <a:pt x="20690" y="506"/>
                  </a:lnTo>
                  <a:lnTo>
                    <a:pt x="20650" y="560"/>
                  </a:lnTo>
                  <a:lnTo>
                    <a:pt x="20620" y="634"/>
                  </a:lnTo>
                  <a:lnTo>
                    <a:pt x="20543" y="621"/>
                  </a:lnTo>
                  <a:lnTo>
                    <a:pt x="20509" y="552"/>
                  </a:lnTo>
                  <a:lnTo>
                    <a:pt x="20442" y="513"/>
                  </a:lnTo>
                  <a:lnTo>
                    <a:pt x="20372" y="552"/>
                  </a:lnTo>
                  <a:lnTo>
                    <a:pt x="20325" y="628"/>
                  </a:lnTo>
                  <a:lnTo>
                    <a:pt x="20253" y="641"/>
                  </a:lnTo>
                  <a:lnTo>
                    <a:pt x="20243" y="562"/>
                  </a:lnTo>
                  <a:lnTo>
                    <a:pt x="20238" y="427"/>
                  </a:lnTo>
                  <a:lnTo>
                    <a:pt x="20124" y="352"/>
                  </a:lnTo>
                  <a:lnTo>
                    <a:pt x="20037" y="314"/>
                  </a:lnTo>
                  <a:lnTo>
                    <a:pt x="19965" y="333"/>
                  </a:lnTo>
                  <a:lnTo>
                    <a:pt x="19867" y="411"/>
                  </a:lnTo>
                  <a:lnTo>
                    <a:pt x="19790" y="457"/>
                  </a:lnTo>
                  <a:lnTo>
                    <a:pt x="19745" y="555"/>
                  </a:lnTo>
                  <a:lnTo>
                    <a:pt x="19786" y="608"/>
                  </a:lnTo>
                  <a:lnTo>
                    <a:pt x="19849" y="696"/>
                  </a:lnTo>
                  <a:lnTo>
                    <a:pt x="19891" y="773"/>
                  </a:lnTo>
                  <a:lnTo>
                    <a:pt x="19847" y="789"/>
                  </a:lnTo>
                  <a:lnTo>
                    <a:pt x="19776" y="746"/>
                  </a:lnTo>
                  <a:lnTo>
                    <a:pt x="19729" y="825"/>
                  </a:lnTo>
                  <a:lnTo>
                    <a:pt x="19722" y="914"/>
                  </a:lnTo>
                  <a:lnTo>
                    <a:pt x="19750" y="992"/>
                  </a:lnTo>
                  <a:lnTo>
                    <a:pt x="19829" y="1060"/>
                  </a:lnTo>
                  <a:lnTo>
                    <a:pt x="19894" y="1131"/>
                  </a:lnTo>
                  <a:lnTo>
                    <a:pt x="19834" y="1178"/>
                  </a:lnTo>
                  <a:lnTo>
                    <a:pt x="19760" y="1137"/>
                  </a:lnTo>
                  <a:lnTo>
                    <a:pt x="19713" y="1209"/>
                  </a:lnTo>
                  <a:lnTo>
                    <a:pt x="19684" y="1285"/>
                  </a:lnTo>
                  <a:lnTo>
                    <a:pt x="19610" y="1305"/>
                  </a:lnTo>
                  <a:lnTo>
                    <a:pt x="19593" y="1215"/>
                  </a:lnTo>
                  <a:lnTo>
                    <a:pt x="19546" y="1151"/>
                  </a:lnTo>
                  <a:lnTo>
                    <a:pt x="19575" y="1044"/>
                  </a:lnTo>
                  <a:lnTo>
                    <a:pt x="19508" y="1059"/>
                  </a:lnTo>
                  <a:lnTo>
                    <a:pt x="19432" y="1035"/>
                  </a:lnTo>
                  <a:lnTo>
                    <a:pt x="19465" y="954"/>
                  </a:lnTo>
                  <a:lnTo>
                    <a:pt x="19558" y="868"/>
                  </a:lnTo>
                  <a:lnTo>
                    <a:pt x="19574" y="762"/>
                  </a:lnTo>
                  <a:lnTo>
                    <a:pt x="19571" y="643"/>
                  </a:lnTo>
                  <a:lnTo>
                    <a:pt x="19466" y="658"/>
                  </a:lnTo>
                  <a:lnTo>
                    <a:pt x="19292" y="850"/>
                  </a:lnTo>
                  <a:lnTo>
                    <a:pt x="19257" y="815"/>
                  </a:lnTo>
                  <a:lnTo>
                    <a:pt x="19435" y="624"/>
                  </a:lnTo>
                  <a:lnTo>
                    <a:pt x="19373" y="576"/>
                  </a:lnTo>
                  <a:lnTo>
                    <a:pt x="19289" y="546"/>
                  </a:lnTo>
                  <a:lnTo>
                    <a:pt x="19226" y="489"/>
                  </a:lnTo>
                  <a:lnTo>
                    <a:pt x="19304" y="456"/>
                  </a:lnTo>
                  <a:lnTo>
                    <a:pt x="19348" y="496"/>
                  </a:lnTo>
                  <a:lnTo>
                    <a:pt x="19395" y="453"/>
                  </a:lnTo>
                  <a:lnTo>
                    <a:pt x="19441" y="502"/>
                  </a:lnTo>
                  <a:lnTo>
                    <a:pt x="19539" y="454"/>
                  </a:lnTo>
                  <a:lnTo>
                    <a:pt x="19636" y="424"/>
                  </a:lnTo>
                  <a:lnTo>
                    <a:pt x="19707" y="351"/>
                  </a:lnTo>
                  <a:lnTo>
                    <a:pt x="19769" y="228"/>
                  </a:lnTo>
                  <a:lnTo>
                    <a:pt x="19710" y="161"/>
                  </a:lnTo>
                  <a:lnTo>
                    <a:pt x="19603" y="191"/>
                  </a:lnTo>
                  <a:lnTo>
                    <a:pt x="19540" y="216"/>
                  </a:lnTo>
                  <a:lnTo>
                    <a:pt x="19506" y="112"/>
                  </a:lnTo>
                  <a:lnTo>
                    <a:pt x="19386" y="22"/>
                  </a:lnTo>
                  <a:lnTo>
                    <a:pt x="19279" y="12"/>
                  </a:lnTo>
                  <a:lnTo>
                    <a:pt x="19274" y="85"/>
                  </a:lnTo>
                  <a:lnTo>
                    <a:pt x="19174" y="65"/>
                  </a:lnTo>
                  <a:lnTo>
                    <a:pt x="19121" y="0"/>
                  </a:lnTo>
                  <a:lnTo>
                    <a:pt x="19034" y="34"/>
                  </a:lnTo>
                  <a:lnTo>
                    <a:pt x="19090" y="130"/>
                  </a:lnTo>
                  <a:lnTo>
                    <a:pt x="19132" y="183"/>
                  </a:lnTo>
                  <a:lnTo>
                    <a:pt x="19086" y="217"/>
                  </a:lnTo>
                  <a:lnTo>
                    <a:pt x="19002" y="150"/>
                  </a:lnTo>
                  <a:lnTo>
                    <a:pt x="18933" y="187"/>
                  </a:lnTo>
                  <a:lnTo>
                    <a:pt x="18993" y="238"/>
                  </a:lnTo>
                  <a:lnTo>
                    <a:pt x="19048" y="289"/>
                  </a:lnTo>
                  <a:lnTo>
                    <a:pt x="18984" y="315"/>
                  </a:lnTo>
                  <a:lnTo>
                    <a:pt x="18900" y="299"/>
                  </a:lnTo>
                  <a:lnTo>
                    <a:pt x="18877" y="383"/>
                  </a:lnTo>
                  <a:lnTo>
                    <a:pt x="18955" y="389"/>
                  </a:lnTo>
                  <a:lnTo>
                    <a:pt x="19051" y="424"/>
                  </a:lnTo>
                  <a:lnTo>
                    <a:pt x="19138" y="402"/>
                  </a:lnTo>
                  <a:lnTo>
                    <a:pt x="19153" y="460"/>
                  </a:lnTo>
                  <a:lnTo>
                    <a:pt x="19075" y="476"/>
                  </a:lnTo>
                  <a:lnTo>
                    <a:pt x="19031" y="510"/>
                  </a:lnTo>
                  <a:lnTo>
                    <a:pt x="18983" y="546"/>
                  </a:lnTo>
                  <a:lnTo>
                    <a:pt x="18988" y="606"/>
                  </a:lnTo>
                  <a:lnTo>
                    <a:pt x="19041" y="662"/>
                  </a:lnTo>
                  <a:lnTo>
                    <a:pt x="18986" y="681"/>
                  </a:lnTo>
                  <a:lnTo>
                    <a:pt x="18931" y="698"/>
                  </a:lnTo>
                  <a:lnTo>
                    <a:pt x="18913" y="765"/>
                  </a:lnTo>
                  <a:lnTo>
                    <a:pt x="18895" y="843"/>
                  </a:lnTo>
                  <a:lnTo>
                    <a:pt x="18954" y="874"/>
                  </a:lnTo>
                  <a:lnTo>
                    <a:pt x="19024" y="894"/>
                  </a:lnTo>
                  <a:lnTo>
                    <a:pt x="19081" y="954"/>
                  </a:lnTo>
                  <a:lnTo>
                    <a:pt x="19026" y="978"/>
                  </a:lnTo>
                  <a:lnTo>
                    <a:pt x="18948" y="934"/>
                  </a:lnTo>
                  <a:lnTo>
                    <a:pt x="18896" y="945"/>
                  </a:lnTo>
                  <a:lnTo>
                    <a:pt x="18875" y="1048"/>
                  </a:lnTo>
                  <a:lnTo>
                    <a:pt x="18890" y="1128"/>
                  </a:lnTo>
                  <a:lnTo>
                    <a:pt x="18903" y="1192"/>
                  </a:lnTo>
                  <a:lnTo>
                    <a:pt x="18836" y="1233"/>
                  </a:lnTo>
                  <a:lnTo>
                    <a:pt x="18758" y="1187"/>
                  </a:lnTo>
                  <a:lnTo>
                    <a:pt x="18709" y="1253"/>
                  </a:lnTo>
                  <a:lnTo>
                    <a:pt x="18630" y="1310"/>
                  </a:lnTo>
                  <a:lnTo>
                    <a:pt x="18536" y="1361"/>
                  </a:lnTo>
                  <a:lnTo>
                    <a:pt x="18532" y="1233"/>
                  </a:lnTo>
                  <a:lnTo>
                    <a:pt x="18519" y="1133"/>
                  </a:lnTo>
                  <a:lnTo>
                    <a:pt x="18533" y="1048"/>
                  </a:lnTo>
                  <a:lnTo>
                    <a:pt x="18526" y="930"/>
                  </a:lnTo>
                  <a:lnTo>
                    <a:pt x="18442" y="905"/>
                  </a:lnTo>
                  <a:lnTo>
                    <a:pt x="18350" y="921"/>
                  </a:lnTo>
                  <a:lnTo>
                    <a:pt x="18325" y="871"/>
                  </a:lnTo>
                  <a:lnTo>
                    <a:pt x="18469" y="828"/>
                  </a:lnTo>
                  <a:lnTo>
                    <a:pt x="18584" y="752"/>
                  </a:lnTo>
                  <a:lnTo>
                    <a:pt x="18661" y="631"/>
                  </a:lnTo>
                  <a:lnTo>
                    <a:pt x="18677" y="522"/>
                  </a:lnTo>
                  <a:lnTo>
                    <a:pt x="18654" y="364"/>
                  </a:lnTo>
                  <a:lnTo>
                    <a:pt x="18607" y="242"/>
                  </a:lnTo>
                  <a:lnTo>
                    <a:pt x="18510" y="294"/>
                  </a:lnTo>
                  <a:lnTo>
                    <a:pt x="18427" y="426"/>
                  </a:lnTo>
                  <a:lnTo>
                    <a:pt x="18325" y="578"/>
                  </a:lnTo>
                  <a:lnTo>
                    <a:pt x="18201" y="721"/>
                  </a:lnTo>
                  <a:lnTo>
                    <a:pt x="18111" y="920"/>
                  </a:lnTo>
                  <a:lnTo>
                    <a:pt x="18061" y="1038"/>
                  </a:lnTo>
                  <a:lnTo>
                    <a:pt x="18155" y="1070"/>
                  </a:lnTo>
                  <a:lnTo>
                    <a:pt x="18080" y="1157"/>
                  </a:lnTo>
                  <a:lnTo>
                    <a:pt x="17988" y="1305"/>
                  </a:lnTo>
                  <a:lnTo>
                    <a:pt x="17933" y="1413"/>
                  </a:lnTo>
                  <a:lnTo>
                    <a:pt x="17910" y="1533"/>
                  </a:lnTo>
                  <a:lnTo>
                    <a:pt x="17904" y="1646"/>
                  </a:lnTo>
                  <a:lnTo>
                    <a:pt x="17882" y="1733"/>
                  </a:lnTo>
                  <a:lnTo>
                    <a:pt x="17811" y="1821"/>
                  </a:lnTo>
                  <a:lnTo>
                    <a:pt x="17740" y="1850"/>
                  </a:lnTo>
                  <a:lnTo>
                    <a:pt x="17746" y="1792"/>
                  </a:lnTo>
                  <a:lnTo>
                    <a:pt x="17735" y="1721"/>
                  </a:lnTo>
                  <a:lnTo>
                    <a:pt x="17651" y="1735"/>
                  </a:lnTo>
                  <a:lnTo>
                    <a:pt x="17656" y="1819"/>
                  </a:lnTo>
                  <a:lnTo>
                    <a:pt x="17630" y="1877"/>
                  </a:lnTo>
                  <a:lnTo>
                    <a:pt x="17552" y="1801"/>
                  </a:lnTo>
                  <a:lnTo>
                    <a:pt x="17578" y="1708"/>
                  </a:lnTo>
                  <a:lnTo>
                    <a:pt x="17675" y="1581"/>
                  </a:lnTo>
                  <a:lnTo>
                    <a:pt x="17702" y="1453"/>
                  </a:lnTo>
                  <a:lnTo>
                    <a:pt x="17720" y="1308"/>
                  </a:lnTo>
                  <a:lnTo>
                    <a:pt x="17719" y="1143"/>
                  </a:lnTo>
                  <a:lnTo>
                    <a:pt x="17744" y="1010"/>
                  </a:lnTo>
                  <a:lnTo>
                    <a:pt x="17821" y="928"/>
                  </a:lnTo>
                  <a:lnTo>
                    <a:pt x="17914" y="845"/>
                  </a:lnTo>
                  <a:lnTo>
                    <a:pt x="18017" y="736"/>
                  </a:lnTo>
                  <a:lnTo>
                    <a:pt x="18074" y="597"/>
                  </a:lnTo>
                  <a:lnTo>
                    <a:pt x="18046" y="487"/>
                  </a:lnTo>
                  <a:lnTo>
                    <a:pt x="18046" y="381"/>
                  </a:lnTo>
                  <a:lnTo>
                    <a:pt x="18151" y="327"/>
                  </a:lnTo>
                  <a:lnTo>
                    <a:pt x="18151" y="254"/>
                  </a:lnTo>
                  <a:lnTo>
                    <a:pt x="18025" y="267"/>
                  </a:lnTo>
                  <a:lnTo>
                    <a:pt x="17947" y="298"/>
                  </a:lnTo>
                  <a:lnTo>
                    <a:pt x="17894" y="385"/>
                  </a:lnTo>
                  <a:lnTo>
                    <a:pt x="17872" y="285"/>
                  </a:lnTo>
                  <a:lnTo>
                    <a:pt x="17869" y="204"/>
                  </a:lnTo>
                  <a:lnTo>
                    <a:pt x="17764" y="173"/>
                  </a:lnTo>
                  <a:lnTo>
                    <a:pt x="17690" y="148"/>
                  </a:lnTo>
                  <a:lnTo>
                    <a:pt x="17698" y="257"/>
                  </a:lnTo>
                  <a:lnTo>
                    <a:pt x="17779" y="320"/>
                  </a:lnTo>
                  <a:lnTo>
                    <a:pt x="17800" y="394"/>
                  </a:lnTo>
                  <a:lnTo>
                    <a:pt x="17713" y="480"/>
                  </a:lnTo>
                  <a:lnTo>
                    <a:pt x="17643" y="552"/>
                  </a:lnTo>
                  <a:lnTo>
                    <a:pt x="17517" y="491"/>
                  </a:lnTo>
                  <a:lnTo>
                    <a:pt x="17435" y="380"/>
                  </a:lnTo>
                  <a:lnTo>
                    <a:pt x="17346" y="409"/>
                  </a:lnTo>
                  <a:lnTo>
                    <a:pt x="17253" y="454"/>
                  </a:lnTo>
                  <a:lnTo>
                    <a:pt x="17284" y="526"/>
                  </a:lnTo>
                  <a:lnTo>
                    <a:pt x="17342" y="588"/>
                  </a:lnTo>
                  <a:lnTo>
                    <a:pt x="17299" y="653"/>
                  </a:lnTo>
                  <a:lnTo>
                    <a:pt x="17223" y="605"/>
                  </a:lnTo>
                  <a:lnTo>
                    <a:pt x="17122" y="576"/>
                  </a:lnTo>
                  <a:lnTo>
                    <a:pt x="17083" y="630"/>
                  </a:lnTo>
                  <a:lnTo>
                    <a:pt x="17083" y="704"/>
                  </a:lnTo>
                  <a:lnTo>
                    <a:pt x="17155" y="763"/>
                  </a:lnTo>
                  <a:lnTo>
                    <a:pt x="17262" y="775"/>
                  </a:lnTo>
                  <a:lnTo>
                    <a:pt x="17327" y="813"/>
                  </a:lnTo>
                  <a:lnTo>
                    <a:pt x="17356" y="887"/>
                  </a:lnTo>
                  <a:lnTo>
                    <a:pt x="17335" y="951"/>
                  </a:lnTo>
                  <a:lnTo>
                    <a:pt x="17261" y="914"/>
                  </a:lnTo>
                  <a:lnTo>
                    <a:pt x="17191" y="932"/>
                  </a:lnTo>
                  <a:lnTo>
                    <a:pt x="17143" y="979"/>
                  </a:lnTo>
                  <a:lnTo>
                    <a:pt x="17115" y="1053"/>
                  </a:lnTo>
                  <a:lnTo>
                    <a:pt x="17146" y="1146"/>
                  </a:lnTo>
                  <a:lnTo>
                    <a:pt x="17197" y="1202"/>
                  </a:lnTo>
                  <a:lnTo>
                    <a:pt x="17159" y="1288"/>
                  </a:lnTo>
                  <a:lnTo>
                    <a:pt x="17098" y="1245"/>
                  </a:lnTo>
                  <a:lnTo>
                    <a:pt x="17008" y="1233"/>
                  </a:lnTo>
                  <a:lnTo>
                    <a:pt x="16934" y="1262"/>
                  </a:lnTo>
                  <a:lnTo>
                    <a:pt x="16850" y="1368"/>
                  </a:lnTo>
                  <a:lnTo>
                    <a:pt x="16739" y="1510"/>
                  </a:lnTo>
                  <a:lnTo>
                    <a:pt x="16613" y="1666"/>
                  </a:lnTo>
                  <a:lnTo>
                    <a:pt x="16537" y="1802"/>
                  </a:lnTo>
                  <a:lnTo>
                    <a:pt x="16536" y="1921"/>
                  </a:lnTo>
                  <a:lnTo>
                    <a:pt x="16593" y="2013"/>
                  </a:lnTo>
                  <a:lnTo>
                    <a:pt x="16622" y="2100"/>
                  </a:lnTo>
                  <a:lnTo>
                    <a:pt x="16574" y="2175"/>
                  </a:lnTo>
                  <a:lnTo>
                    <a:pt x="16503" y="2238"/>
                  </a:lnTo>
                  <a:lnTo>
                    <a:pt x="16400" y="2204"/>
                  </a:lnTo>
                  <a:lnTo>
                    <a:pt x="16386" y="2124"/>
                  </a:lnTo>
                  <a:lnTo>
                    <a:pt x="16371" y="2005"/>
                  </a:lnTo>
                  <a:lnTo>
                    <a:pt x="16338" y="1903"/>
                  </a:lnTo>
                  <a:lnTo>
                    <a:pt x="16242" y="1827"/>
                  </a:lnTo>
                  <a:lnTo>
                    <a:pt x="16100" y="1866"/>
                  </a:lnTo>
                  <a:lnTo>
                    <a:pt x="15920" y="1914"/>
                  </a:lnTo>
                  <a:lnTo>
                    <a:pt x="15856" y="1866"/>
                  </a:lnTo>
                  <a:lnTo>
                    <a:pt x="15942" y="1847"/>
                  </a:lnTo>
                  <a:lnTo>
                    <a:pt x="15979" y="1790"/>
                  </a:lnTo>
                  <a:lnTo>
                    <a:pt x="15931" y="1695"/>
                  </a:lnTo>
                  <a:lnTo>
                    <a:pt x="15820" y="1641"/>
                  </a:lnTo>
                  <a:lnTo>
                    <a:pt x="15742" y="1634"/>
                  </a:lnTo>
                  <a:lnTo>
                    <a:pt x="15654" y="1669"/>
                  </a:lnTo>
                  <a:lnTo>
                    <a:pt x="15624" y="1753"/>
                  </a:lnTo>
                  <a:lnTo>
                    <a:pt x="15558" y="1810"/>
                  </a:lnTo>
                  <a:lnTo>
                    <a:pt x="15463" y="1763"/>
                  </a:lnTo>
                  <a:lnTo>
                    <a:pt x="15399" y="1680"/>
                  </a:lnTo>
                  <a:lnTo>
                    <a:pt x="15307" y="1651"/>
                  </a:lnTo>
                  <a:lnTo>
                    <a:pt x="15243" y="1717"/>
                  </a:lnTo>
                  <a:lnTo>
                    <a:pt x="15185" y="1798"/>
                  </a:lnTo>
                  <a:lnTo>
                    <a:pt x="15286" y="1897"/>
                  </a:lnTo>
                  <a:lnTo>
                    <a:pt x="15451" y="2023"/>
                  </a:lnTo>
                  <a:lnTo>
                    <a:pt x="15568" y="2090"/>
                  </a:lnTo>
                  <a:lnTo>
                    <a:pt x="15710" y="2118"/>
                  </a:lnTo>
                  <a:lnTo>
                    <a:pt x="15809" y="2122"/>
                  </a:lnTo>
                  <a:lnTo>
                    <a:pt x="15840" y="2188"/>
                  </a:lnTo>
                  <a:lnTo>
                    <a:pt x="15757" y="2210"/>
                  </a:lnTo>
                  <a:lnTo>
                    <a:pt x="15764" y="2304"/>
                  </a:lnTo>
                  <a:lnTo>
                    <a:pt x="15820" y="2423"/>
                  </a:lnTo>
                  <a:lnTo>
                    <a:pt x="15715" y="2530"/>
                  </a:lnTo>
                  <a:lnTo>
                    <a:pt x="15668" y="2420"/>
                  </a:lnTo>
                  <a:lnTo>
                    <a:pt x="15608" y="2330"/>
                  </a:lnTo>
                  <a:lnTo>
                    <a:pt x="15512" y="2226"/>
                  </a:lnTo>
                  <a:lnTo>
                    <a:pt x="15426" y="2145"/>
                  </a:lnTo>
                  <a:lnTo>
                    <a:pt x="15326" y="2098"/>
                  </a:lnTo>
                  <a:lnTo>
                    <a:pt x="15237" y="2127"/>
                  </a:lnTo>
                  <a:lnTo>
                    <a:pt x="15220" y="2195"/>
                  </a:lnTo>
                  <a:lnTo>
                    <a:pt x="15309" y="2261"/>
                  </a:lnTo>
                  <a:lnTo>
                    <a:pt x="15320" y="2357"/>
                  </a:lnTo>
                  <a:lnTo>
                    <a:pt x="15230" y="2375"/>
                  </a:lnTo>
                  <a:lnTo>
                    <a:pt x="15149" y="2327"/>
                  </a:lnTo>
                  <a:lnTo>
                    <a:pt x="15066" y="2244"/>
                  </a:lnTo>
                  <a:lnTo>
                    <a:pt x="15017" y="2288"/>
                  </a:lnTo>
                  <a:lnTo>
                    <a:pt x="15036" y="2395"/>
                  </a:lnTo>
                  <a:lnTo>
                    <a:pt x="14968" y="2498"/>
                  </a:lnTo>
                  <a:lnTo>
                    <a:pt x="14907" y="2582"/>
                  </a:lnTo>
                  <a:lnTo>
                    <a:pt x="14826" y="2669"/>
                  </a:lnTo>
                  <a:lnTo>
                    <a:pt x="14798" y="2784"/>
                  </a:lnTo>
                  <a:lnTo>
                    <a:pt x="14764" y="2855"/>
                  </a:lnTo>
                  <a:lnTo>
                    <a:pt x="14685" y="2879"/>
                  </a:lnTo>
                  <a:lnTo>
                    <a:pt x="14668" y="2948"/>
                  </a:lnTo>
                  <a:lnTo>
                    <a:pt x="14652" y="3048"/>
                  </a:lnTo>
                  <a:lnTo>
                    <a:pt x="14630" y="3148"/>
                  </a:lnTo>
                  <a:lnTo>
                    <a:pt x="14567" y="3229"/>
                  </a:lnTo>
                  <a:lnTo>
                    <a:pt x="14486" y="3300"/>
                  </a:lnTo>
                  <a:lnTo>
                    <a:pt x="14387" y="3283"/>
                  </a:lnTo>
                  <a:lnTo>
                    <a:pt x="14364" y="3197"/>
                  </a:lnTo>
                  <a:lnTo>
                    <a:pt x="14425" y="3124"/>
                  </a:lnTo>
                  <a:lnTo>
                    <a:pt x="14524" y="3012"/>
                  </a:lnTo>
                  <a:lnTo>
                    <a:pt x="14562" y="2896"/>
                  </a:lnTo>
                  <a:lnTo>
                    <a:pt x="14481" y="2871"/>
                  </a:lnTo>
                  <a:lnTo>
                    <a:pt x="14391" y="2903"/>
                  </a:lnTo>
                  <a:lnTo>
                    <a:pt x="14313" y="3013"/>
                  </a:lnTo>
                  <a:lnTo>
                    <a:pt x="14236" y="3097"/>
                  </a:lnTo>
                  <a:lnTo>
                    <a:pt x="14118" y="3142"/>
                  </a:lnTo>
                  <a:lnTo>
                    <a:pt x="14034" y="3067"/>
                  </a:lnTo>
                  <a:lnTo>
                    <a:pt x="14088" y="2947"/>
                  </a:lnTo>
                  <a:lnTo>
                    <a:pt x="14198" y="2797"/>
                  </a:lnTo>
                  <a:lnTo>
                    <a:pt x="14266" y="2712"/>
                  </a:lnTo>
                  <a:lnTo>
                    <a:pt x="14272" y="2535"/>
                  </a:lnTo>
                  <a:lnTo>
                    <a:pt x="14207" y="2412"/>
                  </a:lnTo>
                  <a:lnTo>
                    <a:pt x="14093" y="2455"/>
                  </a:lnTo>
                  <a:lnTo>
                    <a:pt x="13812" y="2717"/>
                  </a:lnTo>
                  <a:lnTo>
                    <a:pt x="13621" y="2863"/>
                  </a:lnTo>
                  <a:lnTo>
                    <a:pt x="13492" y="2945"/>
                  </a:lnTo>
                  <a:lnTo>
                    <a:pt x="13454" y="2999"/>
                  </a:lnTo>
                  <a:lnTo>
                    <a:pt x="13498" y="3087"/>
                  </a:lnTo>
                  <a:lnTo>
                    <a:pt x="13600" y="3162"/>
                  </a:lnTo>
                  <a:lnTo>
                    <a:pt x="13631" y="3255"/>
                  </a:lnTo>
                  <a:lnTo>
                    <a:pt x="13584" y="3340"/>
                  </a:lnTo>
                  <a:lnTo>
                    <a:pt x="13470" y="3376"/>
                  </a:lnTo>
                  <a:lnTo>
                    <a:pt x="13363" y="3358"/>
                  </a:lnTo>
                  <a:lnTo>
                    <a:pt x="13331" y="3251"/>
                  </a:lnTo>
                  <a:lnTo>
                    <a:pt x="13364" y="3192"/>
                  </a:lnTo>
                  <a:lnTo>
                    <a:pt x="13274" y="3108"/>
                  </a:lnTo>
                  <a:lnTo>
                    <a:pt x="13205" y="3189"/>
                  </a:lnTo>
                  <a:lnTo>
                    <a:pt x="13180" y="3339"/>
                  </a:lnTo>
                  <a:lnTo>
                    <a:pt x="13156" y="3459"/>
                  </a:lnTo>
                  <a:lnTo>
                    <a:pt x="13127" y="3563"/>
                  </a:lnTo>
                  <a:lnTo>
                    <a:pt x="13048" y="3593"/>
                  </a:lnTo>
                  <a:lnTo>
                    <a:pt x="12946" y="3613"/>
                  </a:lnTo>
                  <a:lnTo>
                    <a:pt x="12847" y="3661"/>
                  </a:lnTo>
                  <a:lnTo>
                    <a:pt x="12800" y="3742"/>
                  </a:lnTo>
                  <a:lnTo>
                    <a:pt x="12752" y="3821"/>
                  </a:lnTo>
                  <a:lnTo>
                    <a:pt x="12804" y="3884"/>
                  </a:lnTo>
                  <a:lnTo>
                    <a:pt x="12892" y="3923"/>
                  </a:lnTo>
                  <a:lnTo>
                    <a:pt x="12928" y="4004"/>
                  </a:lnTo>
                  <a:lnTo>
                    <a:pt x="12899" y="4073"/>
                  </a:lnTo>
                  <a:lnTo>
                    <a:pt x="12820" y="4135"/>
                  </a:lnTo>
                  <a:lnTo>
                    <a:pt x="12770" y="4182"/>
                  </a:lnTo>
                  <a:lnTo>
                    <a:pt x="12661" y="4201"/>
                  </a:lnTo>
                  <a:lnTo>
                    <a:pt x="12581" y="4235"/>
                  </a:lnTo>
                  <a:lnTo>
                    <a:pt x="12550" y="4307"/>
                  </a:lnTo>
                  <a:lnTo>
                    <a:pt x="12489" y="4378"/>
                  </a:lnTo>
                  <a:lnTo>
                    <a:pt x="12412" y="4320"/>
                  </a:lnTo>
                  <a:lnTo>
                    <a:pt x="12311" y="4283"/>
                  </a:lnTo>
                  <a:lnTo>
                    <a:pt x="12249" y="4277"/>
                  </a:lnTo>
                  <a:lnTo>
                    <a:pt x="12187" y="4317"/>
                  </a:lnTo>
                  <a:lnTo>
                    <a:pt x="12076" y="4378"/>
                  </a:lnTo>
                  <a:lnTo>
                    <a:pt x="12061" y="4483"/>
                  </a:lnTo>
                  <a:lnTo>
                    <a:pt x="12082" y="4564"/>
                  </a:lnTo>
                  <a:lnTo>
                    <a:pt x="12184" y="4595"/>
                  </a:lnTo>
                  <a:lnTo>
                    <a:pt x="12288" y="4601"/>
                  </a:lnTo>
                  <a:lnTo>
                    <a:pt x="12367" y="4673"/>
                  </a:lnTo>
                  <a:lnTo>
                    <a:pt x="12431" y="4693"/>
                  </a:lnTo>
                  <a:lnTo>
                    <a:pt x="12497" y="4649"/>
                  </a:lnTo>
                  <a:lnTo>
                    <a:pt x="12548" y="4584"/>
                  </a:lnTo>
                  <a:lnTo>
                    <a:pt x="12585" y="4541"/>
                  </a:lnTo>
                  <a:lnTo>
                    <a:pt x="12658" y="4490"/>
                  </a:lnTo>
                  <a:lnTo>
                    <a:pt x="12719" y="4493"/>
                  </a:lnTo>
                  <a:lnTo>
                    <a:pt x="12771" y="4550"/>
                  </a:lnTo>
                  <a:lnTo>
                    <a:pt x="12738" y="4645"/>
                  </a:lnTo>
                  <a:lnTo>
                    <a:pt x="12705" y="4717"/>
                  </a:lnTo>
                  <a:lnTo>
                    <a:pt x="12631" y="4779"/>
                  </a:lnTo>
                  <a:lnTo>
                    <a:pt x="12524" y="4794"/>
                  </a:lnTo>
                  <a:lnTo>
                    <a:pt x="12471" y="4844"/>
                  </a:lnTo>
                  <a:lnTo>
                    <a:pt x="12479" y="4946"/>
                  </a:lnTo>
                  <a:lnTo>
                    <a:pt x="12436" y="4999"/>
                  </a:lnTo>
                  <a:lnTo>
                    <a:pt x="12374" y="4935"/>
                  </a:lnTo>
                  <a:lnTo>
                    <a:pt x="12278" y="4883"/>
                  </a:lnTo>
                  <a:lnTo>
                    <a:pt x="12211" y="4823"/>
                  </a:lnTo>
                  <a:lnTo>
                    <a:pt x="12130" y="4790"/>
                  </a:lnTo>
                  <a:lnTo>
                    <a:pt x="12027" y="4789"/>
                  </a:lnTo>
                  <a:lnTo>
                    <a:pt x="11971" y="4843"/>
                  </a:lnTo>
                  <a:lnTo>
                    <a:pt x="12006" y="4898"/>
                  </a:lnTo>
                  <a:lnTo>
                    <a:pt x="12091" y="4967"/>
                  </a:lnTo>
                  <a:lnTo>
                    <a:pt x="12186" y="5053"/>
                  </a:lnTo>
                  <a:lnTo>
                    <a:pt x="12223" y="5120"/>
                  </a:lnTo>
                  <a:lnTo>
                    <a:pt x="12206" y="5179"/>
                  </a:lnTo>
                  <a:lnTo>
                    <a:pt x="12143" y="5218"/>
                  </a:lnTo>
                  <a:lnTo>
                    <a:pt x="12047" y="5169"/>
                  </a:lnTo>
                  <a:lnTo>
                    <a:pt x="11981" y="5095"/>
                  </a:lnTo>
                  <a:lnTo>
                    <a:pt x="11945" y="5013"/>
                  </a:lnTo>
                  <a:lnTo>
                    <a:pt x="11881" y="4928"/>
                  </a:lnTo>
                  <a:lnTo>
                    <a:pt x="11795" y="4904"/>
                  </a:lnTo>
                  <a:lnTo>
                    <a:pt x="11733" y="4940"/>
                  </a:lnTo>
                  <a:lnTo>
                    <a:pt x="11754" y="5002"/>
                  </a:lnTo>
                  <a:lnTo>
                    <a:pt x="11796" y="5094"/>
                  </a:lnTo>
                  <a:lnTo>
                    <a:pt x="11822" y="5194"/>
                  </a:lnTo>
                  <a:lnTo>
                    <a:pt x="11879" y="5271"/>
                  </a:lnTo>
                  <a:lnTo>
                    <a:pt x="11962" y="5274"/>
                  </a:lnTo>
                  <a:lnTo>
                    <a:pt x="12022" y="5304"/>
                  </a:lnTo>
                  <a:lnTo>
                    <a:pt x="12004" y="5374"/>
                  </a:lnTo>
                  <a:lnTo>
                    <a:pt x="11919" y="5399"/>
                  </a:lnTo>
                  <a:lnTo>
                    <a:pt x="11861" y="5469"/>
                  </a:lnTo>
                  <a:lnTo>
                    <a:pt x="11815" y="5534"/>
                  </a:lnTo>
                  <a:lnTo>
                    <a:pt x="11734" y="5592"/>
                  </a:lnTo>
                  <a:lnTo>
                    <a:pt x="11657" y="5531"/>
                  </a:lnTo>
                  <a:lnTo>
                    <a:pt x="11640" y="5414"/>
                  </a:lnTo>
                  <a:lnTo>
                    <a:pt x="11675" y="5277"/>
                  </a:lnTo>
                  <a:lnTo>
                    <a:pt x="11707" y="5181"/>
                  </a:lnTo>
                  <a:lnTo>
                    <a:pt x="11647" y="5076"/>
                  </a:lnTo>
                  <a:lnTo>
                    <a:pt x="11572" y="5067"/>
                  </a:lnTo>
                  <a:lnTo>
                    <a:pt x="11526" y="5135"/>
                  </a:lnTo>
                  <a:lnTo>
                    <a:pt x="11459" y="5223"/>
                  </a:lnTo>
                  <a:lnTo>
                    <a:pt x="11354" y="5193"/>
                  </a:lnTo>
                  <a:lnTo>
                    <a:pt x="11243" y="5193"/>
                  </a:lnTo>
                  <a:lnTo>
                    <a:pt x="11158" y="5208"/>
                  </a:lnTo>
                  <a:lnTo>
                    <a:pt x="11092" y="5270"/>
                  </a:lnTo>
                  <a:lnTo>
                    <a:pt x="11156" y="5328"/>
                  </a:lnTo>
                  <a:lnTo>
                    <a:pt x="11329" y="5342"/>
                  </a:lnTo>
                  <a:lnTo>
                    <a:pt x="11455" y="5362"/>
                  </a:lnTo>
                  <a:lnTo>
                    <a:pt x="11521" y="5440"/>
                  </a:lnTo>
                  <a:lnTo>
                    <a:pt x="11453" y="5508"/>
                  </a:lnTo>
                  <a:lnTo>
                    <a:pt x="11222" y="5528"/>
                  </a:lnTo>
                  <a:lnTo>
                    <a:pt x="11084" y="5552"/>
                  </a:lnTo>
                  <a:lnTo>
                    <a:pt x="11007" y="5525"/>
                  </a:lnTo>
                  <a:lnTo>
                    <a:pt x="10956" y="5456"/>
                  </a:lnTo>
                  <a:lnTo>
                    <a:pt x="10870" y="5481"/>
                  </a:lnTo>
                  <a:lnTo>
                    <a:pt x="10793" y="5553"/>
                  </a:lnTo>
                  <a:lnTo>
                    <a:pt x="10707" y="5660"/>
                  </a:lnTo>
                  <a:lnTo>
                    <a:pt x="10657" y="5764"/>
                  </a:lnTo>
                  <a:lnTo>
                    <a:pt x="10697" y="5853"/>
                  </a:lnTo>
                  <a:lnTo>
                    <a:pt x="10776" y="5904"/>
                  </a:lnTo>
                  <a:lnTo>
                    <a:pt x="10897" y="5832"/>
                  </a:lnTo>
                  <a:lnTo>
                    <a:pt x="11021" y="5740"/>
                  </a:lnTo>
                  <a:lnTo>
                    <a:pt x="11144" y="5716"/>
                  </a:lnTo>
                  <a:lnTo>
                    <a:pt x="11266" y="5724"/>
                  </a:lnTo>
                  <a:lnTo>
                    <a:pt x="11301" y="5806"/>
                  </a:lnTo>
                  <a:lnTo>
                    <a:pt x="11227" y="5873"/>
                  </a:lnTo>
                  <a:lnTo>
                    <a:pt x="11087" y="5890"/>
                  </a:lnTo>
                  <a:lnTo>
                    <a:pt x="10970" y="5931"/>
                  </a:lnTo>
                  <a:lnTo>
                    <a:pt x="10916" y="6000"/>
                  </a:lnTo>
                  <a:lnTo>
                    <a:pt x="10986" y="6058"/>
                  </a:lnTo>
                  <a:lnTo>
                    <a:pt x="11050" y="6114"/>
                  </a:lnTo>
                  <a:lnTo>
                    <a:pt x="11075" y="6205"/>
                  </a:lnTo>
                  <a:lnTo>
                    <a:pt x="11216" y="6214"/>
                  </a:lnTo>
                  <a:lnTo>
                    <a:pt x="11319" y="6174"/>
                  </a:lnTo>
                  <a:lnTo>
                    <a:pt x="11428" y="6215"/>
                  </a:lnTo>
                  <a:lnTo>
                    <a:pt x="11345" y="6276"/>
                  </a:lnTo>
                  <a:lnTo>
                    <a:pt x="11250" y="6307"/>
                  </a:lnTo>
                  <a:lnTo>
                    <a:pt x="11257" y="6399"/>
                  </a:lnTo>
                  <a:lnTo>
                    <a:pt x="11268" y="6488"/>
                  </a:lnTo>
                  <a:lnTo>
                    <a:pt x="11191" y="6509"/>
                  </a:lnTo>
                  <a:lnTo>
                    <a:pt x="11080" y="6392"/>
                  </a:lnTo>
                  <a:lnTo>
                    <a:pt x="10952" y="6311"/>
                  </a:lnTo>
                  <a:lnTo>
                    <a:pt x="10830" y="6159"/>
                  </a:lnTo>
                  <a:lnTo>
                    <a:pt x="10735" y="6100"/>
                  </a:lnTo>
                  <a:lnTo>
                    <a:pt x="10647" y="6097"/>
                  </a:lnTo>
                  <a:lnTo>
                    <a:pt x="10575" y="6141"/>
                  </a:lnTo>
                  <a:lnTo>
                    <a:pt x="10589" y="6210"/>
                  </a:lnTo>
                  <a:lnTo>
                    <a:pt x="10687" y="6276"/>
                  </a:lnTo>
                  <a:lnTo>
                    <a:pt x="10759" y="6357"/>
                  </a:lnTo>
                  <a:lnTo>
                    <a:pt x="10677" y="6423"/>
                  </a:lnTo>
                  <a:lnTo>
                    <a:pt x="10596" y="6429"/>
                  </a:lnTo>
                  <a:lnTo>
                    <a:pt x="10556" y="6349"/>
                  </a:lnTo>
                  <a:lnTo>
                    <a:pt x="10468" y="6335"/>
                  </a:lnTo>
                  <a:lnTo>
                    <a:pt x="10454" y="6401"/>
                  </a:lnTo>
                  <a:lnTo>
                    <a:pt x="10362" y="6405"/>
                  </a:lnTo>
                  <a:lnTo>
                    <a:pt x="10289" y="6320"/>
                  </a:lnTo>
                  <a:lnTo>
                    <a:pt x="10206" y="6275"/>
                  </a:lnTo>
                  <a:lnTo>
                    <a:pt x="10161" y="6345"/>
                  </a:lnTo>
                  <a:lnTo>
                    <a:pt x="10224" y="6447"/>
                  </a:lnTo>
                  <a:lnTo>
                    <a:pt x="10283" y="6549"/>
                  </a:lnTo>
                  <a:lnTo>
                    <a:pt x="10410" y="6587"/>
                  </a:lnTo>
                  <a:lnTo>
                    <a:pt x="10559" y="6584"/>
                  </a:lnTo>
                  <a:lnTo>
                    <a:pt x="10657" y="6533"/>
                  </a:lnTo>
                  <a:lnTo>
                    <a:pt x="10767" y="6557"/>
                  </a:lnTo>
                  <a:lnTo>
                    <a:pt x="10891" y="6653"/>
                  </a:lnTo>
                  <a:lnTo>
                    <a:pt x="11013" y="6711"/>
                  </a:lnTo>
                  <a:lnTo>
                    <a:pt x="11104" y="6761"/>
                  </a:lnTo>
                  <a:lnTo>
                    <a:pt x="11085" y="6826"/>
                  </a:lnTo>
                  <a:lnTo>
                    <a:pt x="11011" y="6880"/>
                  </a:lnTo>
                  <a:lnTo>
                    <a:pt x="10859" y="6843"/>
                  </a:lnTo>
                  <a:lnTo>
                    <a:pt x="10717" y="6754"/>
                  </a:lnTo>
                  <a:lnTo>
                    <a:pt x="10570" y="6696"/>
                  </a:lnTo>
                  <a:lnTo>
                    <a:pt x="10469" y="6685"/>
                  </a:lnTo>
                  <a:lnTo>
                    <a:pt x="10341" y="6675"/>
                  </a:lnTo>
                  <a:lnTo>
                    <a:pt x="10240" y="6678"/>
                  </a:lnTo>
                  <a:lnTo>
                    <a:pt x="10169" y="6718"/>
                  </a:lnTo>
                  <a:lnTo>
                    <a:pt x="10149" y="6785"/>
                  </a:lnTo>
                  <a:lnTo>
                    <a:pt x="10249" y="6855"/>
                  </a:lnTo>
                  <a:lnTo>
                    <a:pt x="10391" y="6907"/>
                  </a:lnTo>
                  <a:lnTo>
                    <a:pt x="10436" y="6959"/>
                  </a:lnTo>
                  <a:lnTo>
                    <a:pt x="10398" y="7018"/>
                  </a:lnTo>
                  <a:lnTo>
                    <a:pt x="10289" y="7020"/>
                  </a:lnTo>
                  <a:lnTo>
                    <a:pt x="10143" y="6984"/>
                  </a:lnTo>
                  <a:lnTo>
                    <a:pt x="9997" y="6936"/>
                  </a:lnTo>
                  <a:lnTo>
                    <a:pt x="9908" y="6885"/>
                  </a:lnTo>
                  <a:lnTo>
                    <a:pt x="9823" y="6886"/>
                  </a:lnTo>
                  <a:lnTo>
                    <a:pt x="9766" y="6933"/>
                  </a:lnTo>
                  <a:lnTo>
                    <a:pt x="9759" y="7017"/>
                  </a:lnTo>
                  <a:lnTo>
                    <a:pt x="9689" y="7066"/>
                  </a:lnTo>
                  <a:lnTo>
                    <a:pt x="9631" y="7109"/>
                  </a:lnTo>
                  <a:lnTo>
                    <a:pt x="9650" y="7194"/>
                  </a:lnTo>
                  <a:lnTo>
                    <a:pt x="9717" y="7269"/>
                  </a:lnTo>
                  <a:lnTo>
                    <a:pt x="9693" y="7343"/>
                  </a:lnTo>
                  <a:lnTo>
                    <a:pt x="9740" y="7409"/>
                  </a:lnTo>
                  <a:lnTo>
                    <a:pt x="9767" y="7464"/>
                  </a:lnTo>
                  <a:lnTo>
                    <a:pt x="9721" y="7540"/>
                  </a:lnTo>
                  <a:lnTo>
                    <a:pt x="9608" y="7514"/>
                  </a:lnTo>
                  <a:lnTo>
                    <a:pt x="9576" y="7426"/>
                  </a:lnTo>
                  <a:lnTo>
                    <a:pt x="9597" y="7313"/>
                  </a:lnTo>
                  <a:lnTo>
                    <a:pt x="9509" y="7267"/>
                  </a:lnTo>
                  <a:lnTo>
                    <a:pt x="9388" y="7348"/>
                  </a:lnTo>
                  <a:lnTo>
                    <a:pt x="9357" y="7464"/>
                  </a:lnTo>
                  <a:lnTo>
                    <a:pt x="9312" y="7548"/>
                  </a:lnTo>
                  <a:lnTo>
                    <a:pt x="9340" y="7644"/>
                  </a:lnTo>
                  <a:lnTo>
                    <a:pt x="9458" y="7678"/>
                  </a:lnTo>
                  <a:lnTo>
                    <a:pt x="9545" y="7749"/>
                  </a:lnTo>
                  <a:lnTo>
                    <a:pt x="9505" y="7812"/>
                  </a:lnTo>
                  <a:lnTo>
                    <a:pt x="9375" y="7889"/>
                  </a:lnTo>
                  <a:lnTo>
                    <a:pt x="9314" y="7914"/>
                  </a:lnTo>
                  <a:lnTo>
                    <a:pt x="9257" y="7848"/>
                  </a:lnTo>
                  <a:lnTo>
                    <a:pt x="9221" y="7773"/>
                  </a:lnTo>
                  <a:lnTo>
                    <a:pt x="9136" y="7806"/>
                  </a:lnTo>
                  <a:lnTo>
                    <a:pt x="9149" y="7901"/>
                  </a:lnTo>
                  <a:lnTo>
                    <a:pt x="9130" y="7959"/>
                  </a:lnTo>
                  <a:lnTo>
                    <a:pt x="9059" y="8015"/>
                  </a:lnTo>
                  <a:lnTo>
                    <a:pt x="9093" y="8107"/>
                  </a:lnTo>
                  <a:lnTo>
                    <a:pt x="9188" y="8147"/>
                  </a:lnTo>
                  <a:lnTo>
                    <a:pt x="9298" y="8166"/>
                  </a:lnTo>
                  <a:lnTo>
                    <a:pt x="9390" y="8229"/>
                  </a:lnTo>
                  <a:lnTo>
                    <a:pt x="9489" y="8290"/>
                  </a:lnTo>
                  <a:lnTo>
                    <a:pt x="9578" y="8235"/>
                  </a:lnTo>
                  <a:lnTo>
                    <a:pt x="9662" y="8234"/>
                  </a:lnTo>
                  <a:lnTo>
                    <a:pt x="9760" y="8236"/>
                  </a:lnTo>
                  <a:lnTo>
                    <a:pt x="9715" y="8318"/>
                  </a:lnTo>
                  <a:lnTo>
                    <a:pt x="9595" y="8357"/>
                  </a:lnTo>
                  <a:lnTo>
                    <a:pt x="9536" y="8421"/>
                  </a:lnTo>
                  <a:lnTo>
                    <a:pt x="9436" y="8426"/>
                  </a:lnTo>
                  <a:lnTo>
                    <a:pt x="9343" y="8351"/>
                  </a:lnTo>
                  <a:lnTo>
                    <a:pt x="9244" y="8338"/>
                  </a:lnTo>
                  <a:lnTo>
                    <a:pt x="9135" y="8397"/>
                  </a:lnTo>
                  <a:cubicBezTo>
                    <a:pt x="9089" y="8415"/>
                    <a:pt x="9039" y="8423"/>
                    <a:pt x="8989" y="8421"/>
                  </a:cubicBezTo>
                  <a:cubicBezTo>
                    <a:pt x="8949" y="8420"/>
                    <a:pt x="8911" y="8412"/>
                    <a:pt x="8874" y="8399"/>
                  </a:cubicBezTo>
                  <a:lnTo>
                    <a:pt x="8878" y="8306"/>
                  </a:lnTo>
                  <a:lnTo>
                    <a:pt x="8848" y="8203"/>
                  </a:lnTo>
                  <a:lnTo>
                    <a:pt x="8768" y="8154"/>
                  </a:lnTo>
                  <a:lnTo>
                    <a:pt x="8705" y="8220"/>
                  </a:lnTo>
                  <a:lnTo>
                    <a:pt x="8632" y="8284"/>
                  </a:lnTo>
                  <a:lnTo>
                    <a:pt x="8564" y="8303"/>
                  </a:lnTo>
                  <a:lnTo>
                    <a:pt x="8523" y="8381"/>
                  </a:lnTo>
                  <a:lnTo>
                    <a:pt x="8455" y="8461"/>
                  </a:lnTo>
                  <a:lnTo>
                    <a:pt x="8385" y="8510"/>
                  </a:lnTo>
                  <a:lnTo>
                    <a:pt x="8398" y="8604"/>
                  </a:lnTo>
                  <a:lnTo>
                    <a:pt x="8418" y="8693"/>
                  </a:lnTo>
                  <a:lnTo>
                    <a:pt x="8447" y="8826"/>
                  </a:lnTo>
                  <a:lnTo>
                    <a:pt x="8532" y="8874"/>
                  </a:lnTo>
                  <a:lnTo>
                    <a:pt x="8580" y="8771"/>
                  </a:lnTo>
                  <a:lnTo>
                    <a:pt x="8619" y="8652"/>
                  </a:lnTo>
                  <a:lnTo>
                    <a:pt x="8706" y="8615"/>
                  </a:lnTo>
                  <a:lnTo>
                    <a:pt x="8815" y="8561"/>
                  </a:lnTo>
                  <a:lnTo>
                    <a:pt x="8910" y="8618"/>
                  </a:lnTo>
                  <a:lnTo>
                    <a:pt x="8973" y="8745"/>
                  </a:lnTo>
                  <a:lnTo>
                    <a:pt x="8983" y="8873"/>
                  </a:lnTo>
                  <a:lnTo>
                    <a:pt x="8911" y="8899"/>
                  </a:lnTo>
                  <a:lnTo>
                    <a:pt x="8834" y="8830"/>
                  </a:lnTo>
                  <a:lnTo>
                    <a:pt x="8738" y="8798"/>
                  </a:lnTo>
                  <a:lnTo>
                    <a:pt x="8659" y="8849"/>
                  </a:lnTo>
                  <a:lnTo>
                    <a:pt x="8608" y="8970"/>
                  </a:lnTo>
                  <a:lnTo>
                    <a:pt x="8613" y="9064"/>
                  </a:lnTo>
                  <a:lnTo>
                    <a:pt x="8598" y="9206"/>
                  </a:lnTo>
                  <a:lnTo>
                    <a:pt x="8540" y="9261"/>
                  </a:lnTo>
                  <a:lnTo>
                    <a:pt x="8451" y="9206"/>
                  </a:lnTo>
                  <a:lnTo>
                    <a:pt x="8495" y="9129"/>
                  </a:lnTo>
                  <a:lnTo>
                    <a:pt x="8442" y="9073"/>
                  </a:lnTo>
                  <a:lnTo>
                    <a:pt x="8351" y="9130"/>
                  </a:lnTo>
                  <a:lnTo>
                    <a:pt x="8315" y="9215"/>
                  </a:lnTo>
                  <a:lnTo>
                    <a:pt x="8381" y="9319"/>
                  </a:lnTo>
                  <a:lnTo>
                    <a:pt x="8458" y="9448"/>
                  </a:lnTo>
                  <a:lnTo>
                    <a:pt x="8537" y="9554"/>
                  </a:lnTo>
                  <a:lnTo>
                    <a:pt x="8551" y="9646"/>
                  </a:lnTo>
                  <a:lnTo>
                    <a:pt x="8501" y="9739"/>
                  </a:lnTo>
                  <a:lnTo>
                    <a:pt x="8415" y="9723"/>
                  </a:lnTo>
                  <a:lnTo>
                    <a:pt x="8400" y="9632"/>
                  </a:lnTo>
                  <a:lnTo>
                    <a:pt x="8346" y="9475"/>
                  </a:lnTo>
                  <a:lnTo>
                    <a:pt x="8254" y="9389"/>
                  </a:lnTo>
                  <a:lnTo>
                    <a:pt x="8169" y="9374"/>
                  </a:lnTo>
                  <a:lnTo>
                    <a:pt x="8141" y="9468"/>
                  </a:lnTo>
                  <a:lnTo>
                    <a:pt x="8148" y="9606"/>
                  </a:lnTo>
                  <a:lnTo>
                    <a:pt x="8136" y="9692"/>
                  </a:lnTo>
                  <a:lnTo>
                    <a:pt x="8052" y="9754"/>
                  </a:lnTo>
                  <a:lnTo>
                    <a:pt x="8022" y="9849"/>
                  </a:lnTo>
                  <a:lnTo>
                    <a:pt x="8073" y="9914"/>
                  </a:lnTo>
                  <a:lnTo>
                    <a:pt x="8231" y="9899"/>
                  </a:lnTo>
                  <a:lnTo>
                    <a:pt x="8344" y="10009"/>
                  </a:lnTo>
                  <a:lnTo>
                    <a:pt x="8300" y="10107"/>
                  </a:lnTo>
                  <a:lnTo>
                    <a:pt x="8239" y="10192"/>
                  </a:lnTo>
                  <a:lnTo>
                    <a:pt x="8125" y="10146"/>
                  </a:lnTo>
                  <a:lnTo>
                    <a:pt x="8106" y="10023"/>
                  </a:lnTo>
                  <a:lnTo>
                    <a:pt x="8031" y="9983"/>
                  </a:lnTo>
                  <a:lnTo>
                    <a:pt x="7954" y="10055"/>
                  </a:lnTo>
                  <a:lnTo>
                    <a:pt x="7877" y="10154"/>
                  </a:lnTo>
                  <a:lnTo>
                    <a:pt x="7806" y="10145"/>
                  </a:lnTo>
                  <a:lnTo>
                    <a:pt x="7764" y="10071"/>
                  </a:lnTo>
                  <a:lnTo>
                    <a:pt x="7652" y="10049"/>
                  </a:lnTo>
                  <a:lnTo>
                    <a:pt x="7509" y="10065"/>
                  </a:lnTo>
                  <a:lnTo>
                    <a:pt x="7502" y="10127"/>
                  </a:lnTo>
                  <a:lnTo>
                    <a:pt x="7609" y="10174"/>
                  </a:lnTo>
                  <a:lnTo>
                    <a:pt x="7706" y="10214"/>
                  </a:lnTo>
                  <a:lnTo>
                    <a:pt x="7621" y="10283"/>
                  </a:lnTo>
                  <a:lnTo>
                    <a:pt x="7574" y="10364"/>
                  </a:lnTo>
                  <a:lnTo>
                    <a:pt x="7448" y="10410"/>
                  </a:lnTo>
                  <a:lnTo>
                    <a:pt x="7346" y="10363"/>
                  </a:lnTo>
                  <a:lnTo>
                    <a:pt x="7229" y="10280"/>
                  </a:lnTo>
                  <a:lnTo>
                    <a:pt x="7091" y="10234"/>
                  </a:lnTo>
                  <a:lnTo>
                    <a:pt x="6968" y="10257"/>
                  </a:lnTo>
                  <a:lnTo>
                    <a:pt x="6867" y="10306"/>
                  </a:lnTo>
                  <a:lnTo>
                    <a:pt x="6894" y="10380"/>
                  </a:lnTo>
                  <a:lnTo>
                    <a:pt x="7055" y="10449"/>
                  </a:lnTo>
                  <a:lnTo>
                    <a:pt x="7246" y="10482"/>
                  </a:lnTo>
                  <a:lnTo>
                    <a:pt x="7415" y="10490"/>
                  </a:lnTo>
                  <a:lnTo>
                    <a:pt x="7545" y="10504"/>
                  </a:lnTo>
                  <a:lnTo>
                    <a:pt x="7637" y="10534"/>
                  </a:lnTo>
                  <a:lnTo>
                    <a:pt x="7609" y="10580"/>
                  </a:lnTo>
                  <a:lnTo>
                    <a:pt x="7525" y="10600"/>
                  </a:lnTo>
                  <a:lnTo>
                    <a:pt x="7506" y="10655"/>
                  </a:lnTo>
                  <a:lnTo>
                    <a:pt x="7559" y="10730"/>
                  </a:lnTo>
                  <a:lnTo>
                    <a:pt x="7686" y="10738"/>
                  </a:lnTo>
                  <a:lnTo>
                    <a:pt x="7689" y="10796"/>
                  </a:lnTo>
                  <a:lnTo>
                    <a:pt x="7580" y="10827"/>
                  </a:lnTo>
                  <a:lnTo>
                    <a:pt x="7508" y="10865"/>
                  </a:lnTo>
                  <a:lnTo>
                    <a:pt x="7428" y="11001"/>
                  </a:lnTo>
                  <a:lnTo>
                    <a:pt x="7357" y="11154"/>
                  </a:lnTo>
                  <a:lnTo>
                    <a:pt x="7247" y="11237"/>
                  </a:lnTo>
                  <a:lnTo>
                    <a:pt x="7145" y="11250"/>
                  </a:lnTo>
                  <a:lnTo>
                    <a:pt x="7046" y="11183"/>
                  </a:lnTo>
                  <a:lnTo>
                    <a:pt x="6987" y="11101"/>
                  </a:lnTo>
                  <a:lnTo>
                    <a:pt x="6978" y="11012"/>
                  </a:lnTo>
                  <a:lnTo>
                    <a:pt x="6948" y="10927"/>
                  </a:lnTo>
                  <a:lnTo>
                    <a:pt x="6891" y="10902"/>
                  </a:lnTo>
                  <a:lnTo>
                    <a:pt x="6799" y="10960"/>
                  </a:lnTo>
                  <a:lnTo>
                    <a:pt x="6716" y="1102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1" name="AutoShape 18">
              <a:extLst>
                <a:ext uri="{FF2B5EF4-FFF2-40B4-BE49-F238E27FC236}">
                  <a16:creationId xmlns:a16="http://schemas.microsoft.com/office/drawing/2014/main" id="{93D9E6FE-8AEA-41EA-916C-34051219F20A}"/>
                </a:ext>
              </a:extLst>
            </p:cNvPr>
            <p:cNvSpPr>
              <a:spLocks/>
            </p:cNvSpPr>
            <p:nvPr/>
          </p:nvSpPr>
          <p:spPr bwMode="auto">
            <a:xfrm>
              <a:off x="2934023" y="3604395"/>
              <a:ext cx="134168" cy="103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74" y="4064"/>
                  </a:moveTo>
                  <a:lnTo>
                    <a:pt x="11682" y="0"/>
                  </a:lnTo>
                  <a:lnTo>
                    <a:pt x="18299" y="2536"/>
                  </a:lnTo>
                  <a:lnTo>
                    <a:pt x="21600" y="10250"/>
                  </a:lnTo>
                  <a:lnTo>
                    <a:pt x="18128" y="17208"/>
                  </a:lnTo>
                  <a:lnTo>
                    <a:pt x="11319" y="21600"/>
                  </a:lnTo>
                  <a:lnTo>
                    <a:pt x="5952" y="20743"/>
                  </a:lnTo>
                  <a:lnTo>
                    <a:pt x="280" y="17109"/>
                  </a:lnTo>
                  <a:lnTo>
                    <a:pt x="0" y="10464"/>
                  </a:lnTo>
                  <a:lnTo>
                    <a:pt x="4774" y="40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2" name="AutoShape 19">
              <a:extLst>
                <a:ext uri="{FF2B5EF4-FFF2-40B4-BE49-F238E27FC236}">
                  <a16:creationId xmlns:a16="http://schemas.microsoft.com/office/drawing/2014/main" id="{D11EC2D9-64F4-4FBD-94B3-E65B1E50CC60}"/>
                </a:ext>
              </a:extLst>
            </p:cNvPr>
            <p:cNvSpPr>
              <a:spLocks/>
            </p:cNvSpPr>
            <p:nvPr/>
          </p:nvSpPr>
          <p:spPr bwMode="auto">
            <a:xfrm>
              <a:off x="2653975" y="4324610"/>
              <a:ext cx="90038" cy="120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624" y="0"/>
                  </a:moveTo>
                  <a:lnTo>
                    <a:pt x="12379" y="5542"/>
                  </a:lnTo>
                  <a:lnTo>
                    <a:pt x="20197" y="9869"/>
                  </a:lnTo>
                  <a:lnTo>
                    <a:pt x="21600" y="16364"/>
                  </a:lnTo>
                  <a:lnTo>
                    <a:pt x="18649" y="21600"/>
                  </a:lnTo>
                  <a:lnTo>
                    <a:pt x="10179" y="19741"/>
                  </a:lnTo>
                  <a:lnTo>
                    <a:pt x="5552" y="14358"/>
                  </a:lnTo>
                  <a:lnTo>
                    <a:pt x="2363" y="7752"/>
                  </a:lnTo>
                  <a:lnTo>
                    <a:pt x="0" y="1990"/>
                  </a:lnTo>
                  <a:lnTo>
                    <a:pt x="762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3" name="AutoShape 20">
              <a:extLst>
                <a:ext uri="{FF2B5EF4-FFF2-40B4-BE49-F238E27FC236}">
                  <a16:creationId xmlns:a16="http://schemas.microsoft.com/office/drawing/2014/main" id="{7505A883-E688-43C5-895B-3F82431632C2}"/>
                </a:ext>
              </a:extLst>
            </p:cNvPr>
            <p:cNvSpPr>
              <a:spLocks/>
            </p:cNvSpPr>
            <p:nvPr/>
          </p:nvSpPr>
          <p:spPr bwMode="auto">
            <a:xfrm>
              <a:off x="2715597" y="4248237"/>
              <a:ext cx="86556" cy="88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53"/>
                  </a:moveTo>
                  <a:lnTo>
                    <a:pt x="3998" y="9445"/>
                  </a:lnTo>
                  <a:lnTo>
                    <a:pt x="11120" y="17463"/>
                  </a:lnTo>
                  <a:lnTo>
                    <a:pt x="18587" y="21600"/>
                  </a:lnTo>
                  <a:lnTo>
                    <a:pt x="21600" y="16091"/>
                  </a:lnTo>
                  <a:lnTo>
                    <a:pt x="15233" y="5709"/>
                  </a:lnTo>
                  <a:lnTo>
                    <a:pt x="10172" y="0"/>
                  </a:lnTo>
                  <a:lnTo>
                    <a:pt x="0" y="5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4" name="AutoShape 21">
              <a:extLst>
                <a:ext uri="{FF2B5EF4-FFF2-40B4-BE49-F238E27FC236}">
                  <a16:creationId xmlns:a16="http://schemas.microsoft.com/office/drawing/2014/main" id="{EDECEC28-A8BA-4F8A-8638-1209D5112540}"/>
                </a:ext>
              </a:extLst>
            </p:cNvPr>
            <p:cNvSpPr>
              <a:spLocks/>
            </p:cNvSpPr>
            <p:nvPr/>
          </p:nvSpPr>
          <p:spPr bwMode="auto">
            <a:xfrm>
              <a:off x="4155928" y="1267834"/>
              <a:ext cx="390858" cy="6496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151" y="4458"/>
                  </a:moveTo>
                  <a:lnTo>
                    <a:pt x="12052" y="5842"/>
                  </a:lnTo>
                  <a:lnTo>
                    <a:pt x="9613" y="6593"/>
                  </a:lnTo>
                  <a:lnTo>
                    <a:pt x="8212" y="7464"/>
                  </a:lnTo>
                  <a:lnTo>
                    <a:pt x="8600" y="8443"/>
                  </a:lnTo>
                  <a:lnTo>
                    <a:pt x="10400" y="8321"/>
                  </a:lnTo>
                  <a:lnTo>
                    <a:pt x="11692" y="8880"/>
                  </a:lnTo>
                  <a:lnTo>
                    <a:pt x="12200" y="9864"/>
                  </a:lnTo>
                  <a:lnTo>
                    <a:pt x="11868" y="10855"/>
                  </a:lnTo>
                  <a:lnTo>
                    <a:pt x="11474" y="11769"/>
                  </a:lnTo>
                  <a:lnTo>
                    <a:pt x="10601" y="12794"/>
                  </a:lnTo>
                  <a:lnTo>
                    <a:pt x="9614" y="14317"/>
                  </a:lnTo>
                  <a:lnTo>
                    <a:pt x="8754" y="15210"/>
                  </a:lnTo>
                  <a:lnTo>
                    <a:pt x="8670" y="16315"/>
                  </a:lnTo>
                  <a:lnTo>
                    <a:pt x="10404" y="16370"/>
                  </a:lnTo>
                  <a:lnTo>
                    <a:pt x="12645" y="15006"/>
                  </a:lnTo>
                  <a:lnTo>
                    <a:pt x="13761" y="13844"/>
                  </a:lnTo>
                  <a:lnTo>
                    <a:pt x="14445" y="12962"/>
                  </a:lnTo>
                  <a:lnTo>
                    <a:pt x="14684" y="11426"/>
                  </a:lnTo>
                  <a:lnTo>
                    <a:pt x="15183" y="10210"/>
                  </a:lnTo>
                  <a:lnTo>
                    <a:pt x="16132" y="9028"/>
                  </a:lnTo>
                  <a:lnTo>
                    <a:pt x="17580" y="8030"/>
                  </a:lnTo>
                  <a:lnTo>
                    <a:pt x="19178" y="7591"/>
                  </a:lnTo>
                  <a:lnTo>
                    <a:pt x="21075" y="8328"/>
                  </a:lnTo>
                  <a:lnTo>
                    <a:pt x="21600" y="9619"/>
                  </a:lnTo>
                  <a:lnTo>
                    <a:pt x="20223" y="10276"/>
                  </a:lnTo>
                  <a:lnTo>
                    <a:pt x="20299" y="11280"/>
                  </a:lnTo>
                  <a:lnTo>
                    <a:pt x="21348" y="12060"/>
                  </a:lnTo>
                  <a:lnTo>
                    <a:pt x="21155" y="12733"/>
                  </a:lnTo>
                  <a:lnTo>
                    <a:pt x="20026" y="13537"/>
                  </a:lnTo>
                  <a:lnTo>
                    <a:pt x="19527" y="14519"/>
                  </a:lnTo>
                  <a:lnTo>
                    <a:pt x="19111" y="15535"/>
                  </a:lnTo>
                  <a:lnTo>
                    <a:pt x="17198" y="15899"/>
                  </a:lnTo>
                  <a:lnTo>
                    <a:pt x="14806" y="16515"/>
                  </a:lnTo>
                  <a:lnTo>
                    <a:pt x="13673" y="16654"/>
                  </a:lnTo>
                  <a:lnTo>
                    <a:pt x="12447" y="17456"/>
                  </a:lnTo>
                  <a:lnTo>
                    <a:pt x="11004" y="18295"/>
                  </a:lnTo>
                  <a:lnTo>
                    <a:pt x="9258" y="18370"/>
                  </a:lnTo>
                  <a:lnTo>
                    <a:pt x="8679" y="17763"/>
                  </a:lnTo>
                  <a:lnTo>
                    <a:pt x="7617" y="16929"/>
                  </a:lnTo>
                  <a:lnTo>
                    <a:pt x="6378" y="17170"/>
                  </a:lnTo>
                  <a:lnTo>
                    <a:pt x="6158" y="18088"/>
                  </a:lnTo>
                  <a:lnTo>
                    <a:pt x="6774" y="19472"/>
                  </a:lnTo>
                  <a:lnTo>
                    <a:pt x="6342" y="20539"/>
                  </a:lnTo>
                  <a:lnTo>
                    <a:pt x="5347" y="21600"/>
                  </a:lnTo>
                  <a:lnTo>
                    <a:pt x="3244" y="21498"/>
                  </a:lnTo>
                  <a:lnTo>
                    <a:pt x="2649" y="20759"/>
                  </a:lnTo>
                  <a:lnTo>
                    <a:pt x="3481" y="19611"/>
                  </a:lnTo>
                  <a:lnTo>
                    <a:pt x="4696" y="18663"/>
                  </a:lnTo>
                  <a:lnTo>
                    <a:pt x="4742" y="17663"/>
                  </a:lnTo>
                  <a:lnTo>
                    <a:pt x="3378" y="17904"/>
                  </a:lnTo>
                  <a:lnTo>
                    <a:pt x="2559" y="18979"/>
                  </a:lnTo>
                  <a:lnTo>
                    <a:pt x="1304" y="19688"/>
                  </a:lnTo>
                  <a:lnTo>
                    <a:pt x="100" y="18872"/>
                  </a:lnTo>
                  <a:lnTo>
                    <a:pt x="0" y="17865"/>
                  </a:lnTo>
                  <a:lnTo>
                    <a:pt x="1097" y="16129"/>
                  </a:lnTo>
                  <a:lnTo>
                    <a:pt x="3400" y="15681"/>
                  </a:lnTo>
                  <a:lnTo>
                    <a:pt x="5042" y="14685"/>
                  </a:lnTo>
                  <a:lnTo>
                    <a:pt x="5944" y="13740"/>
                  </a:lnTo>
                  <a:lnTo>
                    <a:pt x="5801" y="12551"/>
                  </a:lnTo>
                  <a:lnTo>
                    <a:pt x="5298" y="11628"/>
                  </a:lnTo>
                  <a:lnTo>
                    <a:pt x="6489" y="10735"/>
                  </a:lnTo>
                  <a:lnTo>
                    <a:pt x="7354" y="10010"/>
                  </a:lnTo>
                  <a:lnTo>
                    <a:pt x="6611" y="9157"/>
                  </a:lnTo>
                  <a:lnTo>
                    <a:pt x="4966" y="8580"/>
                  </a:lnTo>
                  <a:lnTo>
                    <a:pt x="4496" y="7505"/>
                  </a:lnTo>
                  <a:lnTo>
                    <a:pt x="5570" y="6475"/>
                  </a:lnTo>
                  <a:lnTo>
                    <a:pt x="7308" y="5632"/>
                  </a:lnTo>
                  <a:lnTo>
                    <a:pt x="8428" y="4095"/>
                  </a:lnTo>
                  <a:lnTo>
                    <a:pt x="9687" y="2805"/>
                  </a:lnTo>
                  <a:lnTo>
                    <a:pt x="11064" y="1725"/>
                  </a:lnTo>
                  <a:lnTo>
                    <a:pt x="12322" y="1005"/>
                  </a:lnTo>
                  <a:lnTo>
                    <a:pt x="14047" y="125"/>
                  </a:lnTo>
                  <a:lnTo>
                    <a:pt x="15923" y="0"/>
                  </a:lnTo>
                  <a:lnTo>
                    <a:pt x="16099" y="1051"/>
                  </a:lnTo>
                  <a:lnTo>
                    <a:pt x="15583" y="1861"/>
                  </a:lnTo>
                  <a:lnTo>
                    <a:pt x="14979" y="2784"/>
                  </a:lnTo>
                  <a:lnTo>
                    <a:pt x="13833" y="3616"/>
                  </a:lnTo>
                  <a:lnTo>
                    <a:pt x="13151" y="445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5" name="AutoShape 22">
              <a:extLst>
                <a:ext uri="{FF2B5EF4-FFF2-40B4-BE49-F238E27FC236}">
                  <a16:creationId xmlns:a16="http://schemas.microsoft.com/office/drawing/2014/main" id="{55976CB3-EBE3-4FFA-A2B2-AD7A31192AD5}"/>
                </a:ext>
              </a:extLst>
            </p:cNvPr>
            <p:cNvSpPr>
              <a:spLocks/>
            </p:cNvSpPr>
            <p:nvPr/>
          </p:nvSpPr>
          <p:spPr bwMode="auto">
            <a:xfrm>
              <a:off x="4603860" y="1117498"/>
              <a:ext cx="300149" cy="373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77" y="3799"/>
                  </a:moveTo>
                  <a:lnTo>
                    <a:pt x="7012" y="6046"/>
                  </a:lnTo>
                  <a:lnTo>
                    <a:pt x="5053" y="7656"/>
                  </a:lnTo>
                  <a:lnTo>
                    <a:pt x="5501" y="9338"/>
                  </a:lnTo>
                  <a:lnTo>
                    <a:pt x="7029" y="10207"/>
                  </a:lnTo>
                  <a:lnTo>
                    <a:pt x="7542" y="11818"/>
                  </a:lnTo>
                  <a:lnTo>
                    <a:pt x="6269" y="12260"/>
                  </a:lnTo>
                  <a:lnTo>
                    <a:pt x="4018" y="11941"/>
                  </a:lnTo>
                  <a:lnTo>
                    <a:pt x="1963" y="12655"/>
                  </a:lnTo>
                  <a:lnTo>
                    <a:pt x="2552" y="14444"/>
                  </a:lnTo>
                  <a:lnTo>
                    <a:pt x="4896" y="14677"/>
                  </a:lnTo>
                  <a:lnTo>
                    <a:pt x="4967" y="16079"/>
                  </a:lnTo>
                  <a:lnTo>
                    <a:pt x="2950" y="16332"/>
                  </a:lnTo>
                  <a:lnTo>
                    <a:pt x="1354" y="17520"/>
                  </a:lnTo>
                  <a:lnTo>
                    <a:pt x="0" y="19148"/>
                  </a:lnTo>
                  <a:lnTo>
                    <a:pt x="1348" y="20226"/>
                  </a:lnTo>
                  <a:lnTo>
                    <a:pt x="3638" y="19744"/>
                  </a:lnTo>
                  <a:lnTo>
                    <a:pt x="4823" y="21185"/>
                  </a:lnTo>
                  <a:lnTo>
                    <a:pt x="6299" y="21600"/>
                  </a:lnTo>
                  <a:lnTo>
                    <a:pt x="7479" y="20332"/>
                  </a:lnTo>
                  <a:lnTo>
                    <a:pt x="7692" y="18638"/>
                  </a:lnTo>
                  <a:lnTo>
                    <a:pt x="8523" y="17505"/>
                  </a:lnTo>
                  <a:lnTo>
                    <a:pt x="11163" y="15945"/>
                  </a:lnTo>
                  <a:lnTo>
                    <a:pt x="14430" y="15424"/>
                  </a:lnTo>
                  <a:lnTo>
                    <a:pt x="17266" y="15163"/>
                  </a:lnTo>
                  <a:lnTo>
                    <a:pt x="19228" y="14618"/>
                  </a:lnTo>
                  <a:lnTo>
                    <a:pt x="19513" y="12529"/>
                  </a:lnTo>
                  <a:lnTo>
                    <a:pt x="19392" y="10815"/>
                  </a:lnTo>
                  <a:lnTo>
                    <a:pt x="20529" y="9196"/>
                  </a:lnTo>
                  <a:lnTo>
                    <a:pt x="21600" y="6989"/>
                  </a:lnTo>
                  <a:lnTo>
                    <a:pt x="20846" y="4520"/>
                  </a:lnTo>
                  <a:lnTo>
                    <a:pt x="18742" y="2202"/>
                  </a:lnTo>
                  <a:lnTo>
                    <a:pt x="17529" y="574"/>
                  </a:lnTo>
                  <a:lnTo>
                    <a:pt x="15851" y="0"/>
                  </a:lnTo>
                  <a:lnTo>
                    <a:pt x="14075" y="777"/>
                  </a:lnTo>
                  <a:lnTo>
                    <a:pt x="13321" y="1808"/>
                  </a:lnTo>
                  <a:lnTo>
                    <a:pt x="12387" y="2681"/>
                  </a:lnTo>
                  <a:lnTo>
                    <a:pt x="9777" y="3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6" name="AutoShape 23">
              <a:extLst>
                <a:ext uri="{FF2B5EF4-FFF2-40B4-BE49-F238E27FC236}">
                  <a16:creationId xmlns:a16="http://schemas.microsoft.com/office/drawing/2014/main" id="{E5B2D1D4-6239-41E0-A59F-61E0D28F6B5F}"/>
                </a:ext>
              </a:extLst>
            </p:cNvPr>
            <p:cNvSpPr>
              <a:spLocks/>
            </p:cNvSpPr>
            <p:nvPr/>
          </p:nvSpPr>
          <p:spPr bwMode="auto">
            <a:xfrm>
              <a:off x="4598742" y="1551386"/>
              <a:ext cx="169532" cy="122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3" y="2066"/>
                  </a:moveTo>
                  <a:lnTo>
                    <a:pt x="6178" y="6851"/>
                  </a:lnTo>
                  <a:lnTo>
                    <a:pt x="1941" y="13502"/>
                  </a:lnTo>
                  <a:lnTo>
                    <a:pt x="0" y="18614"/>
                  </a:lnTo>
                  <a:lnTo>
                    <a:pt x="2972" y="21600"/>
                  </a:lnTo>
                  <a:lnTo>
                    <a:pt x="7639" y="19908"/>
                  </a:lnTo>
                  <a:lnTo>
                    <a:pt x="12099" y="16500"/>
                  </a:lnTo>
                  <a:lnTo>
                    <a:pt x="17226" y="12173"/>
                  </a:lnTo>
                  <a:lnTo>
                    <a:pt x="21590" y="10530"/>
                  </a:lnTo>
                  <a:lnTo>
                    <a:pt x="21600" y="4838"/>
                  </a:lnTo>
                  <a:lnTo>
                    <a:pt x="19045" y="1950"/>
                  </a:lnTo>
                  <a:lnTo>
                    <a:pt x="15495" y="0"/>
                  </a:lnTo>
                  <a:lnTo>
                    <a:pt x="9913" y="206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7" name="AutoShape 24">
              <a:extLst>
                <a:ext uri="{FF2B5EF4-FFF2-40B4-BE49-F238E27FC236}">
                  <a16:creationId xmlns:a16="http://schemas.microsoft.com/office/drawing/2014/main" id="{91594DFE-08AC-406B-90AA-60405D7B3BC3}"/>
                </a:ext>
              </a:extLst>
            </p:cNvPr>
            <p:cNvSpPr>
              <a:spLocks/>
            </p:cNvSpPr>
            <p:nvPr/>
          </p:nvSpPr>
          <p:spPr bwMode="auto">
            <a:xfrm>
              <a:off x="4368469" y="1798980"/>
              <a:ext cx="120788" cy="103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45" y="3536"/>
                  </a:moveTo>
                  <a:lnTo>
                    <a:pt x="0" y="8944"/>
                  </a:lnTo>
                  <a:lnTo>
                    <a:pt x="319" y="17004"/>
                  </a:lnTo>
                  <a:lnTo>
                    <a:pt x="9215" y="21600"/>
                  </a:lnTo>
                  <a:lnTo>
                    <a:pt x="15992" y="17688"/>
                  </a:lnTo>
                  <a:lnTo>
                    <a:pt x="21600" y="13418"/>
                  </a:lnTo>
                  <a:lnTo>
                    <a:pt x="21193" y="6645"/>
                  </a:lnTo>
                  <a:lnTo>
                    <a:pt x="17893" y="1722"/>
                  </a:lnTo>
                  <a:lnTo>
                    <a:pt x="13860" y="0"/>
                  </a:lnTo>
                  <a:lnTo>
                    <a:pt x="4345" y="353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8" name="AutoShape 25">
              <a:extLst>
                <a:ext uri="{FF2B5EF4-FFF2-40B4-BE49-F238E27FC236}">
                  <a16:creationId xmlns:a16="http://schemas.microsoft.com/office/drawing/2014/main" id="{C84E8CC3-374C-41B1-BD5F-FDA927B1FE42}"/>
                </a:ext>
              </a:extLst>
            </p:cNvPr>
            <p:cNvSpPr>
              <a:spLocks/>
            </p:cNvSpPr>
            <p:nvPr/>
          </p:nvSpPr>
          <p:spPr bwMode="auto">
            <a:xfrm>
              <a:off x="3902458" y="1835171"/>
              <a:ext cx="232060" cy="170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512" y="5653"/>
                  </a:moveTo>
                  <a:lnTo>
                    <a:pt x="7187" y="8439"/>
                  </a:lnTo>
                  <a:lnTo>
                    <a:pt x="5118" y="8570"/>
                  </a:lnTo>
                  <a:lnTo>
                    <a:pt x="3468" y="7181"/>
                  </a:lnTo>
                  <a:lnTo>
                    <a:pt x="1902" y="9508"/>
                  </a:lnTo>
                  <a:lnTo>
                    <a:pt x="2472" y="11782"/>
                  </a:lnTo>
                  <a:lnTo>
                    <a:pt x="408" y="13275"/>
                  </a:lnTo>
                  <a:lnTo>
                    <a:pt x="0" y="16200"/>
                  </a:lnTo>
                  <a:lnTo>
                    <a:pt x="2870" y="19439"/>
                  </a:lnTo>
                  <a:lnTo>
                    <a:pt x="5576" y="21600"/>
                  </a:lnTo>
                  <a:lnTo>
                    <a:pt x="7944" y="20393"/>
                  </a:lnTo>
                  <a:lnTo>
                    <a:pt x="8333" y="16469"/>
                  </a:lnTo>
                  <a:lnTo>
                    <a:pt x="10546" y="13830"/>
                  </a:lnTo>
                  <a:lnTo>
                    <a:pt x="13337" y="11244"/>
                  </a:lnTo>
                  <a:lnTo>
                    <a:pt x="15684" y="11539"/>
                  </a:lnTo>
                  <a:lnTo>
                    <a:pt x="18666" y="9456"/>
                  </a:lnTo>
                  <a:lnTo>
                    <a:pt x="21600" y="4672"/>
                  </a:lnTo>
                  <a:lnTo>
                    <a:pt x="20999" y="1863"/>
                  </a:lnTo>
                  <a:lnTo>
                    <a:pt x="18836" y="1654"/>
                  </a:lnTo>
                  <a:lnTo>
                    <a:pt x="16871" y="3486"/>
                  </a:lnTo>
                  <a:lnTo>
                    <a:pt x="13896" y="4631"/>
                  </a:lnTo>
                  <a:lnTo>
                    <a:pt x="13132" y="1307"/>
                  </a:lnTo>
                  <a:lnTo>
                    <a:pt x="11705" y="0"/>
                  </a:lnTo>
                  <a:lnTo>
                    <a:pt x="8870" y="1608"/>
                  </a:lnTo>
                  <a:lnTo>
                    <a:pt x="7513" y="3360"/>
                  </a:lnTo>
                  <a:lnTo>
                    <a:pt x="7512" y="56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9" name="AutoShape 26">
              <a:extLst>
                <a:ext uri="{FF2B5EF4-FFF2-40B4-BE49-F238E27FC236}">
                  <a16:creationId xmlns:a16="http://schemas.microsoft.com/office/drawing/2014/main" id="{26363CC3-33B2-465F-9625-3501941A821A}"/>
                </a:ext>
              </a:extLst>
            </p:cNvPr>
            <p:cNvSpPr>
              <a:spLocks/>
            </p:cNvSpPr>
            <p:nvPr/>
          </p:nvSpPr>
          <p:spPr bwMode="auto">
            <a:xfrm>
              <a:off x="3970448" y="1455209"/>
              <a:ext cx="246444" cy="286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51" y="4335"/>
                  </a:moveTo>
                  <a:lnTo>
                    <a:pt x="15291" y="7551"/>
                  </a:lnTo>
                  <a:lnTo>
                    <a:pt x="14793" y="9602"/>
                  </a:lnTo>
                  <a:lnTo>
                    <a:pt x="12912" y="10381"/>
                  </a:lnTo>
                  <a:lnTo>
                    <a:pt x="10415" y="10950"/>
                  </a:lnTo>
                  <a:lnTo>
                    <a:pt x="7669" y="10247"/>
                  </a:lnTo>
                  <a:lnTo>
                    <a:pt x="5231" y="8848"/>
                  </a:lnTo>
                  <a:lnTo>
                    <a:pt x="3381" y="10010"/>
                  </a:lnTo>
                  <a:lnTo>
                    <a:pt x="4818" y="11398"/>
                  </a:lnTo>
                  <a:lnTo>
                    <a:pt x="3582" y="12473"/>
                  </a:lnTo>
                  <a:lnTo>
                    <a:pt x="1479" y="11786"/>
                  </a:lnTo>
                  <a:lnTo>
                    <a:pt x="245" y="12741"/>
                  </a:lnTo>
                  <a:lnTo>
                    <a:pt x="0" y="14243"/>
                  </a:lnTo>
                  <a:lnTo>
                    <a:pt x="23" y="17135"/>
                  </a:lnTo>
                  <a:lnTo>
                    <a:pt x="482" y="19344"/>
                  </a:lnTo>
                  <a:lnTo>
                    <a:pt x="2485" y="19819"/>
                  </a:lnTo>
                  <a:lnTo>
                    <a:pt x="4422" y="17893"/>
                  </a:lnTo>
                  <a:lnTo>
                    <a:pt x="3330" y="16479"/>
                  </a:lnTo>
                  <a:lnTo>
                    <a:pt x="3563" y="14723"/>
                  </a:lnTo>
                  <a:lnTo>
                    <a:pt x="6286" y="15291"/>
                  </a:lnTo>
                  <a:lnTo>
                    <a:pt x="10805" y="13618"/>
                  </a:lnTo>
                  <a:lnTo>
                    <a:pt x="13541" y="14233"/>
                  </a:lnTo>
                  <a:lnTo>
                    <a:pt x="14326" y="15575"/>
                  </a:lnTo>
                  <a:lnTo>
                    <a:pt x="11510" y="16386"/>
                  </a:lnTo>
                  <a:lnTo>
                    <a:pt x="9148" y="17485"/>
                  </a:lnTo>
                  <a:lnTo>
                    <a:pt x="7085" y="19344"/>
                  </a:lnTo>
                  <a:lnTo>
                    <a:pt x="7038" y="20795"/>
                  </a:lnTo>
                  <a:lnTo>
                    <a:pt x="9367" y="21518"/>
                  </a:lnTo>
                  <a:lnTo>
                    <a:pt x="11703" y="21600"/>
                  </a:lnTo>
                  <a:lnTo>
                    <a:pt x="13767" y="20315"/>
                  </a:lnTo>
                  <a:lnTo>
                    <a:pt x="18153" y="17568"/>
                  </a:lnTo>
                  <a:lnTo>
                    <a:pt x="20529" y="14997"/>
                  </a:lnTo>
                  <a:lnTo>
                    <a:pt x="20808" y="13345"/>
                  </a:lnTo>
                  <a:lnTo>
                    <a:pt x="20455" y="10980"/>
                  </a:lnTo>
                  <a:lnTo>
                    <a:pt x="19371" y="9659"/>
                  </a:lnTo>
                  <a:lnTo>
                    <a:pt x="21600" y="8410"/>
                  </a:lnTo>
                  <a:lnTo>
                    <a:pt x="21127" y="6814"/>
                  </a:lnTo>
                  <a:lnTo>
                    <a:pt x="19530" y="7031"/>
                  </a:lnTo>
                  <a:lnTo>
                    <a:pt x="17441" y="7088"/>
                  </a:lnTo>
                  <a:lnTo>
                    <a:pt x="17507" y="5415"/>
                  </a:lnTo>
                  <a:lnTo>
                    <a:pt x="19969" y="4914"/>
                  </a:lnTo>
                  <a:lnTo>
                    <a:pt x="20016" y="2106"/>
                  </a:lnTo>
                  <a:lnTo>
                    <a:pt x="18372" y="0"/>
                  </a:lnTo>
                  <a:lnTo>
                    <a:pt x="15877" y="154"/>
                  </a:lnTo>
                  <a:lnTo>
                    <a:pt x="15258" y="1888"/>
                  </a:lnTo>
                  <a:lnTo>
                    <a:pt x="15251" y="43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0" name="AutoShape 27">
              <a:extLst>
                <a:ext uri="{FF2B5EF4-FFF2-40B4-BE49-F238E27FC236}">
                  <a16:creationId xmlns:a16="http://schemas.microsoft.com/office/drawing/2014/main" id="{D6730051-E283-40CB-A8F8-489C8C29D699}"/>
                </a:ext>
              </a:extLst>
            </p:cNvPr>
            <p:cNvSpPr>
              <a:spLocks/>
            </p:cNvSpPr>
            <p:nvPr/>
          </p:nvSpPr>
          <p:spPr bwMode="auto">
            <a:xfrm>
              <a:off x="4102917" y="1927004"/>
              <a:ext cx="60211" cy="48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36" y="0"/>
                  </a:moveTo>
                  <a:lnTo>
                    <a:pt x="0" y="10087"/>
                  </a:lnTo>
                  <a:lnTo>
                    <a:pt x="11395" y="21600"/>
                  </a:lnTo>
                  <a:lnTo>
                    <a:pt x="21600" y="10065"/>
                  </a:lnTo>
                  <a:lnTo>
                    <a:pt x="95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1" name="AutoShape 28">
              <a:extLst>
                <a:ext uri="{FF2B5EF4-FFF2-40B4-BE49-F238E27FC236}">
                  <a16:creationId xmlns:a16="http://schemas.microsoft.com/office/drawing/2014/main" id="{4B070798-D82A-427B-8D08-2C616E75071D}"/>
                </a:ext>
              </a:extLst>
            </p:cNvPr>
            <p:cNvSpPr>
              <a:spLocks/>
            </p:cNvSpPr>
            <p:nvPr/>
          </p:nvSpPr>
          <p:spPr bwMode="auto">
            <a:xfrm>
              <a:off x="3689274" y="1878732"/>
              <a:ext cx="199983" cy="1755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267" y="0"/>
                  </a:moveTo>
                  <a:lnTo>
                    <a:pt x="13503" y="370"/>
                  </a:lnTo>
                  <a:lnTo>
                    <a:pt x="11134" y="2886"/>
                  </a:lnTo>
                  <a:lnTo>
                    <a:pt x="10958" y="5469"/>
                  </a:lnTo>
                  <a:lnTo>
                    <a:pt x="8631" y="5764"/>
                  </a:lnTo>
                  <a:lnTo>
                    <a:pt x="6735" y="3854"/>
                  </a:lnTo>
                  <a:lnTo>
                    <a:pt x="4615" y="5983"/>
                  </a:lnTo>
                  <a:lnTo>
                    <a:pt x="4705" y="9896"/>
                  </a:lnTo>
                  <a:lnTo>
                    <a:pt x="2721" y="10805"/>
                  </a:lnTo>
                  <a:lnTo>
                    <a:pt x="0" y="12496"/>
                  </a:lnTo>
                  <a:lnTo>
                    <a:pt x="1131" y="16029"/>
                  </a:lnTo>
                  <a:lnTo>
                    <a:pt x="3351" y="18680"/>
                  </a:lnTo>
                  <a:lnTo>
                    <a:pt x="6960" y="21600"/>
                  </a:lnTo>
                  <a:lnTo>
                    <a:pt x="8633" y="19455"/>
                  </a:lnTo>
                  <a:lnTo>
                    <a:pt x="8658" y="16661"/>
                  </a:lnTo>
                  <a:lnTo>
                    <a:pt x="9748" y="13934"/>
                  </a:lnTo>
                  <a:lnTo>
                    <a:pt x="12472" y="15702"/>
                  </a:lnTo>
                  <a:lnTo>
                    <a:pt x="14137" y="14355"/>
                  </a:lnTo>
                  <a:lnTo>
                    <a:pt x="15670" y="10687"/>
                  </a:lnTo>
                  <a:lnTo>
                    <a:pt x="17663" y="7885"/>
                  </a:lnTo>
                  <a:lnTo>
                    <a:pt x="20534" y="5183"/>
                  </a:lnTo>
                  <a:lnTo>
                    <a:pt x="21600" y="2036"/>
                  </a:lnTo>
                  <a:lnTo>
                    <a:pt x="19755" y="353"/>
                  </a:lnTo>
                  <a:lnTo>
                    <a:pt x="1726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2" name="AutoShape 29">
              <a:extLst>
                <a:ext uri="{FF2B5EF4-FFF2-40B4-BE49-F238E27FC236}">
                  <a16:creationId xmlns:a16="http://schemas.microsoft.com/office/drawing/2014/main" id="{491FEAF9-E984-4789-BFED-800A91DC7E03}"/>
                </a:ext>
              </a:extLst>
            </p:cNvPr>
            <p:cNvSpPr>
              <a:spLocks/>
            </p:cNvSpPr>
            <p:nvPr/>
          </p:nvSpPr>
          <p:spPr bwMode="auto">
            <a:xfrm>
              <a:off x="3500992" y="2007616"/>
              <a:ext cx="174319" cy="162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436" y="0"/>
                  </a:moveTo>
                  <a:lnTo>
                    <a:pt x="13124" y="1268"/>
                  </a:lnTo>
                  <a:lnTo>
                    <a:pt x="13348" y="4834"/>
                  </a:lnTo>
                  <a:lnTo>
                    <a:pt x="10767" y="5451"/>
                  </a:lnTo>
                  <a:lnTo>
                    <a:pt x="8236" y="3702"/>
                  </a:lnTo>
                  <a:lnTo>
                    <a:pt x="6537" y="6103"/>
                  </a:lnTo>
                  <a:lnTo>
                    <a:pt x="5105" y="9348"/>
                  </a:lnTo>
                  <a:lnTo>
                    <a:pt x="6919" y="12955"/>
                  </a:lnTo>
                  <a:lnTo>
                    <a:pt x="3461" y="15582"/>
                  </a:lnTo>
                  <a:lnTo>
                    <a:pt x="0" y="16960"/>
                  </a:lnTo>
                  <a:lnTo>
                    <a:pt x="1759" y="21600"/>
                  </a:lnTo>
                  <a:lnTo>
                    <a:pt x="5275" y="20131"/>
                  </a:lnTo>
                  <a:lnTo>
                    <a:pt x="7938" y="20820"/>
                  </a:lnTo>
                  <a:lnTo>
                    <a:pt x="11250" y="17214"/>
                  </a:lnTo>
                  <a:lnTo>
                    <a:pt x="12746" y="12999"/>
                  </a:lnTo>
                  <a:lnTo>
                    <a:pt x="16124" y="11867"/>
                  </a:lnTo>
                  <a:lnTo>
                    <a:pt x="17978" y="10235"/>
                  </a:lnTo>
                  <a:lnTo>
                    <a:pt x="20565" y="6357"/>
                  </a:lnTo>
                  <a:lnTo>
                    <a:pt x="21600" y="4100"/>
                  </a:lnTo>
                  <a:lnTo>
                    <a:pt x="21026" y="1663"/>
                  </a:lnTo>
                  <a:lnTo>
                    <a:pt x="164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3" name="AutoShape 30">
              <a:extLst>
                <a:ext uri="{FF2B5EF4-FFF2-40B4-BE49-F238E27FC236}">
                  <a16:creationId xmlns:a16="http://schemas.microsoft.com/office/drawing/2014/main" id="{514D08A0-AF6B-4406-8560-CE62EA7A66A8}"/>
                </a:ext>
              </a:extLst>
            </p:cNvPr>
            <p:cNvSpPr>
              <a:spLocks/>
            </p:cNvSpPr>
            <p:nvPr/>
          </p:nvSpPr>
          <p:spPr bwMode="auto">
            <a:xfrm>
              <a:off x="4030858" y="1755738"/>
              <a:ext cx="53681" cy="516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00" y="0"/>
                  </a:moveTo>
                  <a:lnTo>
                    <a:pt x="0" y="11131"/>
                  </a:lnTo>
                  <a:lnTo>
                    <a:pt x="8816" y="21600"/>
                  </a:lnTo>
                  <a:lnTo>
                    <a:pt x="17200" y="21600"/>
                  </a:lnTo>
                  <a:lnTo>
                    <a:pt x="21600" y="11468"/>
                  </a:lnTo>
                  <a:lnTo>
                    <a:pt x="17720" y="1484"/>
                  </a:lnTo>
                  <a:lnTo>
                    <a:pt x="55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4" name="AutoShape 31">
              <a:extLst>
                <a:ext uri="{FF2B5EF4-FFF2-40B4-BE49-F238E27FC236}">
                  <a16:creationId xmlns:a16="http://schemas.microsoft.com/office/drawing/2014/main" id="{BC2E3DDA-5F12-44AF-A168-43367C7D90EF}"/>
                </a:ext>
              </a:extLst>
            </p:cNvPr>
            <p:cNvSpPr>
              <a:spLocks/>
            </p:cNvSpPr>
            <p:nvPr/>
          </p:nvSpPr>
          <p:spPr bwMode="auto">
            <a:xfrm>
              <a:off x="4088338" y="1494016"/>
              <a:ext cx="33829" cy="45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18" y="0"/>
                  </a:moveTo>
                  <a:lnTo>
                    <a:pt x="0" y="10990"/>
                  </a:lnTo>
                  <a:lnTo>
                    <a:pt x="10394" y="21600"/>
                  </a:lnTo>
                  <a:lnTo>
                    <a:pt x="18396" y="14873"/>
                  </a:lnTo>
                  <a:lnTo>
                    <a:pt x="21600" y="4983"/>
                  </a:lnTo>
                  <a:lnTo>
                    <a:pt x="901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5" name="AutoShape 32">
              <a:extLst>
                <a:ext uri="{FF2B5EF4-FFF2-40B4-BE49-F238E27FC236}">
                  <a16:creationId xmlns:a16="http://schemas.microsoft.com/office/drawing/2014/main" id="{2993EA81-A5A2-47D0-9D83-AA3D26AFAB20}"/>
                </a:ext>
              </a:extLst>
            </p:cNvPr>
            <p:cNvSpPr>
              <a:spLocks/>
            </p:cNvSpPr>
            <p:nvPr/>
          </p:nvSpPr>
          <p:spPr bwMode="auto">
            <a:xfrm>
              <a:off x="3407117" y="2260922"/>
              <a:ext cx="72343" cy="58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193" y="0"/>
                  </a:moveTo>
                  <a:lnTo>
                    <a:pt x="3265" y="2628"/>
                  </a:lnTo>
                  <a:lnTo>
                    <a:pt x="0" y="12120"/>
                  </a:lnTo>
                  <a:lnTo>
                    <a:pt x="9207" y="21600"/>
                  </a:lnTo>
                  <a:lnTo>
                    <a:pt x="14594" y="19046"/>
                  </a:lnTo>
                  <a:lnTo>
                    <a:pt x="20670" y="9821"/>
                  </a:lnTo>
                  <a:lnTo>
                    <a:pt x="21600" y="1936"/>
                  </a:lnTo>
                  <a:lnTo>
                    <a:pt x="141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6" name="AutoShape 33">
              <a:extLst>
                <a:ext uri="{FF2B5EF4-FFF2-40B4-BE49-F238E27FC236}">
                  <a16:creationId xmlns:a16="http://schemas.microsoft.com/office/drawing/2014/main" id="{4CF7B403-FBC0-4B0B-AF16-C006940DDCB2}"/>
                </a:ext>
              </a:extLst>
            </p:cNvPr>
            <p:cNvSpPr>
              <a:spLocks/>
            </p:cNvSpPr>
            <p:nvPr/>
          </p:nvSpPr>
          <p:spPr bwMode="auto">
            <a:xfrm>
              <a:off x="4924361" y="923469"/>
              <a:ext cx="249052" cy="2430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86" y="2495"/>
                  </a:moveTo>
                  <a:lnTo>
                    <a:pt x="20647" y="3546"/>
                  </a:lnTo>
                  <a:lnTo>
                    <a:pt x="21600" y="5715"/>
                  </a:lnTo>
                  <a:lnTo>
                    <a:pt x="20019" y="7866"/>
                  </a:lnTo>
                  <a:lnTo>
                    <a:pt x="17800" y="10243"/>
                  </a:lnTo>
                  <a:lnTo>
                    <a:pt x="16181" y="12533"/>
                  </a:lnTo>
                  <a:lnTo>
                    <a:pt x="14543" y="15062"/>
                  </a:lnTo>
                  <a:lnTo>
                    <a:pt x="12578" y="16915"/>
                  </a:lnTo>
                  <a:lnTo>
                    <a:pt x="9397" y="19163"/>
                  </a:lnTo>
                  <a:lnTo>
                    <a:pt x="6644" y="20567"/>
                  </a:lnTo>
                  <a:lnTo>
                    <a:pt x="4160" y="21600"/>
                  </a:lnTo>
                  <a:lnTo>
                    <a:pt x="928" y="20682"/>
                  </a:lnTo>
                  <a:lnTo>
                    <a:pt x="0" y="17826"/>
                  </a:lnTo>
                  <a:lnTo>
                    <a:pt x="3378" y="17207"/>
                  </a:lnTo>
                  <a:lnTo>
                    <a:pt x="5608" y="15445"/>
                  </a:lnTo>
                  <a:lnTo>
                    <a:pt x="5496" y="13767"/>
                  </a:lnTo>
                  <a:lnTo>
                    <a:pt x="2835" y="13646"/>
                  </a:lnTo>
                  <a:lnTo>
                    <a:pt x="2888" y="11628"/>
                  </a:lnTo>
                  <a:lnTo>
                    <a:pt x="5015" y="10468"/>
                  </a:lnTo>
                  <a:lnTo>
                    <a:pt x="7353" y="10000"/>
                  </a:lnTo>
                  <a:lnTo>
                    <a:pt x="9810" y="10273"/>
                  </a:lnTo>
                  <a:lnTo>
                    <a:pt x="12595" y="10413"/>
                  </a:lnTo>
                  <a:lnTo>
                    <a:pt x="13175" y="8529"/>
                  </a:lnTo>
                  <a:lnTo>
                    <a:pt x="11364" y="6882"/>
                  </a:lnTo>
                  <a:lnTo>
                    <a:pt x="12338" y="4713"/>
                  </a:lnTo>
                  <a:lnTo>
                    <a:pt x="14578" y="5758"/>
                  </a:lnTo>
                  <a:lnTo>
                    <a:pt x="14584" y="2999"/>
                  </a:lnTo>
                  <a:lnTo>
                    <a:pt x="13787" y="891"/>
                  </a:lnTo>
                  <a:lnTo>
                    <a:pt x="15651" y="0"/>
                  </a:lnTo>
                  <a:lnTo>
                    <a:pt x="18586" y="24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7" name="AutoShape 34">
              <a:extLst>
                <a:ext uri="{FF2B5EF4-FFF2-40B4-BE49-F238E27FC236}">
                  <a16:creationId xmlns:a16="http://schemas.microsoft.com/office/drawing/2014/main" id="{18976755-0BE8-45AB-8424-A0203108309C}"/>
                </a:ext>
              </a:extLst>
            </p:cNvPr>
            <p:cNvSpPr>
              <a:spLocks/>
            </p:cNvSpPr>
            <p:nvPr/>
          </p:nvSpPr>
          <p:spPr bwMode="auto">
            <a:xfrm>
              <a:off x="5260920" y="661920"/>
              <a:ext cx="143757" cy="1503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41" y="2367"/>
                  </a:moveTo>
                  <a:lnTo>
                    <a:pt x="7701" y="0"/>
                  </a:lnTo>
                  <a:lnTo>
                    <a:pt x="2938" y="329"/>
                  </a:lnTo>
                  <a:lnTo>
                    <a:pt x="2542" y="4028"/>
                  </a:lnTo>
                  <a:lnTo>
                    <a:pt x="0" y="9823"/>
                  </a:lnTo>
                  <a:lnTo>
                    <a:pt x="1427" y="13408"/>
                  </a:lnTo>
                  <a:lnTo>
                    <a:pt x="4269" y="16404"/>
                  </a:lnTo>
                  <a:lnTo>
                    <a:pt x="8593" y="18261"/>
                  </a:lnTo>
                  <a:lnTo>
                    <a:pt x="12734" y="19459"/>
                  </a:lnTo>
                  <a:lnTo>
                    <a:pt x="16112" y="21600"/>
                  </a:lnTo>
                  <a:lnTo>
                    <a:pt x="20094" y="18290"/>
                  </a:lnTo>
                  <a:lnTo>
                    <a:pt x="21600" y="14568"/>
                  </a:lnTo>
                  <a:lnTo>
                    <a:pt x="20619" y="10530"/>
                  </a:lnTo>
                  <a:lnTo>
                    <a:pt x="16740" y="6699"/>
                  </a:lnTo>
                  <a:lnTo>
                    <a:pt x="12241" y="23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8" name="AutoShape 35">
              <a:extLst>
                <a:ext uri="{FF2B5EF4-FFF2-40B4-BE49-F238E27FC236}">
                  <a16:creationId xmlns:a16="http://schemas.microsoft.com/office/drawing/2014/main" id="{EB0DA152-F001-4563-9989-08C9F7F8F7EA}"/>
                </a:ext>
              </a:extLst>
            </p:cNvPr>
            <p:cNvSpPr>
              <a:spLocks/>
            </p:cNvSpPr>
            <p:nvPr/>
          </p:nvSpPr>
          <p:spPr bwMode="auto">
            <a:xfrm>
              <a:off x="5507776" y="681302"/>
              <a:ext cx="125304" cy="1313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08" y="388"/>
                  </a:moveTo>
                  <a:lnTo>
                    <a:pt x="1127" y="2874"/>
                  </a:lnTo>
                  <a:lnTo>
                    <a:pt x="0" y="7286"/>
                  </a:lnTo>
                  <a:lnTo>
                    <a:pt x="596" y="12616"/>
                  </a:lnTo>
                  <a:lnTo>
                    <a:pt x="2763" y="18407"/>
                  </a:lnTo>
                  <a:lnTo>
                    <a:pt x="7750" y="21600"/>
                  </a:lnTo>
                  <a:lnTo>
                    <a:pt x="12542" y="20824"/>
                  </a:lnTo>
                  <a:lnTo>
                    <a:pt x="15828" y="20296"/>
                  </a:lnTo>
                  <a:lnTo>
                    <a:pt x="19571" y="19565"/>
                  </a:lnTo>
                  <a:lnTo>
                    <a:pt x="21600" y="17417"/>
                  </a:lnTo>
                  <a:lnTo>
                    <a:pt x="18288" y="14122"/>
                  </a:lnTo>
                  <a:lnTo>
                    <a:pt x="15396" y="12222"/>
                  </a:lnTo>
                  <a:lnTo>
                    <a:pt x="14388" y="6960"/>
                  </a:lnTo>
                  <a:lnTo>
                    <a:pt x="13733" y="2845"/>
                  </a:lnTo>
                  <a:lnTo>
                    <a:pt x="11076" y="0"/>
                  </a:lnTo>
                  <a:lnTo>
                    <a:pt x="6808" y="38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9" name="AutoShape 36">
              <a:extLst>
                <a:ext uri="{FF2B5EF4-FFF2-40B4-BE49-F238E27FC236}">
                  <a16:creationId xmlns:a16="http://schemas.microsoft.com/office/drawing/2014/main" id="{7309AA27-C67D-4A9B-8301-0D6E1A04ED4A}"/>
                </a:ext>
              </a:extLst>
            </p:cNvPr>
            <p:cNvSpPr>
              <a:spLocks/>
            </p:cNvSpPr>
            <p:nvPr/>
          </p:nvSpPr>
          <p:spPr bwMode="auto">
            <a:xfrm>
              <a:off x="5436629" y="615775"/>
              <a:ext cx="49658" cy="74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7" y="0"/>
                  </a:moveTo>
                  <a:lnTo>
                    <a:pt x="0" y="9718"/>
                  </a:lnTo>
                  <a:lnTo>
                    <a:pt x="11225" y="21600"/>
                  </a:lnTo>
                  <a:lnTo>
                    <a:pt x="20246" y="19569"/>
                  </a:lnTo>
                  <a:lnTo>
                    <a:pt x="20609" y="11862"/>
                  </a:lnTo>
                  <a:lnTo>
                    <a:pt x="21600" y="5669"/>
                  </a:lnTo>
                  <a:lnTo>
                    <a:pt x="138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0" name="AutoShape 37">
              <a:extLst>
                <a:ext uri="{FF2B5EF4-FFF2-40B4-BE49-F238E27FC236}">
                  <a16:creationId xmlns:a16="http://schemas.microsoft.com/office/drawing/2014/main" id="{973523F3-FE52-4CFD-9FEA-A5B8F2A6F46C}"/>
                </a:ext>
              </a:extLst>
            </p:cNvPr>
            <p:cNvSpPr>
              <a:spLocks/>
            </p:cNvSpPr>
            <p:nvPr/>
          </p:nvSpPr>
          <p:spPr bwMode="auto">
            <a:xfrm>
              <a:off x="5369052" y="883239"/>
              <a:ext cx="128613" cy="222883"/>
            </a:xfrm>
            <a:custGeom>
              <a:avLst/>
              <a:gdLst>
                <a:gd name="T0" fmla="*/ 10727 w 21454"/>
                <a:gd name="T1" fmla="*/ 10800 h 21600"/>
                <a:gd name="T2" fmla="*/ 10727 w 21454"/>
                <a:gd name="T3" fmla="*/ 10800 h 21600"/>
                <a:gd name="T4" fmla="*/ 10727 w 21454"/>
                <a:gd name="T5" fmla="*/ 10800 h 21600"/>
                <a:gd name="T6" fmla="*/ 10727 w 21454"/>
                <a:gd name="T7" fmla="*/ 10800 h 21600"/>
              </a:gdLst>
              <a:ahLst/>
              <a:cxnLst>
                <a:cxn ang="0">
                  <a:pos x="T0" y="T1"/>
                </a:cxn>
                <a:cxn ang="0">
                  <a:pos x="T2" y="T3"/>
                </a:cxn>
                <a:cxn ang="0">
                  <a:pos x="T4" y="T5"/>
                </a:cxn>
                <a:cxn ang="0">
                  <a:pos x="T6" y="T7"/>
                </a:cxn>
              </a:cxnLst>
              <a:rect l="0" t="0" r="r" b="b"/>
              <a:pathLst>
                <a:path w="21454" h="21600">
                  <a:moveTo>
                    <a:pt x="18646" y="0"/>
                  </a:moveTo>
                  <a:lnTo>
                    <a:pt x="10069" y="1994"/>
                  </a:lnTo>
                  <a:lnTo>
                    <a:pt x="3901" y="6592"/>
                  </a:lnTo>
                  <a:lnTo>
                    <a:pt x="1577" y="10084"/>
                  </a:lnTo>
                  <a:lnTo>
                    <a:pt x="197" y="13570"/>
                  </a:lnTo>
                  <a:lnTo>
                    <a:pt x="0" y="17115"/>
                  </a:lnTo>
                  <a:lnTo>
                    <a:pt x="2848" y="19944"/>
                  </a:lnTo>
                  <a:lnTo>
                    <a:pt x="7083" y="21600"/>
                  </a:lnTo>
                  <a:lnTo>
                    <a:pt x="11808" y="20699"/>
                  </a:lnTo>
                  <a:lnTo>
                    <a:pt x="14823" y="17161"/>
                  </a:lnTo>
                  <a:lnTo>
                    <a:pt x="15786" y="13609"/>
                  </a:lnTo>
                  <a:lnTo>
                    <a:pt x="17344" y="10038"/>
                  </a:lnTo>
                  <a:lnTo>
                    <a:pt x="19814" y="6937"/>
                  </a:lnTo>
                  <a:cubicBezTo>
                    <a:pt x="21032" y="5909"/>
                    <a:pt x="21600" y="4669"/>
                    <a:pt x="21422" y="3425"/>
                  </a:cubicBezTo>
                  <a:cubicBezTo>
                    <a:pt x="21237" y="2127"/>
                    <a:pt x="20251" y="910"/>
                    <a:pt x="18646" y="0"/>
                  </a:cubicBez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1" name="AutoShape 38">
              <a:extLst>
                <a:ext uri="{FF2B5EF4-FFF2-40B4-BE49-F238E27FC236}">
                  <a16:creationId xmlns:a16="http://schemas.microsoft.com/office/drawing/2014/main" id="{6050505E-31B8-4084-872C-007E09AE76AB}"/>
                </a:ext>
              </a:extLst>
            </p:cNvPr>
            <p:cNvSpPr>
              <a:spLocks/>
            </p:cNvSpPr>
            <p:nvPr/>
          </p:nvSpPr>
          <p:spPr bwMode="auto">
            <a:xfrm>
              <a:off x="5527981" y="917691"/>
              <a:ext cx="40453" cy="511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93" y="0"/>
                  </a:moveTo>
                  <a:lnTo>
                    <a:pt x="0" y="5569"/>
                  </a:lnTo>
                  <a:lnTo>
                    <a:pt x="4316" y="17819"/>
                  </a:lnTo>
                  <a:lnTo>
                    <a:pt x="16285" y="21600"/>
                  </a:lnTo>
                  <a:lnTo>
                    <a:pt x="21600" y="12918"/>
                  </a:lnTo>
                  <a:lnTo>
                    <a:pt x="19613" y="1608"/>
                  </a:lnTo>
                  <a:lnTo>
                    <a:pt x="83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2" name="AutoShape 39">
              <a:extLst>
                <a:ext uri="{FF2B5EF4-FFF2-40B4-BE49-F238E27FC236}">
                  <a16:creationId xmlns:a16="http://schemas.microsoft.com/office/drawing/2014/main" id="{7A81FE2A-4A38-4FD5-8ADB-447B47F12A19}"/>
                </a:ext>
              </a:extLst>
            </p:cNvPr>
            <p:cNvSpPr>
              <a:spLocks/>
            </p:cNvSpPr>
            <p:nvPr/>
          </p:nvSpPr>
          <p:spPr bwMode="auto">
            <a:xfrm>
              <a:off x="5125095" y="799774"/>
              <a:ext cx="189267" cy="1629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2" y="3994"/>
                  </a:moveTo>
                  <a:lnTo>
                    <a:pt x="1860" y="5308"/>
                  </a:lnTo>
                  <a:lnTo>
                    <a:pt x="0" y="7953"/>
                  </a:lnTo>
                  <a:lnTo>
                    <a:pt x="672" y="11360"/>
                  </a:lnTo>
                  <a:lnTo>
                    <a:pt x="1729" y="13969"/>
                  </a:lnTo>
                  <a:lnTo>
                    <a:pt x="4848" y="17550"/>
                  </a:lnTo>
                  <a:lnTo>
                    <a:pt x="7387" y="19434"/>
                  </a:lnTo>
                  <a:lnTo>
                    <a:pt x="9961" y="21600"/>
                  </a:lnTo>
                  <a:lnTo>
                    <a:pt x="13202" y="19634"/>
                  </a:lnTo>
                  <a:lnTo>
                    <a:pt x="15941" y="15329"/>
                  </a:lnTo>
                  <a:lnTo>
                    <a:pt x="17518" y="11686"/>
                  </a:lnTo>
                  <a:lnTo>
                    <a:pt x="19919" y="7853"/>
                  </a:lnTo>
                  <a:lnTo>
                    <a:pt x="21600" y="4409"/>
                  </a:lnTo>
                  <a:lnTo>
                    <a:pt x="19148" y="2252"/>
                  </a:lnTo>
                  <a:lnTo>
                    <a:pt x="16409" y="3613"/>
                  </a:lnTo>
                  <a:lnTo>
                    <a:pt x="15092" y="6047"/>
                  </a:lnTo>
                  <a:lnTo>
                    <a:pt x="13505" y="2341"/>
                  </a:lnTo>
                  <a:lnTo>
                    <a:pt x="12838" y="20"/>
                  </a:lnTo>
                  <a:lnTo>
                    <a:pt x="10290" y="0"/>
                  </a:lnTo>
                  <a:lnTo>
                    <a:pt x="9563" y="3847"/>
                  </a:lnTo>
                  <a:lnTo>
                    <a:pt x="7283" y="5271"/>
                  </a:lnTo>
                  <a:lnTo>
                    <a:pt x="4572" y="399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3" name="AutoShape 40">
              <a:extLst>
                <a:ext uri="{FF2B5EF4-FFF2-40B4-BE49-F238E27FC236}">
                  <a16:creationId xmlns:a16="http://schemas.microsoft.com/office/drawing/2014/main" id="{08AC6BF4-CAE0-4828-A8C2-2DFA057087F3}"/>
                </a:ext>
              </a:extLst>
            </p:cNvPr>
            <p:cNvSpPr>
              <a:spLocks/>
            </p:cNvSpPr>
            <p:nvPr/>
          </p:nvSpPr>
          <p:spPr bwMode="auto">
            <a:xfrm>
              <a:off x="5293279" y="840165"/>
              <a:ext cx="75468" cy="877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500"/>
                  </a:moveTo>
                  <a:lnTo>
                    <a:pt x="18514" y="0"/>
                  </a:lnTo>
                  <a:lnTo>
                    <a:pt x="13352" y="2350"/>
                  </a:lnTo>
                  <a:lnTo>
                    <a:pt x="8346" y="7264"/>
                  </a:lnTo>
                  <a:lnTo>
                    <a:pt x="3314" y="12514"/>
                  </a:lnTo>
                  <a:lnTo>
                    <a:pt x="0" y="18454"/>
                  </a:lnTo>
                  <a:lnTo>
                    <a:pt x="11223" y="21600"/>
                  </a:lnTo>
                  <a:lnTo>
                    <a:pt x="17026" y="18773"/>
                  </a:lnTo>
                  <a:lnTo>
                    <a:pt x="20742" y="12598"/>
                  </a:lnTo>
                  <a:lnTo>
                    <a:pt x="21600" y="550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4" name="AutoShape 41">
              <a:extLst>
                <a:ext uri="{FF2B5EF4-FFF2-40B4-BE49-F238E27FC236}">
                  <a16:creationId xmlns:a16="http://schemas.microsoft.com/office/drawing/2014/main" id="{31431DDA-7887-4130-881F-EFC4685D8039}"/>
                </a:ext>
              </a:extLst>
            </p:cNvPr>
            <p:cNvSpPr>
              <a:spLocks/>
            </p:cNvSpPr>
            <p:nvPr/>
          </p:nvSpPr>
          <p:spPr bwMode="auto">
            <a:xfrm>
              <a:off x="5050926" y="761397"/>
              <a:ext cx="84090" cy="82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3" y="1043"/>
                  </a:moveTo>
                  <a:lnTo>
                    <a:pt x="7516" y="0"/>
                  </a:lnTo>
                  <a:lnTo>
                    <a:pt x="689" y="4757"/>
                  </a:lnTo>
                  <a:lnTo>
                    <a:pt x="0" y="10996"/>
                  </a:lnTo>
                  <a:lnTo>
                    <a:pt x="5443" y="14716"/>
                  </a:lnTo>
                  <a:lnTo>
                    <a:pt x="7654" y="21600"/>
                  </a:lnTo>
                  <a:lnTo>
                    <a:pt x="13584" y="20666"/>
                  </a:lnTo>
                  <a:lnTo>
                    <a:pt x="15885" y="12758"/>
                  </a:lnTo>
                  <a:lnTo>
                    <a:pt x="21600" y="7581"/>
                  </a:lnTo>
                  <a:lnTo>
                    <a:pt x="19473" y="104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5" name="AutoShape 42">
              <a:extLst>
                <a:ext uri="{FF2B5EF4-FFF2-40B4-BE49-F238E27FC236}">
                  <a16:creationId xmlns:a16="http://schemas.microsoft.com/office/drawing/2014/main" id="{3367C77D-EE1F-4BF1-9300-8BEFED53B135}"/>
                </a:ext>
              </a:extLst>
            </p:cNvPr>
            <p:cNvSpPr>
              <a:spLocks/>
            </p:cNvSpPr>
            <p:nvPr/>
          </p:nvSpPr>
          <p:spPr bwMode="auto">
            <a:xfrm>
              <a:off x="5179891" y="675318"/>
              <a:ext cx="41806" cy="50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99" y="0"/>
                  </a:moveTo>
                  <a:lnTo>
                    <a:pt x="0" y="8430"/>
                  </a:lnTo>
                  <a:lnTo>
                    <a:pt x="5711" y="21600"/>
                  </a:lnTo>
                  <a:lnTo>
                    <a:pt x="20580" y="21397"/>
                  </a:lnTo>
                  <a:lnTo>
                    <a:pt x="21600" y="12822"/>
                  </a:lnTo>
                  <a:lnTo>
                    <a:pt x="19128" y="5938"/>
                  </a:lnTo>
                  <a:lnTo>
                    <a:pt x="1129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6" name="AutoShape 43">
              <a:extLst>
                <a:ext uri="{FF2B5EF4-FFF2-40B4-BE49-F238E27FC236}">
                  <a16:creationId xmlns:a16="http://schemas.microsoft.com/office/drawing/2014/main" id="{B0E78E70-5EC9-4979-826D-DCC7D8E258AB}"/>
                </a:ext>
              </a:extLst>
            </p:cNvPr>
            <p:cNvSpPr>
              <a:spLocks/>
            </p:cNvSpPr>
            <p:nvPr/>
          </p:nvSpPr>
          <p:spPr bwMode="auto">
            <a:xfrm>
              <a:off x="6050262" y="404403"/>
              <a:ext cx="175491" cy="224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88" y="11971"/>
                  </a:moveTo>
                  <a:lnTo>
                    <a:pt x="6952" y="10813"/>
                  </a:lnTo>
                  <a:lnTo>
                    <a:pt x="4681" y="9006"/>
                  </a:lnTo>
                  <a:lnTo>
                    <a:pt x="2600" y="11712"/>
                  </a:lnTo>
                  <a:lnTo>
                    <a:pt x="2623" y="14042"/>
                  </a:lnTo>
                  <a:lnTo>
                    <a:pt x="1189" y="15628"/>
                  </a:lnTo>
                  <a:lnTo>
                    <a:pt x="0" y="17617"/>
                  </a:lnTo>
                  <a:lnTo>
                    <a:pt x="3145" y="18755"/>
                  </a:lnTo>
                  <a:lnTo>
                    <a:pt x="6010" y="19882"/>
                  </a:lnTo>
                  <a:lnTo>
                    <a:pt x="7749" y="17129"/>
                  </a:lnTo>
                  <a:lnTo>
                    <a:pt x="9963" y="19144"/>
                  </a:lnTo>
                  <a:lnTo>
                    <a:pt x="10926" y="21054"/>
                  </a:lnTo>
                  <a:lnTo>
                    <a:pt x="14029" y="21600"/>
                  </a:lnTo>
                  <a:lnTo>
                    <a:pt x="15263" y="18954"/>
                  </a:lnTo>
                  <a:lnTo>
                    <a:pt x="16179" y="16846"/>
                  </a:lnTo>
                  <a:lnTo>
                    <a:pt x="14749" y="15325"/>
                  </a:lnTo>
                  <a:lnTo>
                    <a:pt x="17038" y="13646"/>
                  </a:lnTo>
                  <a:lnTo>
                    <a:pt x="20703" y="11737"/>
                  </a:lnTo>
                  <a:lnTo>
                    <a:pt x="21151" y="10242"/>
                  </a:lnTo>
                  <a:lnTo>
                    <a:pt x="21600" y="7858"/>
                  </a:lnTo>
                  <a:lnTo>
                    <a:pt x="21095" y="4319"/>
                  </a:lnTo>
                  <a:lnTo>
                    <a:pt x="19796" y="1635"/>
                  </a:lnTo>
                  <a:lnTo>
                    <a:pt x="17440" y="0"/>
                  </a:lnTo>
                  <a:lnTo>
                    <a:pt x="14048" y="2565"/>
                  </a:lnTo>
                  <a:lnTo>
                    <a:pt x="14029" y="4751"/>
                  </a:lnTo>
                  <a:lnTo>
                    <a:pt x="14431" y="6713"/>
                  </a:lnTo>
                  <a:lnTo>
                    <a:pt x="12038" y="7220"/>
                  </a:lnTo>
                  <a:lnTo>
                    <a:pt x="9636" y="5515"/>
                  </a:lnTo>
                  <a:lnTo>
                    <a:pt x="9094" y="7918"/>
                  </a:lnTo>
                  <a:lnTo>
                    <a:pt x="10288" y="119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7" name="AutoShape 44">
              <a:extLst>
                <a:ext uri="{FF2B5EF4-FFF2-40B4-BE49-F238E27FC236}">
                  <a16:creationId xmlns:a16="http://schemas.microsoft.com/office/drawing/2014/main" id="{7D08B4AD-BD67-410D-9E02-4C46A391B7D7}"/>
                </a:ext>
              </a:extLst>
            </p:cNvPr>
            <p:cNvSpPr>
              <a:spLocks/>
            </p:cNvSpPr>
            <p:nvPr/>
          </p:nvSpPr>
          <p:spPr bwMode="auto">
            <a:xfrm>
              <a:off x="6232771" y="313894"/>
              <a:ext cx="120481" cy="135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88" y="3477"/>
                  </a:moveTo>
                  <a:lnTo>
                    <a:pt x="9847" y="8639"/>
                  </a:lnTo>
                  <a:lnTo>
                    <a:pt x="12954" y="10565"/>
                  </a:lnTo>
                  <a:lnTo>
                    <a:pt x="15147" y="7952"/>
                  </a:lnTo>
                  <a:lnTo>
                    <a:pt x="19953" y="10259"/>
                  </a:lnTo>
                  <a:lnTo>
                    <a:pt x="21600" y="14601"/>
                  </a:lnTo>
                  <a:lnTo>
                    <a:pt x="20157" y="18822"/>
                  </a:lnTo>
                  <a:lnTo>
                    <a:pt x="15215" y="21600"/>
                  </a:lnTo>
                  <a:lnTo>
                    <a:pt x="9401" y="19598"/>
                  </a:lnTo>
                  <a:lnTo>
                    <a:pt x="4993" y="16690"/>
                  </a:lnTo>
                  <a:lnTo>
                    <a:pt x="1523" y="15235"/>
                  </a:lnTo>
                  <a:lnTo>
                    <a:pt x="2348" y="10106"/>
                  </a:lnTo>
                  <a:lnTo>
                    <a:pt x="1865" y="7153"/>
                  </a:lnTo>
                  <a:lnTo>
                    <a:pt x="0" y="4879"/>
                  </a:lnTo>
                  <a:lnTo>
                    <a:pt x="2361" y="1401"/>
                  </a:lnTo>
                  <a:lnTo>
                    <a:pt x="6109" y="0"/>
                  </a:lnTo>
                  <a:lnTo>
                    <a:pt x="9888" y="34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8" name="AutoShape 45">
              <a:extLst>
                <a:ext uri="{FF2B5EF4-FFF2-40B4-BE49-F238E27FC236}">
                  <a16:creationId xmlns:a16="http://schemas.microsoft.com/office/drawing/2014/main" id="{C14993CC-AEA2-47D3-A3DD-3AD714AAB86B}"/>
                </a:ext>
              </a:extLst>
            </p:cNvPr>
            <p:cNvSpPr>
              <a:spLocks/>
            </p:cNvSpPr>
            <p:nvPr/>
          </p:nvSpPr>
          <p:spPr bwMode="auto">
            <a:xfrm>
              <a:off x="5859517" y="252382"/>
              <a:ext cx="329840" cy="2506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95" y="4316"/>
                  </a:moveTo>
                  <a:lnTo>
                    <a:pt x="21600" y="2922"/>
                  </a:lnTo>
                  <a:lnTo>
                    <a:pt x="21468" y="0"/>
                  </a:lnTo>
                  <a:lnTo>
                    <a:pt x="20015" y="1300"/>
                  </a:lnTo>
                  <a:lnTo>
                    <a:pt x="18764" y="465"/>
                  </a:lnTo>
                  <a:lnTo>
                    <a:pt x="17149" y="2312"/>
                  </a:lnTo>
                  <a:lnTo>
                    <a:pt x="16837" y="4833"/>
                  </a:lnTo>
                  <a:lnTo>
                    <a:pt x="14951" y="5505"/>
                  </a:lnTo>
                  <a:lnTo>
                    <a:pt x="13056" y="6088"/>
                  </a:lnTo>
                  <a:lnTo>
                    <a:pt x="12664" y="8068"/>
                  </a:lnTo>
                  <a:lnTo>
                    <a:pt x="14078" y="9004"/>
                  </a:lnTo>
                  <a:lnTo>
                    <a:pt x="14646" y="11048"/>
                  </a:lnTo>
                  <a:lnTo>
                    <a:pt x="13274" y="11920"/>
                  </a:lnTo>
                  <a:lnTo>
                    <a:pt x="12354" y="10012"/>
                  </a:lnTo>
                  <a:lnTo>
                    <a:pt x="10969" y="8527"/>
                  </a:lnTo>
                  <a:lnTo>
                    <a:pt x="10305" y="10713"/>
                  </a:lnTo>
                  <a:lnTo>
                    <a:pt x="9026" y="10465"/>
                  </a:lnTo>
                  <a:lnTo>
                    <a:pt x="7695" y="8403"/>
                  </a:lnTo>
                  <a:lnTo>
                    <a:pt x="6294" y="9251"/>
                  </a:lnTo>
                  <a:lnTo>
                    <a:pt x="7676" y="12062"/>
                  </a:lnTo>
                  <a:lnTo>
                    <a:pt x="8420" y="14224"/>
                  </a:lnTo>
                  <a:lnTo>
                    <a:pt x="6813" y="13817"/>
                  </a:lnTo>
                  <a:lnTo>
                    <a:pt x="5182" y="12221"/>
                  </a:lnTo>
                  <a:cubicBezTo>
                    <a:pt x="4894" y="11995"/>
                    <a:pt x="4606" y="11769"/>
                    <a:pt x="4317" y="11543"/>
                  </a:cubicBezTo>
                  <a:cubicBezTo>
                    <a:pt x="4029" y="11317"/>
                    <a:pt x="3741" y="11092"/>
                    <a:pt x="3453" y="10866"/>
                  </a:cubicBezTo>
                  <a:lnTo>
                    <a:pt x="1736" y="10983"/>
                  </a:lnTo>
                  <a:lnTo>
                    <a:pt x="0" y="11997"/>
                  </a:lnTo>
                  <a:lnTo>
                    <a:pt x="1613" y="13853"/>
                  </a:lnTo>
                  <a:lnTo>
                    <a:pt x="4604" y="15149"/>
                  </a:lnTo>
                  <a:lnTo>
                    <a:pt x="3644" y="17629"/>
                  </a:lnTo>
                  <a:lnTo>
                    <a:pt x="3982" y="20351"/>
                  </a:lnTo>
                  <a:lnTo>
                    <a:pt x="6170" y="21600"/>
                  </a:lnTo>
                  <a:lnTo>
                    <a:pt x="7184" y="19373"/>
                  </a:lnTo>
                  <a:lnTo>
                    <a:pt x="8950" y="19656"/>
                  </a:lnTo>
                  <a:lnTo>
                    <a:pt x="10571" y="20781"/>
                  </a:lnTo>
                  <a:lnTo>
                    <a:pt x="11058" y="18642"/>
                  </a:lnTo>
                  <a:lnTo>
                    <a:pt x="10616" y="16840"/>
                  </a:lnTo>
                  <a:lnTo>
                    <a:pt x="12684" y="17511"/>
                  </a:lnTo>
                  <a:lnTo>
                    <a:pt x="15086" y="16445"/>
                  </a:lnTo>
                  <a:lnTo>
                    <a:pt x="15325" y="15125"/>
                  </a:lnTo>
                  <a:lnTo>
                    <a:pt x="17319" y="13959"/>
                  </a:lnTo>
                  <a:lnTo>
                    <a:pt x="17941" y="12409"/>
                  </a:lnTo>
                  <a:lnTo>
                    <a:pt x="16976" y="10395"/>
                  </a:lnTo>
                  <a:lnTo>
                    <a:pt x="18672" y="8663"/>
                  </a:lnTo>
                  <a:lnTo>
                    <a:pt x="19960" y="7048"/>
                  </a:lnTo>
                  <a:lnTo>
                    <a:pt x="19095" y="431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9" name="AutoShape 46">
              <a:extLst>
                <a:ext uri="{FF2B5EF4-FFF2-40B4-BE49-F238E27FC236}">
                  <a16:creationId xmlns:a16="http://schemas.microsoft.com/office/drawing/2014/main" id="{E2B13920-9F9A-465E-904E-956DCFD206B8}"/>
                </a:ext>
              </a:extLst>
            </p:cNvPr>
            <p:cNvSpPr>
              <a:spLocks/>
            </p:cNvSpPr>
            <p:nvPr/>
          </p:nvSpPr>
          <p:spPr bwMode="auto">
            <a:xfrm>
              <a:off x="5942495" y="587024"/>
              <a:ext cx="140977" cy="1277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2" y="1411"/>
                  </a:moveTo>
                  <a:lnTo>
                    <a:pt x="6946" y="0"/>
                  </a:lnTo>
                  <a:lnTo>
                    <a:pt x="2754" y="4770"/>
                  </a:lnTo>
                  <a:lnTo>
                    <a:pt x="0" y="9414"/>
                  </a:lnTo>
                  <a:lnTo>
                    <a:pt x="944" y="13529"/>
                  </a:lnTo>
                  <a:lnTo>
                    <a:pt x="4369" y="16143"/>
                  </a:lnTo>
                  <a:lnTo>
                    <a:pt x="9245" y="18524"/>
                  </a:lnTo>
                  <a:lnTo>
                    <a:pt x="12514" y="21600"/>
                  </a:lnTo>
                  <a:lnTo>
                    <a:pt x="18715" y="18524"/>
                  </a:lnTo>
                  <a:lnTo>
                    <a:pt x="21600" y="14432"/>
                  </a:lnTo>
                  <a:lnTo>
                    <a:pt x="20122" y="11542"/>
                  </a:lnTo>
                  <a:lnTo>
                    <a:pt x="17098" y="9980"/>
                  </a:lnTo>
                  <a:lnTo>
                    <a:pt x="15725" y="5656"/>
                  </a:lnTo>
                  <a:lnTo>
                    <a:pt x="12456" y="7228"/>
                  </a:lnTo>
                  <a:lnTo>
                    <a:pt x="9792" y="5067"/>
                  </a:lnTo>
                  <a:lnTo>
                    <a:pt x="9912" y="141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0" name="AutoShape 47">
              <a:extLst>
                <a:ext uri="{FF2B5EF4-FFF2-40B4-BE49-F238E27FC236}">
                  <a16:creationId xmlns:a16="http://schemas.microsoft.com/office/drawing/2014/main" id="{AE51FC5E-0B5E-4A06-9355-D64622084925}"/>
                </a:ext>
              </a:extLst>
            </p:cNvPr>
            <p:cNvSpPr>
              <a:spLocks/>
            </p:cNvSpPr>
            <p:nvPr/>
          </p:nvSpPr>
          <p:spPr bwMode="auto">
            <a:xfrm>
              <a:off x="6299699" y="86587"/>
              <a:ext cx="60271" cy="99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27" y="2256"/>
                  </a:moveTo>
                  <a:lnTo>
                    <a:pt x="3510" y="8241"/>
                  </a:lnTo>
                  <a:lnTo>
                    <a:pt x="0" y="13993"/>
                  </a:lnTo>
                  <a:lnTo>
                    <a:pt x="1427" y="18683"/>
                  </a:lnTo>
                  <a:lnTo>
                    <a:pt x="10443" y="21600"/>
                  </a:lnTo>
                  <a:lnTo>
                    <a:pt x="18852" y="18310"/>
                  </a:lnTo>
                  <a:lnTo>
                    <a:pt x="14062" y="13115"/>
                  </a:lnTo>
                  <a:lnTo>
                    <a:pt x="21600" y="8023"/>
                  </a:lnTo>
                  <a:lnTo>
                    <a:pt x="21110" y="3661"/>
                  </a:lnTo>
                  <a:lnTo>
                    <a:pt x="13654" y="0"/>
                  </a:lnTo>
                  <a:lnTo>
                    <a:pt x="4327" y="2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1" name="AutoShape 48">
              <a:extLst>
                <a:ext uri="{FF2B5EF4-FFF2-40B4-BE49-F238E27FC236}">
                  <a16:creationId xmlns:a16="http://schemas.microsoft.com/office/drawing/2014/main" id="{862C9845-B5B0-4CBE-9A15-E15303586E2C}"/>
                </a:ext>
              </a:extLst>
            </p:cNvPr>
            <p:cNvSpPr>
              <a:spLocks/>
            </p:cNvSpPr>
            <p:nvPr/>
          </p:nvSpPr>
          <p:spPr bwMode="auto">
            <a:xfrm>
              <a:off x="6456655" y="29437"/>
              <a:ext cx="55036" cy="707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6" y="9337"/>
                  </a:moveTo>
                  <a:lnTo>
                    <a:pt x="0" y="15766"/>
                  </a:lnTo>
                  <a:lnTo>
                    <a:pt x="6879" y="21600"/>
                  </a:lnTo>
                  <a:lnTo>
                    <a:pt x="15461" y="18010"/>
                  </a:lnTo>
                  <a:lnTo>
                    <a:pt x="15789" y="11143"/>
                  </a:lnTo>
                  <a:lnTo>
                    <a:pt x="21600" y="3401"/>
                  </a:lnTo>
                  <a:lnTo>
                    <a:pt x="6729" y="0"/>
                  </a:lnTo>
                  <a:lnTo>
                    <a:pt x="536" y="93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2" name="AutoShape 49">
              <a:extLst>
                <a:ext uri="{FF2B5EF4-FFF2-40B4-BE49-F238E27FC236}">
                  <a16:creationId xmlns:a16="http://schemas.microsoft.com/office/drawing/2014/main" id="{490F95F1-9ED9-4598-AF8D-7C135E222758}"/>
                </a:ext>
              </a:extLst>
            </p:cNvPr>
            <p:cNvSpPr>
              <a:spLocks/>
            </p:cNvSpPr>
            <p:nvPr/>
          </p:nvSpPr>
          <p:spPr bwMode="auto">
            <a:xfrm>
              <a:off x="6617741" y="0"/>
              <a:ext cx="174365" cy="81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35" y="0"/>
                  </a:moveTo>
                  <a:lnTo>
                    <a:pt x="8331" y="7001"/>
                  </a:lnTo>
                  <a:lnTo>
                    <a:pt x="10481" y="1679"/>
                  </a:lnTo>
                  <a:lnTo>
                    <a:pt x="13011" y="9347"/>
                  </a:lnTo>
                  <a:lnTo>
                    <a:pt x="15834" y="10034"/>
                  </a:lnTo>
                  <a:lnTo>
                    <a:pt x="19305" y="10449"/>
                  </a:lnTo>
                  <a:lnTo>
                    <a:pt x="21600" y="16475"/>
                  </a:lnTo>
                  <a:lnTo>
                    <a:pt x="16201" y="21600"/>
                  </a:lnTo>
                  <a:lnTo>
                    <a:pt x="11788" y="16637"/>
                  </a:lnTo>
                  <a:lnTo>
                    <a:pt x="9672" y="13606"/>
                  </a:lnTo>
                  <a:lnTo>
                    <a:pt x="6013" y="17936"/>
                  </a:lnTo>
                  <a:lnTo>
                    <a:pt x="2495" y="13912"/>
                  </a:lnTo>
                  <a:lnTo>
                    <a:pt x="0" y="7580"/>
                  </a:lnTo>
                  <a:lnTo>
                    <a:pt x="1700" y="3158"/>
                  </a:lnTo>
                  <a:lnTo>
                    <a:pt x="57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3" name="AutoShape 50">
              <a:extLst>
                <a:ext uri="{FF2B5EF4-FFF2-40B4-BE49-F238E27FC236}">
                  <a16:creationId xmlns:a16="http://schemas.microsoft.com/office/drawing/2014/main" id="{C9A47678-947F-495A-A183-BD818C726961}"/>
                </a:ext>
              </a:extLst>
            </p:cNvPr>
            <p:cNvSpPr>
              <a:spLocks/>
            </p:cNvSpPr>
            <p:nvPr/>
          </p:nvSpPr>
          <p:spPr bwMode="auto">
            <a:xfrm>
              <a:off x="7735157" y="775320"/>
              <a:ext cx="59036" cy="78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16" y="0"/>
                  </a:moveTo>
                  <a:lnTo>
                    <a:pt x="13745" y="1528"/>
                  </a:lnTo>
                  <a:lnTo>
                    <a:pt x="16044" y="8444"/>
                  </a:lnTo>
                  <a:lnTo>
                    <a:pt x="21600" y="12294"/>
                  </a:lnTo>
                  <a:lnTo>
                    <a:pt x="18877" y="21186"/>
                  </a:lnTo>
                  <a:lnTo>
                    <a:pt x="8848" y="21600"/>
                  </a:lnTo>
                  <a:lnTo>
                    <a:pt x="2958" y="17278"/>
                  </a:lnTo>
                  <a:lnTo>
                    <a:pt x="0" y="10880"/>
                  </a:lnTo>
                  <a:lnTo>
                    <a:pt x="471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4" name="AutoShape 51">
              <a:extLst>
                <a:ext uri="{FF2B5EF4-FFF2-40B4-BE49-F238E27FC236}">
                  <a16:creationId xmlns:a16="http://schemas.microsoft.com/office/drawing/2014/main" id="{0876B6B9-65E3-40CF-A615-83E8718E0F86}"/>
                </a:ext>
              </a:extLst>
            </p:cNvPr>
            <p:cNvSpPr>
              <a:spLocks/>
            </p:cNvSpPr>
            <p:nvPr/>
          </p:nvSpPr>
          <p:spPr bwMode="auto">
            <a:xfrm>
              <a:off x="1718005" y="4735261"/>
              <a:ext cx="189390" cy="107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382" y="19968"/>
                  </a:moveTo>
                  <a:lnTo>
                    <a:pt x="0" y="16396"/>
                  </a:lnTo>
                  <a:lnTo>
                    <a:pt x="2520" y="11757"/>
                  </a:lnTo>
                  <a:lnTo>
                    <a:pt x="7986" y="10443"/>
                  </a:lnTo>
                  <a:lnTo>
                    <a:pt x="13260" y="7962"/>
                  </a:lnTo>
                  <a:lnTo>
                    <a:pt x="16247" y="0"/>
                  </a:lnTo>
                  <a:lnTo>
                    <a:pt x="20223" y="547"/>
                  </a:lnTo>
                  <a:lnTo>
                    <a:pt x="21600" y="6341"/>
                  </a:lnTo>
                  <a:lnTo>
                    <a:pt x="19729" y="11979"/>
                  </a:lnTo>
                  <a:lnTo>
                    <a:pt x="19781" y="19766"/>
                  </a:lnTo>
                  <a:lnTo>
                    <a:pt x="17087" y="21600"/>
                  </a:lnTo>
                  <a:lnTo>
                    <a:pt x="14221" y="20629"/>
                  </a:lnTo>
                  <a:lnTo>
                    <a:pt x="10376" y="20821"/>
                  </a:lnTo>
                  <a:lnTo>
                    <a:pt x="7466" y="21559"/>
                  </a:lnTo>
                  <a:lnTo>
                    <a:pt x="2382" y="1996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5" name="AutoShape 52">
              <a:extLst>
                <a:ext uri="{FF2B5EF4-FFF2-40B4-BE49-F238E27FC236}">
                  <a16:creationId xmlns:a16="http://schemas.microsoft.com/office/drawing/2014/main" id="{3C158CF7-9999-4058-8A73-A6DEFFCEF9F8}"/>
                </a:ext>
              </a:extLst>
            </p:cNvPr>
            <p:cNvSpPr>
              <a:spLocks/>
            </p:cNvSpPr>
            <p:nvPr/>
          </p:nvSpPr>
          <p:spPr bwMode="auto">
            <a:xfrm>
              <a:off x="1686353" y="4858699"/>
              <a:ext cx="276893" cy="1405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362" y="9691"/>
                  </a:moveTo>
                  <a:lnTo>
                    <a:pt x="4015" y="10006"/>
                  </a:lnTo>
                  <a:lnTo>
                    <a:pt x="1887" y="12756"/>
                  </a:lnTo>
                  <a:lnTo>
                    <a:pt x="0" y="15308"/>
                  </a:lnTo>
                  <a:lnTo>
                    <a:pt x="738" y="19038"/>
                  </a:lnTo>
                  <a:lnTo>
                    <a:pt x="4356" y="19615"/>
                  </a:lnTo>
                  <a:lnTo>
                    <a:pt x="7899" y="18659"/>
                  </a:lnTo>
                  <a:lnTo>
                    <a:pt x="11453" y="20077"/>
                  </a:lnTo>
                  <a:lnTo>
                    <a:pt x="14812" y="20760"/>
                  </a:lnTo>
                  <a:lnTo>
                    <a:pt x="17448" y="20928"/>
                  </a:lnTo>
                  <a:lnTo>
                    <a:pt x="19983" y="21600"/>
                  </a:lnTo>
                  <a:lnTo>
                    <a:pt x="21482" y="17440"/>
                  </a:lnTo>
                  <a:lnTo>
                    <a:pt x="21600" y="14300"/>
                  </a:lnTo>
                  <a:lnTo>
                    <a:pt x="19195" y="10844"/>
                  </a:lnTo>
                  <a:lnTo>
                    <a:pt x="17258" y="6537"/>
                  </a:lnTo>
                  <a:lnTo>
                    <a:pt x="15677" y="5885"/>
                  </a:lnTo>
                  <a:lnTo>
                    <a:pt x="14012" y="5520"/>
                  </a:lnTo>
                  <a:lnTo>
                    <a:pt x="13437" y="1471"/>
                  </a:lnTo>
                  <a:lnTo>
                    <a:pt x="12335" y="0"/>
                  </a:lnTo>
                  <a:lnTo>
                    <a:pt x="9771" y="2580"/>
                  </a:lnTo>
                  <a:lnTo>
                    <a:pt x="9978" y="8714"/>
                  </a:lnTo>
                  <a:lnTo>
                    <a:pt x="7362" y="969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6" name="AutoShape 53">
              <a:extLst>
                <a:ext uri="{FF2B5EF4-FFF2-40B4-BE49-F238E27FC236}">
                  <a16:creationId xmlns:a16="http://schemas.microsoft.com/office/drawing/2014/main" id="{EF5093FA-6CF1-490B-A54F-B45E809313FA}"/>
                </a:ext>
              </a:extLst>
            </p:cNvPr>
            <p:cNvSpPr>
              <a:spLocks/>
            </p:cNvSpPr>
            <p:nvPr/>
          </p:nvSpPr>
          <p:spPr bwMode="auto">
            <a:xfrm>
              <a:off x="1518666" y="4940847"/>
              <a:ext cx="106395" cy="92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30" y="1178"/>
                  </a:moveTo>
                  <a:lnTo>
                    <a:pt x="4456" y="0"/>
                  </a:lnTo>
                  <a:lnTo>
                    <a:pt x="0" y="5345"/>
                  </a:lnTo>
                  <a:lnTo>
                    <a:pt x="1573" y="12260"/>
                  </a:lnTo>
                  <a:lnTo>
                    <a:pt x="7125" y="19181"/>
                  </a:lnTo>
                  <a:lnTo>
                    <a:pt x="12520" y="21600"/>
                  </a:lnTo>
                  <a:lnTo>
                    <a:pt x="17839" y="20135"/>
                  </a:lnTo>
                  <a:lnTo>
                    <a:pt x="21600" y="12228"/>
                  </a:lnTo>
                  <a:lnTo>
                    <a:pt x="20321" y="5084"/>
                  </a:lnTo>
                  <a:lnTo>
                    <a:pt x="13630" y="11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7" name="AutoShape 54">
              <a:extLst>
                <a:ext uri="{FF2B5EF4-FFF2-40B4-BE49-F238E27FC236}">
                  <a16:creationId xmlns:a16="http://schemas.microsoft.com/office/drawing/2014/main" id="{DC5F42E6-22A3-4653-9ACE-C87E0194D3EC}"/>
                </a:ext>
              </a:extLst>
            </p:cNvPr>
            <p:cNvSpPr>
              <a:spLocks/>
            </p:cNvSpPr>
            <p:nvPr/>
          </p:nvSpPr>
          <p:spPr bwMode="auto">
            <a:xfrm>
              <a:off x="1696749" y="5027064"/>
              <a:ext cx="101739" cy="718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349" y="0"/>
                  </a:moveTo>
                  <a:lnTo>
                    <a:pt x="4432" y="1996"/>
                  </a:lnTo>
                  <a:lnTo>
                    <a:pt x="0" y="10310"/>
                  </a:lnTo>
                  <a:lnTo>
                    <a:pt x="7300" y="17960"/>
                  </a:lnTo>
                  <a:lnTo>
                    <a:pt x="14457" y="21600"/>
                  </a:lnTo>
                  <a:lnTo>
                    <a:pt x="20746" y="17200"/>
                  </a:lnTo>
                  <a:lnTo>
                    <a:pt x="21600" y="9014"/>
                  </a:lnTo>
                  <a:lnTo>
                    <a:pt x="18263" y="2679"/>
                  </a:lnTo>
                  <a:lnTo>
                    <a:pt x="103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8" name="AutoShape 55">
              <a:extLst>
                <a:ext uri="{FF2B5EF4-FFF2-40B4-BE49-F238E27FC236}">
                  <a16:creationId xmlns:a16="http://schemas.microsoft.com/office/drawing/2014/main" id="{45B59BD0-5842-400B-A0DE-B9962E278318}"/>
                </a:ext>
              </a:extLst>
            </p:cNvPr>
            <p:cNvSpPr>
              <a:spLocks/>
            </p:cNvSpPr>
            <p:nvPr/>
          </p:nvSpPr>
          <p:spPr bwMode="auto">
            <a:xfrm>
              <a:off x="1627891" y="5080733"/>
              <a:ext cx="74409" cy="93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595" y="142"/>
                  </a:moveTo>
                  <a:lnTo>
                    <a:pt x="3322" y="0"/>
                  </a:lnTo>
                  <a:lnTo>
                    <a:pt x="0" y="4854"/>
                  </a:lnTo>
                  <a:lnTo>
                    <a:pt x="1896" y="12871"/>
                  </a:lnTo>
                  <a:lnTo>
                    <a:pt x="4956" y="18716"/>
                  </a:lnTo>
                  <a:lnTo>
                    <a:pt x="12078" y="21061"/>
                  </a:lnTo>
                  <a:lnTo>
                    <a:pt x="20696" y="21600"/>
                  </a:lnTo>
                  <a:lnTo>
                    <a:pt x="21600" y="17323"/>
                  </a:lnTo>
                  <a:lnTo>
                    <a:pt x="17214" y="9482"/>
                  </a:lnTo>
                  <a:lnTo>
                    <a:pt x="13595" y="1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9" name="AutoShape 56">
              <a:extLst>
                <a:ext uri="{FF2B5EF4-FFF2-40B4-BE49-F238E27FC236}">
                  <a16:creationId xmlns:a16="http://schemas.microsoft.com/office/drawing/2014/main" id="{16B7DCB8-719D-471F-B76F-A52104BA1BE9}"/>
                </a:ext>
              </a:extLst>
            </p:cNvPr>
            <p:cNvSpPr>
              <a:spLocks/>
            </p:cNvSpPr>
            <p:nvPr/>
          </p:nvSpPr>
          <p:spPr bwMode="auto">
            <a:xfrm>
              <a:off x="1516875" y="5104252"/>
              <a:ext cx="67428" cy="65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54" y="0"/>
                  </a:moveTo>
                  <a:lnTo>
                    <a:pt x="2254" y="3000"/>
                  </a:lnTo>
                  <a:lnTo>
                    <a:pt x="0" y="12624"/>
                  </a:lnTo>
                  <a:lnTo>
                    <a:pt x="8200" y="19749"/>
                  </a:lnTo>
                  <a:lnTo>
                    <a:pt x="15665" y="21600"/>
                  </a:lnTo>
                  <a:lnTo>
                    <a:pt x="21600" y="14971"/>
                  </a:lnTo>
                  <a:lnTo>
                    <a:pt x="20384" y="5410"/>
                  </a:lnTo>
                  <a:lnTo>
                    <a:pt x="122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0" name="AutoShape 57">
              <a:extLst>
                <a:ext uri="{FF2B5EF4-FFF2-40B4-BE49-F238E27FC236}">
                  <a16:creationId xmlns:a16="http://schemas.microsoft.com/office/drawing/2014/main" id="{1C9A75EE-A7D2-4428-9263-D39AF7DACA8C}"/>
                </a:ext>
              </a:extLst>
            </p:cNvPr>
            <p:cNvSpPr>
              <a:spLocks/>
            </p:cNvSpPr>
            <p:nvPr/>
          </p:nvSpPr>
          <p:spPr bwMode="auto">
            <a:xfrm>
              <a:off x="1103280" y="5275602"/>
              <a:ext cx="73460" cy="55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18" y="897"/>
                  </a:moveTo>
                  <a:lnTo>
                    <a:pt x="0" y="13526"/>
                  </a:lnTo>
                  <a:lnTo>
                    <a:pt x="13246" y="21600"/>
                  </a:lnTo>
                  <a:lnTo>
                    <a:pt x="21600" y="12683"/>
                  </a:lnTo>
                  <a:lnTo>
                    <a:pt x="20752" y="0"/>
                  </a:lnTo>
                  <a:lnTo>
                    <a:pt x="3818" y="89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1" name="AutoShape 58">
              <a:extLst>
                <a:ext uri="{FF2B5EF4-FFF2-40B4-BE49-F238E27FC236}">
                  <a16:creationId xmlns:a16="http://schemas.microsoft.com/office/drawing/2014/main" id="{46C1D3A9-AD46-4F8F-96FB-AE3837DFE0C4}"/>
                </a:ext>
              </a:extLst>
            </p:cNvPr>
            <p:cNvSpPr>
              <a:spLocks/>
            </p:cNvSpPr>
            <p:nvPr/>
          </p:nvSpPr>
          <p:spPr bwMode="auto">
            <a:xfrm>
              <a:off x="907819" y="5349557"/>
              <a:ext cx="49972" cy="5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8" y="0"/>
                  </a:moveTo>
                  <a:lnTo>
                    <a:pt x="0" y="10679"/>
                  </a:lnTo>
                  <a:lnTo>
                    <a:pt x="5174" y="21600"/>
                  </a:lnTo>
                  <a:lnTo>
                    <a:pt x="20123" y="19195"/>
                  </a:lnTo>
                  <a:lnTo>
                    <a:pt x="21600" y="9834"/>
                  </a:lnTo>
                  <a:lnTo>
                    <a:pt x="948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2" name="AutoShape 59">
              <a:extLst>
                <a:ext uri="{FF2B5EF4-FFF2-40B4-BE49-F238E27FC236}">
                  <a16:creationId xmlns:a16="http://schemas.microsoft.com/office/drawing/2014/main" id="{AB2B806A-3475-42F0-82DF-DC868E3970CA}"/>
                </a:ext>
              </a:extLst>
            </p:cNvPr>
            <p:cNvSpPr>
              <a:spLocks/>
            </p:cNvSpPr>
            <p:nvPr/>
          </p:nvSpPr>
          <p:spPr bwMode="auto">
            <a:xfrm>
              <a:off x="843622" y="5401355"/>
              <a:ext cx="50607" cy="53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89" y="4784"/>
                  </a:moveTo>
                  <a:lnTo>
                    <a:pt x="0" y="14670"/>
                  </a:lnTo>
                  <a:lnTo>
                    <a:pt x="9999" y="21600"/>
                  </a:lnTo>
                  <a:lnTo>
                    <a:pt x="18521" y="20325"/>
                  </a:lnTo>
                  <a:lnTo>
                    <a:pt x="21600" y="9553"/>
                  </a:lnTo>
                  <a:lnTo>
                    <a:pt x="16641" y="0"/>
                  </a:lnTo>
                  <a:lnTo>
                    <a:pt x="3889" y="478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3" name="AutoShape 60">
              <a:extLst>
                <a:ext uri="{FF2B5EF4-FFF2-40B4-BE49-F238E27FC236}">
                  <a16:creationId xmlns:a16="http://schemas.microsoft.com/office/drawing/2014/main" id="{F2DA0E98-716F-4D58-A6ED-B2186A81E0A4}"/>
                </a:ext>
              </a:extLst>
            </p:cNvPr>
            <p:cNvSpPr>
              <a:spLocks/>
            </p:cNvSpPr>
            <p:nvPr/>
          </p:nvSpPr>
          <p:spPr bwMode="auto">
            <a:xfrm>
              <a:off x="847909" y="5507108"/>
              <a:ext cx="68416" cy="566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53" y="0"/>
                  </a:moveTo>
                  <a:lnTo>
                    <a:pt x="4137" y="3623"/>
                  </a:lnTo>
                  <a:lnTo>
                    <a:pt x="0" y="12610"/>
                  </a:lnTo>
                  <a:lnTo>
                    <a:pt x="6172" y="20090"/>
                  </a:lnTo>
                  <a:lnTo>
                    <a:pt x="13209" y="21600"/>
                  </a:lnTo>
                  <a:lnTo>
                    <a:pt x="20258" y="17588"/>
                  </a:lnTo>
                  <a:lnTo>
                    <a:pt x="21600" y="8753"/>
                  </a:lnTo>
                  <a:lnTo>
                    <a:pt x="1425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4" name="AutoShape 61">
              <a:extLst>
                <a:ext uri="{FF2B5EF4-FFF2-40B4-BE49-F238E27FC236}">
                  <a16:creationId xmlns:a16="http://schemas.microsoft.com/office/drawing/2014/main" id="{1FEEF55E-55E5-4F34-90EF-3AA4C95776BE}"/>
                </a:ext>
              </a:extLst>
            </p:cNvPr>
            <p:cNvSpPr>
              <a:spLocks/>
            </p:cNvSpPr>
            <p:nvPr/>
          </p:nvSpPr>
          <p:spPr bwMode="auto">
            <a:xfrm>
              <a:off x="719365" y="5505610"/>
              <a:ext cx="110837" cy="53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94" y="0"/>
                  </a:moveTo>
                  <a:lnTo>
                    <a:pt x="6723" y="3002"/>
                  </a:lnTo>
                  <a:lnTo>
                    <a:pt x="768" y="12040"/>
                  </a:lnTo>
                  <a:lnTo>
                    <a:pt x="0" y="20829"/>
                  </a:lnTo>
                  <a:lnTo>
                    <a:pt x="5870" y="20114"/>
                  </a:lnTo>
                  <a:lnTo>
                    <a:pt x="11344" y="19176"/>
                  </a:lnTo>
                  <a:lnTo>
                    <a:pt x="18891" y="21600"/>
                  </a:lnTo>
                  <a:lnTo>
                    <a:pt x="21600" y="10495"/>
                  </a:lnTo>
                  <a:lnTo>
                    <a:pt x="19660" y="1483"/>
                  </a:lnTo>
                  <a:lnTo>
                    <a:pt x="132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5" name="AutoShape 62">
              <a:extLst>
                <a:ext uri="{FF2B5EF4-FFF2-40B4-BE49-F238E27FC236}">
                  <a16:creationId xmlns:a16="http://schemas.microsoft.com/office/drawing/2014/main" id="{4C9F5AD8-D22A-4A41-B564-FDF7501EBA9B}"/>
                </a:ext>
              </a:extLst>
            </p:cNvPr>
            <p:cNvSpPr>
              <a:spLocks/>
            </p:cNvSpPr>
            <p:nvPr/>
          </p:nvSpPr>
          <p:spPr bwMode="auto">
            <a:xfrm>
              <a:off x="668647" y="5585193"/>
              <a:ext cx="97050" cy="59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01" y="493"/>
                  </a:moveTo>
                  <a:lnTo>
                    <a:pt x="10415" y="0"/>
                  </a:lnTo>
                  <a:lnTo>
                    <a:pt x="1848" y="7049"/>
                  </a:lnTo>
                  <a:lnTo>
                    <a:pt x="0" y="14173"/>
                  </a:lnTo>
                  <a:lnTo>
                    <a:pt x="7206" y="18984"/>
                  </a:lnTo>
                  <a:lnTo>
                    <a:pt x="15601" y="21600"/>
                  </a:lnTo>
                  <a:lnTo>
                    <a:pt x="21313" y="17379"/>
                  </a:lnTo>
                  <a:lnTo>
                    <a:pt x="21600" y="7904"/>
                  </a:lnTo>
                  <a:lnTo>
                    <a:pt x="15401" y="4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6" name="AutoShape 63">
              <a:extLst>
                <a:ext uri="{FF2B5EF4-FFF2-40B4-BE49-F238E27FC236}">
                  <a16:creationId xmlns:a16="http://schemas.microsoft.com/office/drawing/2014/main" id="{90ADDB66-4F35-48A0-BFA7-151F4C6AECFD}"/>
                </a:ext>
              </a:extLst>
            </p:cNvPr>
            <p:cNvSpPr>
              <a:spLocks/>
            </p:cNvSpPr>
            <p:nvPr/>
          </p:nvSpPr>
          <p:spPr bwMode="auto">
            <a:xfrm>
              <a:off x="364385" y="5771839"/>
              <a:ext cx="83591" cy="72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94" y="575"/>
                  </a:moveTo>
                  <a:lnTo>
                    <a:pt x="8655" y="0"/>
                  </a:lnTo>
                  <a:lnTo>
                    <a:pt x="1493" y="5800"/>
                  </a:lnTo>
                  <a:lnTo>
                    <a:pt x="0" y="12766"/>
                  </a:lnTo>
                  <a:lnTo>
                    <a:pt x="2402" y="18258"/>
                  </a:lnTo>
                  <a:lnTo>
                    <a:pt x="8079" y="20903"/>
                  </a:lnTo>
                  <a:lnTo>
                    <a:pt x="14124" y="21600"/>
                  </a:lnTo>
                  <a:lnTo>
                    <a:pt x="19069" y="14304"/>
                  </a:lnTo>
                  <a:lnTo>
                    <a:pt x="21600" y="8052"/>
                  </a:lnTo>
                  <a:lnTo>
                    <a:pt x="14894" y="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7" name="AutoShape 64">
              <a:extLst>
                <a:ext uri="{FF2B5EF4-FFF2-40B4-BE49-F238E27FC236}">
                  <a16:creationId xmlns:a16="http://schemas.microsoft.com/office/drawing/2014/main" id="{7860F259-495E-439D-AA36-D24B34B57C6C}"/>
                </a:ext>
              </a:extLst>
            </p:cNvPr>
            <p:cNvSpPr>
              <a:spLocks/>
            </p:cNvSpPr>
            <p:nvPr/>
          </p:nvSpPr>
          <p:spPr bwMode="auto">
            <a:xfrm>
              <a:off x="212997" y="6254541"/>
              <a:ext cx="86260" cy="686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84" y="0"/>
                  </a:moveTo>
                  <a:lnTo>
                    <a:pt x="19713" y="8410"/>
                  </a:lnTo>
                  <a:lnTo>
                    <a:pt x="21600" y="19127"/>
                  </a:lnTo>
                  <a:lnTo>
                    <a:pt x="12852" y="21600"/>
                  </a:lnTo>
                  <a:lnTo>
                    <a:pt x="2478" y="18397"/>
                  </a:lnTo>
                  <a:lnTo>
                    <a:pt x="0" y="9342"/>
                  </a:lnTo>
                  <a:lnTo>
                    <a:pt x="5793" y="2158"/>
                  </a:lnTo>
                  <a:lnTo>
                    <a:pt x="11766" y="4975"/>
                  </a:lnTo>
                  <a:lnTo>
                    <a:pt x="13534" y="13170"/>
                  </a:lnTo>
                  <a:lnTo>
                    <a:pt x="1638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8" name="AutoShape 65">
              <a:extLst>
                <a:ext uri="{FF2B5EF4-FFF2-40B4-BE49-F238E27FC236}">
                  <a16:creationId xmlns:a16="http://schemas.microsoft.com/office/drawing/2014/main" id="{C7E10F45-BC40-45B0-ABDD-CC51D7F476A2}"/>
                </a:ext>
              </a:extLst>
            </p:cNvPr>
            <p:cNvSpPr>
              <a:spLocks/>
            </p:cNvSpPr>
            <p:nvPr/>
          </p:nvSpPr>
          <p:spPr bwMode="auto">
            <a:xfrm>
              <a:off x="183484" y="6316698"/>
              <a:ext cx="41618" cy="55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0" y="8835"/>
                  </a:moveTo>
                  <a:lnTo>
                    <a:pt x="8132" y="21600"/>
                  </a:lnTo>
                  <a:lnTo>
                    <a:pt x="21600" y="13996"/>
                  </a:lnTo>
                  <a:lnTo>
                    <a:pt x="13206" y="2595"/>
                  </a:lnTo>
                  <a:lnTo>
                    <a:pt x="0" y="0"/>
                  </a:lnTo>
                  <a:lnTo>
                    <a:pt x="250" y="88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9" name="AutoShape 66">
              <a:extLst>
                <a:ext uri="{FF2B5EF4-FFF2-40B4-BE49-F238E27FC236}">
                  <a16:creationId xmlns:a16="http://schemas.microsoft.com/office/drawing/2014/main" id="{76E68737-0C40-408E-B34D-79FF122641CA}"/>
                </a:ext>
              </a:extLst>
            </p:cNvPr>
            <p:cNvSpPr>
              <a:spLocks/>
            </p:cNvSpPr>
            <p:nvPr/>
          </p:nvSpPr>
          <p:spPr bwMode="auto">
            <a:xfrm>
              <a:off x="159088" y="6760336"/>
              <a:ext cx="48482" cy="178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815"/>
                  </a:moveTo>
                  <a:lnTo>
                    <a:pt x="5179" y="9939"/>
                  </a:lnTo>
                  <a:lnTo>
                    <a:pt x="7019" y="13733"/>
                  </a:lnTo>
                  <a:lnTo>
                    <a:pt x="4547" y="17033"/>
                  </a:lnTo>
                  <a:lnTo>
                    <a:pt x="5835" y="21600"/>
                  </a:lnTo>
                  <a:lnTo>
                    <a:pt x="19164" y="17736"/>
                  </a:lnTo>
                  <a:lnTo>
                    <a:pt x="21600" y="14105"/>
                  </a:lnTo>
                  <a:lnTo>
                    <a:pt x="21194" y="10060"/>
                  </a:lnTo>
                  <a:lnTo>
                    <a:pt x="16898" y="6295"/>
                  </a:lnTo>
                  <a:lnTo>
                    <a:pt x="11383" y="2473"/>
                  </a:lnTo>
                  <a:lnTo>
                    <a:pt x="5395" y="0"/>
                  </a:lnTo>
                  <a:lnTo>
                    <a:pt x="0" y="181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0" name="AutoShape 67">
              <a:extLst>
                <a:ext uri="{FF2B5EF4-FFF2-40B4-BE49-F238E27FC236}">
                  <a16:creationId xmlns:a16="http://schemas.microsoft.com/office/drawing/2014/main" id="{430075B0-13DC-4A39-8447-CC4207C28EE9}"/>
                </a:ext>
              </a:extLst>
            </p:cNvPr>
            <p:cNvSpPr>
              <a:spLocks/>
            </p:cNvSpPr>
            <p:nvPr/>
          </p:nvSpPr>
          <p:spPr bwMode="auto">
            <a:xfrm>
              <a:off x="174237" y="7030082"/>
              <a:ext cx="67181" cy="42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441" y="621"/>
                  </a:moveTo>
                  <a:lnTo>
                    <a:pt x="5165" y="0"/>
                  </a:lnTo>
                  <a:lnTo>
                    <a:pt x="0" y="11062"/>
                  </a:lnTo>
                  <a:lnTo>
                    <a:pt x="3825" y="21600"/>
                  </a:lnTo>
                  <a:lnTo>
                    <a:pt x="16595" y="20668"/>
                  </a:lnTo>
                  <a:lnTo>
                    <a:pt x="21600" y="10641"/>
                  </a:lnTo>
                  <a:lnTo>
                    <a:pt x="12441" y="6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1" name="AutoShape 68">
              <a:extLst>
                <a:ext uri="{FF2B5EF4-FFF2-40B4-BE49-F238E27FC236}">
                  <a16:creationId xmlns:a16="http://schemas.microsoft.com/office/drawing/2014/main" id="{C4800468-A468-43C9-837B-798D2D0A14A7}"/>
                </a:ext>
              </a:extLst>
            </p:cNvPr>
            <p:cNvSpPr>
              <a:spLocks/>
            </p:cNvSpPr>
            <p:nvPr/>
          </p:nvSpPr>
          <p:spPr bwMode="auto">
            <a:xfrm>
              <a:off x="228808" y="7066829"/>
              <a:ext cx="92424" cy="774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64" y="2242"/>
                  </a:moveTo>
                  <a:lnTo>
                    <a:pt x="17870" y="9333"/>
                  </a:lnTo>
                  <a:lnTo>
                    <a:pt x="21600" y="21600"/>
                  </a:lnTo>
                  <a:lnTo>
                    <a:pt x="16347" y="21257"/>
                  </a:lnTo>
                  <a:lnTo>
                    <a:pt x="11964" y="15937"/>
                  </a:lnTo>
                  <a:lnTo>
                    <a:pt x="6541" y="17616"/>
                  </a:lnTo>
                  <a:lnTo>
                    <a:pt x="1552" y="16434"/>
                  </a:lnTo>
                  <a:lnTo>
                    <a:pt x="0" y="9876"/>
                  </a:lnTo>
                  <a:lnTo>
                    <a:pt x="3072" y="4556"/>
                  </a:lnTo>
                  <a:lnTo>
                    <a:pt x="7372" y="0"/>
                  </a:lnTo>
                  <a:lnTo>
                    <a:pt x="14764" y="22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2" name="AutoShape 69">
              <a:extLst>
                <a:ext uri="{FF2B5EF4-FFF2-40B4-BE49-F238E27FC236}">
                  <a16:creationId xmlns:a16="http://schemas.microsoft.com/office/drawing/2014/main" id="{18646FED-0464-4DCD-A655-60D152DD8EC0}"/>
                </a:ext>
              </a:extLst>
            </p:cNvPr>
            <p:cNvSpPr>
              <a:spLocks/>
            </p:cNvSpPr>
            <p:nvPr/>
          </p:nvSpPr>
          <p:spPr bwMode="auto">
            <a:xfrm>
              <a:off x="137806" y="7139380"/>
              <a:ext cx="132226" cy="112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31" y="4154"/>
                  </a:moveTo>
                  <a:lnTo>
                    <a:pt x="21600" y="8936"/>
                  </a:lnTo>
                  <a:lnTo>
                    <a:pt x="17516" y="11383"/>
                  </a:lnTo>
                  <a:lnTo>
                    <a:pt x="16674" y="15993"/>
                  </a:lnTo>
                  <a:lnTo>
                    <a:pt x="15430" y="19736"/>
                  </a:lnTo>
                  <a:lnTo>
                    <a:pt x="12748" y="21035"/>
                  </a:lnTo>
                  <a:lnTo>
                    <a:pt x="8650" y="21600"/>
                  </a:lnTo>
                  <a:lnTo>
                    <a:pt x="3887" y="21233"/>
                  </a:lnTo>
                  <a:lnTo>
                    <a:pt x="0" y="17437"/>
                  </a:lnTo>
                  <a:lnTo>
                    <a:pt x="534" y="10962"/>
                  </a:lnTo>
                  <a:lnTo>
                    <a:pt x="5020" y="7076"/>
                  </a:lnTo>
                  <a:lnTo>
                    <a:pt x="8717" y="5999"/>
                  </a:lnTo>
                  <a:lnTo>
                    <a:pt x="10751" y="2243"/>
                  </a:lnTo>
                  <a:lnTo>
                    <a:pt x="15490" y="0"/>
                  </a:lnTo>
                  <a:lnTo>
                    <a:pt x="20831" y="415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3" name="AutoShape 70">
              <a:extLst>
                <a:ext uri="{FF2B5EF4-FFF2-40B4-BE49-F238E27FC236}">
                  <a16:creationId xmlns:a16="http://schemas.microsoft.com/office/drawing/2014/main" id="{18367DFB-9DEB-4DBC-8C5A-8686E8B7F195}"/>
                </a:ext>
              </a:extLst>
            </p:cNvPr>
            <p:cNvSpPr>
              <a:spLocks/>
            </p:cNvSpPr>
            <p:nvPr/>
          </p:nvSpPr>
          <p:spPr bwMode="auto">
            <a:xfrm>
              <a:off x="0" y="7529508"/>
              <a:ext cx="146729" cy="1403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2" y="3953"/>
                  </a:moveTo>
                  <a:lnTo>
                    <a:pt x="11795" y="13936"/>
                  </a:lnTo>
                  <a:lnTo>
                    <a:pt x="17643" y="12406"/>
                  </a:lnTo>
                  <a:lnTo>
                    <a:pt x="21600" y="15709"/>
                  </a:lnTo>
                  <a:lnTo>
                    <a:pt x="19689" y="19297"/>
                  </a:lnTo>
                  <a:lnTo>
                    <a:pt x="16112" y="20054"/>
                  </a:lnTo>
                  <a:lnTo>
                    <a:pt x="12110" y="18739"/>
                  </a:lnTo>
                  <a:lnTo>
                    <a:pt x="9394" y="21474"/>
                  </a:lnTo>
                  <a:lnTo>
                    <a:pt x="5492" y="21600"/>
                  </a:lnTo>
                  <a:lnTo>
                    <a:pt x="1991" y="18476"/>
                  </a:lnTo>
                  <a:lnTo>
                    <a:pt x="8" y="15026"/>
                  </a:lnTo>
                  <a:lnTo>
                    <a:pt x="0" y="11229"/>
                  </a:lnTo>
                  <a:lnTo>
                    <a:pt x="2917" y="8010"/>
                  </a:lnTo>
                  <a:lnTo>
                    <a:pt x="5611" y="6127"/>
                  </a:lnTo>
                  <a:lnTo>
                    <a:pt x="6662" y="2088"/>
                  </a:lnTo>
                  <a:lnTo>
                    <a:pt x="9211" y="0"/>
                  </a:lnTo>
                  <a:lnTo>
                    <a:pt x="9872" y="39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4" name="AutoShape 71">
              <a:extLst>
                <a:ext uri="{FF2B5EF4-FFF2-40B4-BE49-F238E27FC236}">
                  <a16:creationId xmlns:a16="http://schemas.microsoft.com/office/drawing/2014/main" id="{4579D534-F651-4BDB-9405-AF866BB4CB28}"/>
                </a:ext>
              </a:extLst>
            </p:cNvPr>
            <p:cNvSpPr>
              <a:spLocks/>
            </p:cNvSpPr>
            <p:nvPr/>
          </p:nvSpPr>
          <p:spPr bwMode="auto">
            <a:xfrm>
              <a:off x="133541" y="7687840"/>
              <a:ext cx="117535" cy="913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13" y="0"/>
                  </a:moveTo>
                  <a:lnTo>
                    <a:pt x="10515" y="1892"/>
                  </a:lnTo>
                  <a:lnTo>
                    <a:pt x="3185" y="7594"/>
                  </a:lnTo>
                  <a:lnTo>
                    <a:pt x="0" y="13077"/>
                  </a:lnTo>
                  <a:lnTo>
                    <a:pt x="4416" y="18916"/>
                  </a:lnTo>
                  <a:lnTo>
                    <a:pt x="9990" y="21600"/>
                  </a:lnTo>
                  <a:lnTo>
                    <a:pt x="14065" y="15471"/>
                  </a:lnTo>
                  <a:lnTo>
                    <a:pt x="16423" y="12091"/>
                  </a:lnTo>
                  <a:lnTo>
                    <a:pt x="21600" y="8517"/>
                  </a:lnTo>
                  <a:lnTo>
                    <a:pt x="184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5" name="AutoShape 72">
              <a:extLst>
                <a:ext uri="{FF2B5EF4-FFF2-40B4-BE49-F238E27FC236}">
                  <a16:creationId xmlns:a16="http://schemas.microsoft.com/office/drawing/2014/main" id="{CC2FD088-B8EC-4B86-98A8-EA54E2B85715}"/>
                </a:ext>
              </a:extLst>
            </p:cNvPr>
            <p:cNvSpPr>
              <a:spLocks/>
            </p:cNvSpPr>
            <p:nvPr/>
          </p:nvSpPr>
          <p:spPr bwMode="auto">
            <a:xfrm>
              <a:off x="273075" y="7619873"/>
              <a:ext cx="38092" cy="61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7008"/>
                  </a:moveTo>
                  <a:lnTo>
                    <a:pt x="7406" y="21600"/>
                  </a:lnTo>
                  <a:lnTo>
                    <a:pt x="19447" y="18707"/>
                  </a:lnTo>
                  <a:lnTo>
                    <a:pt x="21600" y="7246"/>
                  </a:lnTo>
                  <a:lnTo>
                    <a:pt x="13118" y="0"/>
                  </a:lnTo>
                  <a:lnTo>
                    <a:pt x="0" y="700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6" name="AutoShape 73">
              <a:extLst>
                <a:ext uri="{FF2B5EF4-FFF2-40B4-BE49-F238E27FC236}">
                  <a16:creationId xmlns:a16="http://schemas.microsoft.com/office/drawing/2014/main" id="{BF5BA4EA-2CD6-4E7C-8FDD-209B729FBB39}"/>
                </a:ext>
              </a:extLst>
            </p:cNvPr>
            <p:cNvSpPr>
              <a:spLocks/>
            </p:cNvSpPr>
            <p:nvPr/>
          </p:nvSpPr>
          <p:spPr bwMode="auto">
            <a:xfrm>
              <a:off x="808558" y="8691484"/>
              <a:ext cx="933197" cy="20905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10504"/>
                  </a:moveTo>
                  <a:lnTo>
                    <a:pt x="20440" y="11086"/>
                  </a:lnTo>
                  <a:lnTo>
                    <a:pt x="20150" y="11394"/>
                  </a:lnTo>
                  <a:lnTo>
                    <a:pt x="19140" y="11375"/>
                  </a:lnTo>
                  <a:lnTo>
                    <a:pt x="19598" y="11110"/>
                  </a:lnTo>
                  <a:lnTo>
                    <a:pt x="20099" y="10784"/>
                  </a:lnTo>
                  <a:lnTo>
                    <a:pt x="19502" y="10725"/>
                  </a:lnTo>
                  <a:lnTo>
                    <a:pt x="18644" y="11064"/>
                  </a:lnTo>
                  <a:lnTo>
                    <a:pt x="17888" y="11188"/>
                  </a:lnTo>
                  <a:lnTo>
                    <a:pt x="17422" y="10935"/>
                  </a:lnTo>
                  <a:lnTo>
                    <a:pt x="18197" y="10742"/>
                  </a:lnTo>
                  <a:lnTo>
                    <a:pt x="18283" y="10401"/>
                  </a:lnTo>
                  <a:lnTo>
                    <a:pt x="17691" y="10278"/>
                  </a:lnTo>
                  <a:lnTo>
                    <a:pt x="16972" y="10462"/>
                  </a:lnTo>
                  <a:lnTo>
                    <a:pt x="16503" y="11007"/>
                  </a:lnTo>
                  <a:lnTo>
                    <a:pt x="16436" y="11416"/>
                  </a:lnTo>
                  <a:lnTo>
                    <a:pt x="16478" y="11977"/>
                  </a:lnTo>
                  <a:lnTo>
                    <a:pt x="16647" y="12463"/>
                  </a:lnTo>
                  <a:lnTo>
                    <a:pt x="16892" y="12925"/>
                  </a:lnTo>
                  <a:lnTo>
                    <a:pt x="16006" y="13291"/>
                  </a:lnTo>
                  <a:lnTo>
                    <a:pt x="15051" y="13156"/>
                  </a:lnTo>
                  <a:lnTo>
                    <a:pt x="14239" y="13098"/>
                  </a:lnTo>
                  <a:lnTo>
                    <a:pt x="13956" y="13365"/>
                  </a:lnTo>
                  <a:lnTo>
                    <a:pt x="14819" y="13654"/>
                  </a:lnTo>
                  <a:lnTo>
                    <a:pt x="14721" y="14059"/>
                  </a:lnTo>
                  <a:lnTo>
                    <a:pt x="14034" y="14460"/>
                  </a:lnTo>
                  <a:lnTo>
                    <a:pt x="13220" y="14381"/>
                  </a:lnTo>
                  <a:lnTo>
                    <a:pt x="12550" y="14182"/>
                  </a:lnTo>
                  <a:lnTo>
                    <a:pt x="11717" y="14021"/>
                  </a:lnTo>
                  <a:lnTo>
                    <a:pt x="11692" y="14421"/>
                  </a:lnTo>
                  <a:lnTo>
                    <a:pt x="12641" y="14556"/>
                  </a:lnTo>
                  <a:lnTo>
                    <a:pt x="13422" y="14881"/>
                  </a:lnTo>
                  <a:lnTo>
                    <a:pt x="12842" y="15295"/>
                  </a:lnTo>
                  <a:lnTo>
                    <a:pt x="12021" y="15466"/>
                  </a:lnTo>
                  <a:lnTo>
                    <a:pt x="10826" y="15485"/>
                  </a:lnTo>
                  <a:lnTo>
                    <a:pt x="11183" y="15761"/>
                  </a:lnTo>
                  <a:lnTo>
                    <a:pt x="11708" y="15958"/>
                  </a:lnTo>
                  <a:lnTo>
                    <a:pt x="11909" y="16213"/>
                  </a:lnTo>
                  <a:lnTo>
                    <a:pt x="11424" y="16452"/>
                  </a:lnTo>
                  <a:lnTo>
                    <a:pt x="11972" y="16710"/>
                  </a:lnTo>
                  <a:lnTo>
                    <a:pt x="11815" y="17066"/>
                  </a:lnTo>
                  <a:lnTo>
                    <a:pt x="12357" y="17246"/>
                  </a:lnTo>
                  <a:lnTo>
                    <a:pt x="12174" y="17698"/>
                  </a:lnTo>
                  <a:lnTo>
                    <a:pt x="11308" y="17973"/>
                  </a:lnTo>
                  <a:lnTo>
                    <a:pt x="10726" y="18148"/>
                  </a:lnTo>
                  <a:lnTo>
                    <a:pt x="10209" y="18439"/>
                  </a:lnTo>
                  <a:lnTo>
                    <a:pt x="10292" y="18770"/>
                  </a:lnTo>
                  <a:lnTo>
                    <a:pt x="11329" y="19054"/>
                  </a:lnTo>
                  <a:lnTo>
                    <a:pt x="11988" y="19330"/>
                  </a:lnTo>
                  <a:lnTo>
                    <a:pt x="12673" y="19651"/>
                  </a:lnTo>
                  <a:lnTo>
                    <a:pt x="12534" y="19900"/>
                  </a:lnTo>
                  <a:lnTo>
                    <a:pt x="12434" y="20173"/>
                  </a:lnTo>
                  <a:lnTo>
                    <a:pt x="12946" y="20464"/>
                  </a:lnTo>
                  <a:lnTo>
                    <a:pt x="12536" y="20647"/>
                  </a:lnTo>
                  <a:lnTo>
                    <a:pt x="11738" y="20623"/>
                  </a:lnTo>
                  <a:lnTo>
                    <a:pt x="11856" y="20287"/>
                  </a:lnTo>
                  <a:lnTo>
                    <a:pt x="11076" y="20344"/>
                  </a:lnTo>
                  <a:lnTo>
                    <a:pt x="10738" y="20571"/>
                  </a:lnTo>
                  <a:lnTo>
                    <a:pt x="10954" y="20992"/>
                  </a:lnTo>
                  <a:lnTo>
                    <a:pt x="11587" y="21313"/>
                  </a:lnTo>
                  <a:lnTo>
                    <a:pt x="10058" y="21600"/>
                  </a:lnTo>
                  <a:lnTo>
                    <a:pt x="9024" y="21576"/>
                  </a:lnTo>
                  <a:lnTo>
                    <a:pt x="8662" y="21372"/>
                  </a:lnTo>
                  <a:lnTo>
                    <a:pt x="8135" y="20950"/>
                  </a:lnTo>
                  <a:lnTo>
                    <a:pt x="7623" y="20691"/>
                  </a:lnTo>
                  <a:lnTo>
                    <a:pt x="6595" y="20625"/>
                  </a:lnTo>
                  <a:lnTo>
                    <a:pt x="4462" y="20500"/>
                  </a:lnTo>
                  <a:lnTo>
                    <a:pt x="4453" y="20155"/>
                  </a:lnTo>
                  <a:lnTo>
                    <a:pt x="4333" y="19677"/>
                  </a:lnTo>
                  <a:lnTo>
                    <a:pt x="4210" y="19329"/>
                  </a:lnTo>
                  <a:lnTo>
                    <a:pt x="4194" y="18909"/>
                  </a:lnTo>
                  <a:lnTo>
                    <a:pt x="4179" y="18518"/>
                  </a:lnTo>
                  <a:lnTo>
                    <a:pt x="4372" y="18038"/>
                  </a:lnTo>
                  <a:lnTo>
                    <a:pt x="4358" y="17584"/>
                  </a:lnTo>
                  <a:lnTo>
                    <a:pt x="4303" y="17291"/>
                  </a:lnTo>
                  <a:lnTo>
                    <a:pt x="4382" y="16660"/>
                  </a:lnTo>
                  <a:lnTo>
                    <a:pt x="4291" y="16206"/>
                  </a:lnTo>
                  <a:lnTo>
                    <a:pt x="3583" y="15940"/>
                  </a:lnTo>
                  <a:lnTo>
                    <a:pt x="2786" y="15841"/>
                  </a:lnTo>
                  <a:lnTo>
                    <a:pt x="2518" y="15602"/>
                  </a:lnTo>
                  <a:lnTo>
                    <a:pt x="2277" y="15123"/>
                  </a:lnTo>
                  <a:lnTo>
                    <a:pt x="1901" y="14899"/>
                  </a:lnTo>
                  <a:lnTo>
                    <a:pt x="1363" y="15040"/>
                  </a:lnTo>
                  <a:lnTo>
                    <a:pt x="1690" y="15451"/>
                  </a:lnTo>
                  <a:lnTo>
                    <a:pt x="2003" y="15913"/>
                  </a:lnTo>
                  <a:lnTo>
                    <a:pt x="1312" y="15946"/>
                  </a:lnTo>
                  <a:lnTo>
                    <a:pt x="677" y="15561"/>
                  </a:lnTo>
                  <a:lnTo>
                    <a:pt x="88" y="15152"/>
                  </a:lnTo>
                  <a:lnTo>
                    <a:pt x="408" y="14743"/>
                  </a:lnTo>
                  <a:lnTo>
                    <a:pt x="612" y="14381"/>
                  </a:lnTo>
                  <a:lnTo>
                    <a:pt x="885" y="14136"/>
                  </a:lnTo>
                  <a:lnTo>
                    <a:pt x="872" y="13792"/>
                  </a:lnTo>
                  <a:lnTo>
                    <a:pt x="964" y="13494"/>
                  </a:lnTo>
                  <a:lnTo>
                    <a:pt x="791" y="13294"/>
                  </a:lnTo>
                  <a:lnTo>
                    <a:pt x="382" y="12795"/>
                  </a:lnTo>
                  <a:lnTo>
                    <a:pt x="0" y="12501"/>
                  </a:lnTo>
                  <a:lnTo>
                    <a:pt x="195" y="12190"/>
                  </a:lnTo>
                  <a:lnTo>
                    <a:pt x="801" y="12340"/>
                  </a:lnTo>
                  <a:lnTo>
                    <a:pt x="1102" y="12636"/>
                  </a:lnTo>
                  <a:lnTo>
                    <a:pt x="1381" y="12984"/>
                  </a:lnTo>
                  <a:lnTo>
                    <a:pt x="1872" y="13285"/>
                  </a:lnTo>
                  <a:lnTo>
                    <a:pt x="2095" y="13049"/>
                  </a:lnTo>
                  <a:lnTo>
                    <a:pt x="2505" y="12822"/>
                  </a:lnTo>
                  <a:lnTo>
                    <a:pt x="2543" y="12533"/>
                  </a:lnTo>
                  <a:lnTo>
                    <a:pt x="2294" y="12192"/>
                  </a:lnTo>
                  <a:lnTo>
                    <a:pt x="2339" y="11937"/>
                  </a:lnTo>
                  <a:lnTo>
                    <a:pt x="1852" y="11497"/>
                  </a:lnTo>
                  <a:lnTo>
                    <a:pt x="1450" y="11684"/>
                  </a:lnTo>
                  <a:lnTo>
                    <a:pt x="1406" y="12052"/>
                  </a:lnTo>
                  <a:lnTo>
                    <a:pt x="794" y="12028"/>
                  </a:lnTo>
                  <a:lnTo>
                    <a:pt x="538" y="11589"/>
                  </a:lnTo>
                  <a:lnTo>
                    <a:pt x="610" y="11154"/>
                  </a:lnTo>
                  <a:lnTo>
                    <a:pt x="881" y="10724"/>
                  </a:lnTo>
                  <a:lnTo>
                    <a:pt x="1085" y="10398"/>
                  </a:lnTo>
                  <a:lnTo>
                    <a:pt x="1098" y="10075"/>
                  </a:lnTo>
                  <a:lnTo>
                    <a:pt x="698" y="9702"/>
                  </a:lnTo>
                  <a:lnTo>
                    <a:pt x="971" y="9475"/>
                  </a:lnTo>
                  <a:lnTo>
                    <a:pt x="1331" y="9662"/>
                  </a:lnTo>
                  <a:lnTo>
                    <a:pt x="1929" y="9965"/>
                  </a:lnTo>
                  <a:lnTo>
                    <a:pt x="2373" y="9854"/>
                  </a:lnTo>
                  <a:lnTo>
                    <a:pt x="2092" y="9514"/>
                  </a:lnTo>
                  <a:lnTo>
                    <a:pt x="1873" y="9146"/>
                  </a:lnTo>
                  <a:lnTo>
                    <a:pt x="909" y="9117"/>
                  </a:lnTo>
                  <a:lnTo>
                    <a:pt x="1120" y="8619"/>
                  </a:lnTo>
                  <a:lnTo>
                    <a:pt x="1141" y="8217"/>
                  </a:lnTo>
                  <a:lnTo>
                    <a:pt x="1048" y="7795"/>
                  </a:lnTo>
                  <a:lnTo>
                    <a:pt x="1336" y="7375"/>
                  </a:lnTo>
                  <a:lnTo>
                    <a:pt x="1926" y="7283"/>
                  </a:lnTo>
                  <a:lnTo>
                    <a:pt x="1883" y="7747"/>
                  </a:lnTo>
                  <a:lnTo>
                    <a:pt x="2701" y="7901"/>
                  </a:lnTo>
                  <a:lnTo>
                    <a:pt x="3702" y="8117"/>
                  </a:lnTo>
                  <a:lnTo>
                    <a:pt x="4342" y="8489"/>
                  </a:lnTo>
                  <a:lnTo>
                    <a:pt x="5240" y="8589"/>
                  </a:lnTo>
                  <a:lnTo>
                    <a:pt x="5529" y="8235"/>
                  </a:lnTo>
                  <a:lnTo>
                    <a:pt x="5367" y="7807"/>
                  </a:lnTo>
                  <a:lnTo>
                    <a:pt x="5933" y="7549"/>
                  </a:lnTo>
                  <a:lnTo>
                    <a:pt x="6608" y="7315"/>
                  </a:lnTo>
                  <a:lnTo>
                    <a:pt x="6966" y="6948"/>
                  </a:lnTo>
                  <a:lnTo>
                    <a:pt x="7082" y="6674"/>
                  </a:lnTo>
                  <a:lnTo>
                    <a:pt x="7829" y="6528"/>
                  </a:lnTo>
                  <a:lnTo>
                    <a:pt x="8272" y="6647"/>
                  </a:lnTo>
                  <a:lnTo>
                    <a:pt x="8712" y="7003"/>
                  </a:lnTo>
                  <a:lnTo>
                    <a:pt x="8756" y="7364"/>
                  </a:lnTo>
                  <a:lnTo>
                    <a:pt x="8216" y="7604"/>
                  </a:lnTo>
                  <a:lnTo>
                    <a:pt x="7615" y="7865"/>
                  </a:lnTo>
                  <a:lnTo>
                    <a:pt x="7731" y="8188"/>
                  </a:lnTo>
                  <a:lnTo>
                    <a:pt x="8453" y="7992"/>
                  </a:lnTo>
                  <a:lnTo>
                    <a:pt x="8947" y="7848"/>
                  </a:lnTo>
                  <a:lnTo>
                    <a:pt x="9334" y="8083"/>
                  </a:lnTo>
                  <a:lnTo>
                    <a:pt x="9492" y="8428"/>
                  </a:lnTo>
                  <a:lnTo>
                    <a:pt x="10262" y="8401"/>
                  </a:lnTo>
                  <a:lnTo>
                    <a:pt x="10364" y="8152"/>
                  </a:lnTo>
                  <a:lnTo>
                    <a:pt x="9736" y="7968"/>
                  </a:lnTo>
                  <a:lnTo>
                    <a:pt x="9870" y="7694"/>
                  </a:lnTo>
                  <a:lnTo>
                    <a:pt x="9343" y="7405"/>
                  </a:lnTo>
                  <a:lnTo>
                    <a:pt x="9248" y="6991"/>
                  </a:lnTo>
                  <a:lnTo>
                    <a:pt x="8979" y="6746"/>
                  </a:lnTo>
                  <a:lnTo>
                    <a:pt x="8961" y="6517"/>
                  </a:lnTo>
                  <a:lnTo>
                    <a:pt x="9373" y="6269"/>
                  </a:lnTo>
                  <a:lnTo>
                    <a:pt x="9250" y="6040"/>
                  </a:lnTo>
                  <a:lnTo>
                    <a:pt x="9095" y="5703"/>
                  </a:lnTo>
                  <a:lnTo>
                    <a:pt x="9316" y="5487"/>
                  </a:lnTo>
                  <a:lnTo>
                    <a:pt x="9801" y="5363"/>
                  </a:lnTo>
                  <a:lnTo>
                    <a:pt x="10330" y="5331"/>
                  </a:lnTo>
                  <a:lnTo>
                    <a:pt x="11030" y="5292"/>
                  </a:lnTo>
                  <a:lnTo>
                    <a:pt x="11491" y="5553"/>
                  </a:lnTo>
                  <a:lnTo>
                    <a:pt x="11949" y="5506"/>
                  </a:lnTo>
                  <a:lnTo>
                    <a:pt x="12283" y="5299"/>
                  </a:lnTo>
                  <a:lnTo>
                    <a:pt x="12527" y="5121"/>
                  </a:lnTo>
                  <a:lnTo>
                    <a:pt x="13069" y="5031"/>
                  </a:lnTo>
                  <a:lnTo>
                    <a:pt x="13686" y="5045"/>
                  </a:lnTo>
                  <a:lnTo>
                    <a:pt x="14227" y="4930"/>
                  </a:lnTo>
                  <a:lnTo>
                    <a:pt x="14004" y="4558"/>
                  </a:lnTo>
                  <a:lnTo>
                    <a:pt x="13202" y="4611"/>
                  </a:lnTo>
                  <a:lnTo>
                    <a:pt x="12410" y="4810"/>
                  </a:lnTo>
                  <a:lnTo>
                    <a:pt x="11793" y="4831"/>
                  </a:lnTo>
                  <a:lnTo>
                    <a:pt x="11114" y="4866"/>
                  </a:lnTo>
                  <a:lnTo>
                    <a:pt x="10425" y="5002"/>
                  </a:lnTo>
                  <a:lnTo>
                    <a:pt x="9958" y="5174"/>
                  </a:lnTo>
                  <a:lnTo>
                    <a:pt x="9199" y="5234"/>
                  </a:lnTo>
                  <a:lnTo>
                    <a:pt x="8659" y="5059"/>
                  </a:lnTo>
                  <a:lnTo>
                    <a:pt x="8267" y="4858"/>
                  </a:lnTo>
                  <a:lnTo>
                    <a:pt x="7573" y="4996"/>
                  </a:lnTo>
                  <a:lnTo>
                    <a:pt x="6998" y="5086"/>
                  </a:lnTo>
                  <a:lnTo>
                    <a:pt x="6346" y="5254"/>
                  </a:lnTo>
                  <a:lnTo>
                    <a:pt x="5715" y="5378"/>
                  </a:lnTo>
                  <a:lnTo>
                    <a:pt x="5128" y="5534"/>
                  </a:lnTo>
                  <a:lnTo>
                    <a:pt x="4776" y="5802"/>
                  </a:lnTo>
                  <a:lnTo>
                    <a:pt x="4676" y="6148"/>
                  </a:lnTo>
                  <a:lnTo>
                    <a:pt x="4411" y="6338"/>
                  </a:lnTo>
                  <a:lnTo>
                    <a:pt x="4001" y="6495"/>
                  </a:lnTo>
                  <a:lnTo>
                    <a:pt x="3609" y="6737"/>
                  </a:lnTo>
                  <a:lnTo>
                    <a:pt x="3511" y="7042"/>
                  </a:lnTo>
                  <a:lnTo>
                    <a:pt x="3771" y="7243"/>
                  </a:lnTo>
                  <a:lnTo>
                    <a:pt x="4376" y="7420"/>
                  </a:lnTo>
                  <a:lnTo>
                    <a:pt x="4495" y="7725"/>
                  </a:lnTo>
                  <a:lnTo>
                    <a:pt x="4031" y="7793"/>
                  </a:lnTo>
                  <a:lnTo>
                    <a:pt x="3567" y="7611"/>
                  </a:lnTo>
                  <a:lnTo>
                    <a:pt x="3142" y="7303"/>
                  </a:lnTo>
                  <a:lnTo>
                    <a:pt x="2873" y="7069"/>
                  </a:lnTo>
                  <a:lnTo>
                    <a:pt x="2426" y="6949"/>
                  </a:lnTo>
                  <a:lnTo>
                    <a:pt x="1850" y="6929"/>
                  </a:lnTo>
                  <a:lnTo>
                    <a:pt x="1859" y="6610"/>
                  </a:lnTo>
                  <a:lnTo>
                    <a:pt x="2027" y="6366"/>
                  </a:lnTo>
                  <a:lnTo>
                    <a:pt x="2291" y="6018"/>
                  </a:lnTo>
                  <a:lnTo>
                    <a:pt x="2278" y="5809"/>
                  </a:lnTo>
                  <a:lnTo>
                    <a:pt x="2732" y="5576"/>
                  </a:lnTo>
                  <a:lnTo>
                    <a:pt x="3320" y="5270"/>
                  </a:lnTo>
                  <a:lnTo>
                    <a:pt x="3706" y="5070"/>
                  </a:lnTo>
                  <a:lnTo>
                    <a:pt x="4041" y="4772"/>
                  </a:lnTo>
                  <a:lnTo>
                    <a:pt x="4488" y="4404"/>
                  </a:lnTo>
                  <a:lnTo>
                    <a:pt x="5015" y="4220"/>
                  </a:lnTo>
                  <a:lnTo>
                    <a:pt x="5616" y="4306"/>
                  </a:lnTo>
                  <a:lnTo>
                    <a:pt x="6140" y="4300"/>
                  </a:lnTo>
                  <a:lnTo>
                    <a:pt x="6889" y="4040"/>
                  </a:lnTo>
                  <a:lnTo>
                    <a:pt x="7664" y="3919"/>
                  </a:lnTo>
                  <a:lnTo>
                    <a:pt x="8379" y="4071"/>
                  </a:lnTo>
                  <a:lnTo>
                    <a:pt x="9198" y="4177"/>
                  </a:lnTo>
                  <a:lnTo>
                    <a:pt x="10504" y="4044"/>
                  </a:lnTo>
                  <a:lnTo>
                    <a:pt x="11188" y="3976"/>
                  </a:lnTo>
                  <a:lnTo>
                    <a:pt x="11875" y="3693"/>
                  </a:lnTo>
                  <a:lnTo>
                    <a:pt x="12527" y="3231"/>
                  </a:lnTo>
                  <a:lnTo>
                    <a:pt x="13030" y="2683"/>
                  </a:lnTo>
                  <a:lnTo>
                    <a:pt x="13358" y="2151"/>
                  </a:lnTo>
                  <a:cubicBezTo>
                    <a:pt x="13420" y="1981"/>
                    <a:pt x="13589" y="1821"/>
                    <a:pt x="13847" y="1692"/>
                  </a:cubicBezTo>
                  <a:cubicBezTo>
                    <a:pt x="14044" y="1593"/>
                    <a:pt x="14288" y="1515"/>
                    <a:pt x="14561" y="1462"/>
                  </a:cubicBezTo>
                  <a:lnTo>
                    <a:pt x="15392" y="1276"/>
                  </a:lnTo>
                  <a:lnTo>
                    <a:pt x="16114" y="1161"/>
                  </a:lnTo>
                  <a:lnTo>
                    <a:pt x="17566" y="836"/>
                  </a:lnTo>
                  <a:lnTo>
                    <a:pt x="18141" y="494"/>
                  </a:lnTo>
                  <a:lnTo>
                    <a:pt x="18630" y="81"/>
                  </a:lnTo>
                  <a:lnTo>
                    <a:pt x="19452" y="0"/>
                  </a:lnTo>
                  <a:lnTo>
                    <a:pt x="19955" y="105"/>
                  </a:lnTo>
                  <a:lnTo>
                    <a:pt x="19751" y="314"/>
                  </a:lnTo>
                  <a:cubicBezTo>
                    <a:pt x="19513" y="307"/>
                    <a:pt x="19277" y="337"/>
                    <a:pt x="19083" y="398"/>
                  </a:cubicBezTo>
                  <a:cubicBezTo>
                    <a:pt x="18777" y="496"/>
                    <a:pt x="18611" y="659"/>
                    <a:pt x="18647" y="826"/>
                  </a:cubicBezTo>
                  <a:lnTo>
                    <a:pt x="18362" y="1310"/>
                  </a:lnTo>
                  <a:lnTo>
                    <a:pt x="18308" y="1644"/>
                  </a:lnTo>
                  <a:lnTo>
                    <a:pt x="18607" y="1861"/>
                  </a:lnTo>
                  <a:lnTo>
                    <a:pt x="18893" y="2174"/>
                  </a:lnTo>
                  <a:lnTo>
                    <a:pt x="19002" y="2639"/>
                  </a:lnTo>
                  <a:lnTo>
                    <a:pt x="19053" y="2971"/>
                  </a:lnTo>
                  <a:lnTo>
                    <a:pt x="19099" y="3240"/>
                  </a:lnTo>
                  <a:lnTo>
                    <a:pt x="19041" y="3625"/>
                  </a:lnTo>
                  <a:lnTo>
                    <a:pt x="18535" y="4041"/>
                  </a:lnTo>
                  <a:lnTo>
                    <a:pt x="17826" y="4493"/>
                  </a:lnTo>
                  <a:lnTo>
                    <a:pt x="17410" y="4855"/>
                  </a:lnTo>
                  <a:lnTo>
                    <a:pt x="17243" y="5300"/>
                  </a:lnTo>
                  <a:lnTo>
                    <a:pt x="17027" y="5772"/>
                  </a:lnTo>
                  <a:lnTo>
                    <a:pt x="16847" y="6171"/>
                  </a:lnTo>
                  <a:lnTo>
                    <a:pt x="16939" y="6611"/>
                  </a:lnTo>
                  <a:lnTo>
                    <a:pt x="17230" y="7012"/>
                  </a:lnTo>
                  <a:lnTo>
                    <a:pt x="17406" y="7331"/>
                  </a:lnTo>
                  <a:lnTo>
                    <a:pt x="17382" y="7643"/>
                  </a:lnTo>
                  <a:lnTo>
                    <a:pt x="17394" y="7997"/>
                  </a:lnTo>
                  <a:lnTo>
                    <a:pt x="17614" y="8284"/>
                  </a:lnTo>
                  <a:lnTo>
                    <a:pt x="18023" y="8560"/>
                  </a:lnTo>
                  <a:lnTo>
                    <a:pt x="18565" y="8698"/>
                  </a:lnTo>
                  <a:lnTo>
                    <a:pt x="19259" y="8728"/>
                  </a:lnTo>
                  <a:lnTo>
                    <a:pt x="19823" y="8620"/>
                  </a:lnTo>
                  <a:lnTo>
                    <a:pt x="20505" y="8514"/>
                  </a:lnTo>
                  <a:lnTo>
                    <a:pt x="21052" y="8677"/>
                  </a:lnTo>
                  <a:lnTo>
                    <a:pt x="21431" y="8935"/>
                  </a:lnTo>
                  <a:lnTo>
                    <a:pt x="21600" y="9330"/>
                  </a:lnTo>
                  <a:lnTo>
                    <a:pt x="21488" y="9755"/>
                  </a:lnTo>
                  <a:lnTo>
                    <a:pt x="21192" y="10172"/>
                  </a:lnTo>
                  <a:lnTo>
                    <a:pt x="20561" y="1050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7" name="AutoShape 74">
              <a:extLst>
                <a:ext uri="{FF2B5EF4-FFF2-40B4-BE49-F238E27FC236}">
                  <a16:creationId xmlns:a16="http://schemas.microsoft.com/office/drawing/2014/main" id="{9D9FD0D6-5CE1-4160-A1B1-7481630151D6}"/>
                </a:ext>
              </a:extLst>
            </p:cNvPr>
            <p:cNvSpPr>
              <a:spLocks/>
            </p:cNvSpPr>
            <p:nvPr/>
          </p:nvSpPr>
          <p:spPr bwMode="auto">
            <a:xfrm>
              <a:off x="903358" y="10399783"/>
              <a:ext cx="60637" cy="96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25" y="0"/>
                  </a:moveTo>
                  <a:lnTo>
                    <a:pt x="21600" y="5543"/>
                  </a:lnTo>
                  <a:lnTo>
                    <a:pt x="17570" y="12204"/>
                  </a:lnTo>
                  <a:lnTo>
                    <a:pt x="14621" y="20817"/>
                  </a:lnTo>
                  <a:lnTo>
                    <a:pt x="6642" y="21600"/>
                  </a:lnTo>
                  <a:lnTo>
                    <a:pt x="0" y="15766"/>
                  </a:lnTo>
                  <a:lnTo>
                    <a:pt x="138" y="8555"/>
                  </a:lnTo>
                  <a:lnTo>
                    <a:pt x="8848" y="1339"/>
                  </a:lnTo>
                  <a:lnTo>
                    <a:pt x="1962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8" name="AutoShape 75">
              <a:extLst>
                <a:ext uri="{FF2B5EF4-FFF2-40B4-BE49-F238E27FC236}">
                  <a16:creationId xmlns:a16="http://schemas.microsoft.com/office/drawing/2014/main" id="{8AE039E3-7277-4251-AD80-00E988052712}"/>
                </a:ext>
              </a:extLst>
            </p:cNvPr>
            <p:cNvSpPr>
              <a:spLocks/>
            </p:cNvSpPr>
            <p:nvPr/>
          </p:nvSpPr>
          <p:spPr bwMode="auto">
            <a:xfrm>
              <a:off x="907163" y="10243421"/>
              <a:ext cx="42707" cy="69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 y="0"/>
                  </a:moveTo>
                  <a:lnTo>
                    <a:pt x="12460" y="616"/>
                  </a:lnTo>
                  <a:lnTo>
                    <a:pt x="21600" y="9104"/>
                  </a:lnTo>
                  <a:lnTo>
                    <a:pt x="21331" y="20948"/>
                  </a:lnTo>
                  <a:lnTo>
                    <a:pt x="7604" y="21600"/>
                  </a:lnTo>
                  <a:lnTo>
                    <a:pt x="0" y="8493"/>
                  </a:lnTo>
                  <a:lnTo>
                    <a:pt x="17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9" name="AutoShape 76">
              <a:extLst>
                <a:ext uri="{FF2B5EF4-FFF2-40B4-BE49-F238E27FC236}">
                  <a16:creationId xmlns:a16="http://schemas.microsoft.com/office/drawing/2014/main" id="{FE0357A7-F3FB-4431-87CC-6F8C9D66D08B}"/>
                </a:ext>
              </a:extLst>
            </p:cNvPr>
            <p:cNvSpPr>
              <a:spLocks/>
            </p:cNvSpPr>
            <p:nvPr/>
          </p:nvSpPr>
          <p:spPr bwMode="auto">
            <a:xfrm>
              <a:off x="1356941" y="10132962"/>
              <a:ext cx="345361" cy="3901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5" y="0"/>
                  </a:moveTo>
                  <a:lnTo>
                    <a:pt x="11365" y="576"/>
                  </a:lnTo>
                  <a:lnTo>
                    <a:pt x="13194" y="845"/>
                  </a:lnTo>
                  <a:lnTo>
                    <a:pt x="14766" y="1772"/>
                  </a:lnTo>
                  <a:lnTo>
                    <a:pt x="15526" y="3143"/>
                  </a:lnTo>
                  <a:lnTo>
                    <a:pt x="14908" y="4872"/>
                  </a:lnTo>
                  <a:lnTo>
                    <a:pt x="13683" y="5815"/>
                  </a:lnTo>
                  <a:lnTo>
                    <a:pt x="14329" y="7442"/>
                  </a:lnTo>
                  <a:lnTo>
                    <a:pt x="15212" y="6281"/>
                  </a:lnTo>
                  <a:lnTo>
                    <a:pt x="16851" y="5841"/>
                  </a:lnTo>
                  <a:lnTo>
                    <a:pt x="17611" y="4248"/>
                  </a:lnTo>
                  <a:lnTo>
                    <a:pt x="17378" y="2526"/>
                  </a:lnTo>
                  <a:lnTo>
                    <a:pt x="17663" y="702"/>
                  </a:lnTo>
                  <a:lnTo>
                    <a:pt x="19396" y="2303"/>
                  </a:lnTo>
                  <a:lnTo>
                    <a:pt x="20080" y="4570"/>
                  </a:lnTo>
                  <a:lnTo>
                    <a:pt x="19544" y="6989"/>
                  </a:lnTo>
                  <a:lnTo>
                    <a:pt x="20076" y="8151"/>
                  </a:lnTo>
                  <a:lnTo>
                    <a:pt x="21600" y="10430"/>
                  </a:lnTo>
                  <a:lnTo>
                    <a:pt x="21462" y="12432"/>
                  </a:lnTo>
                  <a:lnTo>
                    <a:pt x="20736" y="14363"/>
                  </a:lnTo>
                  <a:lnTo>
                    <a:pt x="20361" y="16721"/>
                  </a:lnTo>
                  <a:lnTo>
                    <a:pt x="20304" y="19196"/>
                  </a:lnTo>
                  <a:lnTo>
                    <a:pt x="19197" y="20438"/>
                  </a:lnTo>
                  <a:lnTo>
                    <a:pt x="17027" y="21600"/>
                  </a:lnTo>
                  <a:lnTo>
                    <a:pt x="15407" y="21362"/>
                  </a:lnTo>
                  <a:lnTo>
                    <a:pt x="13142" y="20631"/>
                  </a:lnTo>
                  <a:lnTo>
                    <a:pt x="11223" y="19279"/>
                  </a:lnTo>
                  <a:lnTo>
                    <a:pt x="9618" y="19885"/>
                  </a:lnTo>
                  <a:lnTo>
                    <a:pt x="8197" y="20260"/>
                  </a:lnTo>
                  <a:lnTo>
                    <a:pt x="7846" y="18159"/>
                  </a:lnTo>
                  <a:lnTo>
                    <a:pt x="7979" y="16997"/>
                  </a:lnTo>
                  <a:lnTo>
                    <a:pt x="6692" y="15740"/>
                  </a:lnTo>
                  <a:lnTo>
                    <a:pt x="5643" y="16732"/>
                  </a:lnTo>
                  <a:lnTo>
                    <a:pt x="3862" y="16346"/>
                  </a:lnTo>
                  <a:lnTo>
                    <a:pt x="3672" y="14472"/>
                  </a:lnTo>
                  <a:lnTo>
                    <a:pt x="2347" y="14075"/>
                  </a:lnTo>
                  <a:lnTo>
                    <a:pt x="1957" y="12803"/>
                  </a:lnTo>
                  <a:lnTo>
                    <a:pt x="2204" y="11225"/>
                  </a:lnTo>
                  <a:lnTo>
                    <a:pt x="1586" y="9979"/>
                  </a:lnTo>
                  <a:lnTo>
                    <a:pt x="1401" y="8329"/>
                  </a:lnTo>
                  <a:lnTo>
                    <a:pt x="1762" y="7231"/>
                  </a:lnTo>
                  <a:lnTo>
                    <a:pt x="430" y="5789"/>
                  </a:lnTo>
                  <a:lnTo>
                    <a:pt x="0" y="4411"/>
                  </a:lnTo>
                  <a:lnTo>
                    <a:pt x="1245" y="3018"/>
                  </a:lnTo>
                  <a:lnTo>
                    <a:pt x="2725" y="3257"/>
                  </a:lnTo>
                  <a:lnTo>
                    <a:pt x="4394" y="3363"/>
                  </a:lnTo>
                  <a:lnTo>
                    <a:pt x="6292" y="2770"/>
                  </a:lnTo>
                  <a:lnTo>
                    <a:pt x="7475" y="908"/>
                  </a:lnTo>
                  <a:lnTo>
                    <a:pt x="948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0" name="AutoShape 77">
              <a:extLst>
                <a:ext uri="{FF2B5EF4-FFF2-40B4-BE49-F238E27FC236}">
                  <a16:creationId xmlns:a16="http://schemas.microsoft.com/office/drawing/2014/main" id="{3777004E-C811-4836-A78C-915E49ABA66D}"/>
                </a:ext>
              </a:extLst>
            </p:cNvPr>
            <p:cNvSpPr>
              <a:spLocks/>
            </p:cNvSpPr>
            <p:nvPr/>
          </p:nvSpPr>
          <p:spPr bwMode="auto">
            <a:xfrm>
              <a:off x="1588221" y="9866689"/>
              <a:ext cx="81460" cy="163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1" y="946"/>
                  </a:moveTo>
                  <a:lnTo>
                    <a:pt x="7808" y="461"/>
                  </a:lnTo>
                  <a:lnTo>
                    <a:pt x="13607" y="0"/>
                  </a:lnTo>
                  <a:lnTo>
                    <a:pt x="13144" y="4123"/>
                  </a:lnTo>
                  <a:lnTo>
                    <a:pt x="14311" y="7931"/>
                  </a:lnTo>
                  <a:lnTo>
                    <a:pt x="19868" y="10754"/>
                  </a:lnTo>
                  <a:lnTo>
                    <a:pt x="21600" y="14246"/>
                  </a:lnTo>
                  <a:lnTo>
                    <a:pt x="16546" y="16123"/>
                  </a:lnTo>
                  <a:lnTo>
                    <a:pt x="11271" y="21176"/>
                  </a:lnTo>
                  <a:lnTo>
                    <a:pt x="4553" y="21600"/>
                  </a:lnTo>
                  <a:lnTo>
                    <a:pt x="0" y="19064"/>
                  </a:lnTo>
                  <a:lnTo>
                    <a:pt x="2537" y="15193"/>
                  </a:lnTo>
                  <a:lnTo>
                    <a:pt x="8277" y="13741"/>
                  </a:lnTo>
                  <a:lnTo>
                    <a:pt x="9727" y="11413"/>
                  </a:lnTo>
                  <a:lnTo>
                    <a:pt x="7515" y="8467"/>
                  </a:lnTo>
                  <a:lnTo>
                    <a:pt x="405" y="3802"/>
                  </a:lnTo>
                  <a:lnTo>
                    <a:pt x="1041" y="94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1" name="AutoShape 78">
              <a:extLst>
                <a:ext uri="{FF2B5EF4-FFF2-40B4-BE49-F238E27FC236}">
                  <a16:creationId xmlns:a16="http://schemas.microsoft.com/office/drawing/2014/main" id="{70741F17-93D3-4C2E-838B-89B565127A5C}"/>
                </a:ext>
              </a:extLst>
            </p:cNvPr>
            <p:cNvSpPr>
              <a:spLocks/>
            </p:cNvSpPr>
            <p:nvPr/>
          </p:nvSpPr>
          <p:spPr bwMode="auto">
            <a:xfrm>
              <a:off x="1320687" y="10492192"/>
              <a:ext cx="136593" cy="1625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71" y="0"/>
                  </a:moveTo>
                  <a:lnTo>
                    <a:pt x="0" y="2190"/>
                  </a:lnTo>
                  <a:lnTo>
                    <a:pt x="300" y="5316"/>
                  </a:lnTo>
                  <a:lnTo>
                    <a:pt x="5941" y="6942"/>
                  </a:lnTo>
                  <a:lnTo>
                    <a:pt x="10432" y="8496"/>
                  </a:lnTo>
                  <a:lnTo>
                    <a:pt x="11430" y="11213"/>
                  </a:lnTo>
                  <a:lnTo>
                    <a:pt x="8775" y="14667"/>
                  </a:lnTo>
                  <a:lnTo>
                    <a:pt x="11718" y="18492"/>
                  </a:lnTo>
                  <a:lnTo>
                    <a:pt x="17301" y="21600"/>
                  </a:lnTo>
                  <a:lnTo>
                    <a:pt x="21324" y="17847"/>
                  </a:lnTo>
                  <a:lnTo>
                    <a:pt x="21600" y="13394"/>
                  </a:lnTo>
                  <a:lnTo>
                    <a:pt x="17505" y="10532"/>
                  </a:lnTo>
                  <a:lnTo>
                    <a:pt x="14011" y="7460"/>
                  </a:lnTo>
                  <a:lnTo>
                    <a:pt x="13033" y="3486"/>
                  </a:lnTo>
                  <a:lnTo>
                    <a:pt x="8613" y="1088"/>
                  </a:lnTo>
                  <a:lnTo>
                    <a:pt x="3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2" name="AutoShape 79">
              <a:extLst>
                <a:ext uri="{FF2B5EF4-FFF2-40B4-BE49-F238E27FC236}">
                  <a16:creationId xmlns:a16="http://schemas.microsoft.com/office/drawing/2014/main" id="{E605809B-5A07-4B43-BF1D-202C0B0E445D}"/>
                </a:ext>
              </a:extLst>
            </p:cNvPr>
            <p:cNvSpPr>
              <a:spLocks/>
            </p:cNvSpPr>
            <p:nvPr/>
          </p:nvSpPr>
          <p:spPr bwMode="auto">
            <a:xfrm>
              <a:off x="1635672" y="10439269"/>
              <a:ext cx="125658" cy="2623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77" y="1320"/>
                  </a:moveTo>
                  <a:lnTo>
                    <a:pt x="19224" y="0"/>
                  </a:lnTo>
                  <a:lnTo>
                    <a:pt x="21600" y="1457"/>
                  </a:lnTo>
                  <a:lnTo>
                    <a:pt x="18428" y="5982"/>
                  </a:lnTo>
                  <a:lnTo>
                    <a:pt x="15165" y="8076"/>
                  </a:lnTo>
                  <a:lnTo>
                    <a:pt x="12214" y="10496"/>
                  </a:lnTo>
                  <a:lnTo>
                    <a:pt x="9643" y="14160"/>
                  </a:lnTo>
                  <a:lnTo>
                    <a:pt x="8129" y="16681"/>
                  </a:lnTo>
                  <a:lnTo>
                    <a:pt x="6315" y="20024"/>
                  </a:lnTo>
                  <a:lnTo>
                    <a:pt x="1966" y="21600"/>
                  </a:lnTo>
                  <a:lnTo>
                    <a:pt x="0" y="18504"/>
                  </a:lnTo>
                  <a:lnTo>
                    <a:pt x="3643" y="15657"/>
                  </a:lnTo>
                  <a:lnTo>
                    <a:pt x="5081" y="12155"/>
                  </a:lnTo>
                  <a:lnTo>
                    <a:pt x="13005" y="3899"/>
                  </a:lnTo>
                  <a:lnTo>
                    <a:pt x="13677" y="132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3" name="AutoShape 80">
              <a:extLst>
                <a:ext uri="{FF2B5EF4-FFF2-40B4-BE49-F238E27FC236}">
                  <a16:creationId xmlns:a16="http://schemas.microsoft.com/office/drawing/2014/main" id="{2EB0A5B6-B803-4D76-9C13-F3D4E43C9A5E}"/>
                </a:ext>
              </a:extLst>
            </p:cNvPr>
            <p:cNvSpPr>
              <a:spLocks/>
            </p:cNvSpPr>
            <p:nvPr/>
          </p:nvSpPr>
          <p:spPr bwMode="auto">
            <a:xfrm>
              <a:off x="1486980" y="10566485"/>
              <a:ext cx="105576" cy="10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18" y="7257"/>
                  </a:moveTo>
                  <a:lnTo>
                    <a:pt x="20248" y="12125"/>
                  </a:lnTo>
                  <a:lnTo>
                    <a:pt x="21600" y="18181"/>
                  </a:lnTo>
                  <a:lnTo>
                    <a:pt x="15060" y="21600"/>
                  </a:lnTo>
                  <a:lnTo>
                    <a:pt x="10974" y="19166"/>
                  </a:lnTo>
                  <a:lnTo>
                    <a:pt x="8473" y="13892"/>
                  </a:lnTo>
                  <a:lnTo>
                    <a:pt x="5179" y="8778"/>
                  </a:lnTo>
                  <a:lnTo>
                    <a:pt x="580" y="5923"/>
                  </a:lnTo>
                  <a:lnTo>
                    <a:pt x="0" y="1368"/>
                  </a:lnTo>
                  <a:lnTo>
                    <a:pt x="4808" y="0"/>
                  </a:lnTo>
                  <a:lnTo>
                    <a:pt x="8023" y="2478"/>
                  </a:lnTo>
                  <a:lnTo>
                    <a:pt x="14718" y="725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4" name="AutoShape 81">
              <a:extLst>
                <a:ext uri="{FF2B5EF4-FFF2-40B4-BE49-F238E27FC236}">
                  <a16:creationId xmlns:a16="http://schemas.microsoft.com/office/drawing/2014/main" id="{029AF875-7B33-4011-8F7F-F3659D461905}"/>
                </a:ext>
              </a:extLst>
            </p:cNvPr>
            <p:cNvSpPr>
              <a:spLocks/>
            </p:cNvSpPr>
            <p:nvPr/>
          </p:nvSpPr>
          <p:spPr bwMode="auto">
            <a:xfrm>
              <a:off x="1592515" y="10538866"/>
              <a:ext cx="51003" cy="593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22" y="10882"/>
                  </a:moveTo>
                  <a:lnTo>
                    <a:pt x="15880" y="18243"/>
                  </a:lnTo>
                  <a:lnTo>
                    <a:pt x="9031" y="21600"/>
                  </a:lnTo>
                  <a:lnTo>
                    <a:pt x="2467" y="15408"/>
                  </a:lnTo>
                  <a:lnTo>
                    <a:pt x="0" y="5249"/>
                  </a:lnTo>
                  <a:lnTo>
                    <a:pt x="8640" y="0"/>
                  </a:lnTo>
                  <a:lnTo>
                    <a:pt x="21600" y="598"/>
                  </a:lnTo>
                  <a:lnTo>
                    <a:pt x="20222" y="108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5" name="AutoShape 82">
              <a:extLst>
                <a:ext uri="{FF2B5EF4-FFF2-40B4-BE49-F238E27FC236}">
                  <a16:creationId xmlns:a16="http://schemas.microsoft.com/office/drawing/2014/main" id="{18861387-A80D-4C49-9A4E-B24EF7F9A524}"/>
                </a:ext>
              </a:extLst>
            </p:cNvPr>
            <p:cNvSpPr>
              <a:spLocks/>
            </p:cNvSpPr>
            <p:nvPr/>
          </p:nvSpPr>
          <p:spPr bwMode="auto">
            <a:xfrm>
              <a:off x="1525133" y="10513493"/>
              <a:ext cx="31802" cy="29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14" y="0"/>
                  </a:moveTo>
                  <a:lnTo>
                    <a:pt x="21600" y="18119"/>
                  </a:lnTo>
                  <a:lnTo>
                    <a:pt x="2630" y="21600"/>
                  </a:lnTo>
                  <a:lnTo>
                    <a:pt x="0" y="4787"/>
                  </a:lnTo>
                  <a:lnTo>
                    <a:pt x="1551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6" name="AutoShape 83">
              <a:extLst>
                <a:ext uri="{FF2B5EF4-FFF2-40B4-BE49-F238E27FC236}">
                  <a16:creationId xmlns:a16="http://schemas.microsoft.com/office/drawing/2014/main" id="{14FE3235-8C2C-4001-98CF-78873477493E}"/>
                </a:ext>
              </a:extLst>
            </p:cNvPr>
            <p:cNvSpPr>
              <a:spLocks/>
            </p:cNvSpPr>
            <p:nvPr/>
          </p:nvSpPr>
          <p:spPr bwMode="auto">
            <a:xfrm>
              <a:off x="1722041" y="9791961"/>
              <a:ext cx="598022" cy="7848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49" y="4250"/>
                  </a:moveTo>
                  <a:lnTo>
                    <a:pt x="19647" y="3729"/>
                  </a:lnTo>
                  <a:lnTo>
                    <a:pt x="20094" y="2713"/>
                  </a:lnTo>
                  <a:lnTo>
                    <a:pt x="20355" y="1945"/>
                  </a:lnTo>
                  <a:lnTo>
                    <a:pt x="19858" y="1014"/>
                  </a:lnTo>
                  <a:lnTo>
                    <a:pt x="18687" y="715"/>
                  </a:lnTo>
                  <a:lnTo>
                    <a:pt x="17565" y="78"/>
                  </a:lnTo>
                  <a:lnTo>
                    <a:pt x="15964" y="0"/>
                  </a:lnTo>
                  <a:lnTo>
                    <a:pt x="14390" y="831"/>
                  </a:lnTo>
                  <a:lnTo>
                    <a:pt x="13375" y="1739"/>
                  </a:lnTo>
                  <a:lnTo>
                    <a:pt x="11990" y="2573"/>
                  </a:lnTo>
                  <a:cubicBezTo>
                    <a:pt x="12203" y="2778"/>
                    <a:pt x="12449" y="2963"/>
                    <a:pt x="12722" y="3122"/>
                  </a:cubicBezTo>
                  <a:cubicBezTo>
                    <a:pt x="12990" y="3280"/>
                    <a:pt x="13282" y="3412"/>
                    <a:pt x="13591" y="3516"/>
                  </a:cubicBezTo>
                  <a:lnTo>
                    <a:pt x="14291" y="3732"/>
                  </a:lnTo>
                  <a:lnTo>
                    <a:pt x="14856" y="4327"/>
                  </a:lnTo>
                  <a:lnTo>
                    <a:pt x="14398" y="4848"/>
                  </a:lnTo>
                  <a:lnTo>
                    <a:pt x="13355" y="4210"/>
                  </a:lnTo>
                  <a:lnTo>
                    <a:pt x="12450" y="3756"/>
                  </a:lnTo>
                  <a:lnTo>
                    <a:pt x="11630" y="4193"/>
                  </a:lnTo>
                  <a:lnTo>
                    <a:pt x="11979" y="5173"/>
                  </a:lnTo>
                  <a:lnTo>
                    <a:pt x="11345" y="5698"/>
                  </a:lnTo>
                  <a:lnTo>
                    <a:pt x="11293" y="6857"/>
                  </a:lnTo>
                  <a:lnTo>
                    <a:pt x="12121" y="7362"/>
                  </a:lnTo>
                  <a:lnTo>
                    <a:pt x="12467" y="8058"/>
                  </a:lnTo>
                  <a:cubicBezTo>
                    <a:pt x="12122" y="8351"/>
                    <a:pt x="11553" y="8418"/>
                    <a:pt x="11109" y="8216"/>
                  </a:cubicBezTo>
                  <a:cubicBezTo>
                    <a:pt x="10798" y="8075"/>
                    <a:pt x="10606" y="7820"/>
                    <a:pt x="10602" y="7544"/>
                  </a:cubicBezTo>
                  <a:lnTo>
                    <a:pt x="9979" y="6957"/>
                  </a:lnTo>
                  <a:lnTo>
                    <a:pt x="8967" y="6502"/>
                  </a:lnTo>
                  <a:lnTo>
                    <a:pt x="9762" y="5066"/>
                  </a:lnTo>
                  <a:lnTo>
                    <a:pt x="10402" y="4105"/>
                  </a:lnTo>
                  <a:lnTo>
                    <a:pt x="11032" y="3589"/>
                  </a:lnTo>
                  <a:lnTo>
                    <a:pt x="10152" y="2565"/>
                  </a:lnTo>
                  <a:lnTo>
                    <a:pt x="9121" y="3173"/>
                  </a:lnTo>
                  <a:lnTo>
                    <a:pt x="8235" y="3186"/>
                  </a:lnTo>
                  <a:lnTo>
                    <a:pt x="7247" y="3226"/>
                  </a:lnTo>
                  <a:lnTo>
                    <a:pt x="6202" y="2662"/>
                  </a:lnTo>
                  <a:lnTo>
                    <a:pt x="4661" y="2259"/>
                  </a:lnTo>
                  <a:lnTo>
                    <a:pt x="4376" y="2718"/>
                  </a:lnTo>
                  <a:lnTo>
                    <a:pt x="5064" y="3699"/>
                  </a:lnTo>
                  <a:lnTo>
                    <a:pt x="6496" y="3914"/>
                  </a:lnTo>
                  <a:lnTo>
                    <a:pt x="7470" y="4193"/>
                  </a:lnTo>
                  <a:lnTo>
                    <a:pt x="7914" y="4894"/>
                  </a:lnTo>
                  <a:lnTo>
                    <a:pt x="6973" y="5459"/>
                  </a:lnTo>
                  <a:lnTo>
                    <a:pt x="5895" y="5521"/>
                  </a:lnTo>
                  <a:lnTo>
                    <a:pt x="5344" y="6080"/>
                  </a:lnTo>
                  <a:lnTo>
                    <a:pt x="4384" y="6891"/>
                  </a:lnTo>
                  <a:lnTo>
                    <a:pt x="3306" y="7596"/>
                  </a:lnTo>
                  <a:lnTo>
                    <a:pt x="2371" y="7196"/>
                  </a:lnTo>
                  <a:lnTo>
                    <a:pt x="1067" y="7124"/>
                  </a:lnTo>
                  <a:lnTo>
                    <a:pt x="0" y="7525"/>
                  </a:lnTo>
                  <a:lnTo>
                    <a:pt x="655" y="8152"/>
                  </a:lnTo>
                  <a:lnTo>
                    <a:pt x="2625" y="8297"/>
                  </a:lnTo>
                  <a:lnTo>
                    <a:pt x="1478" y="8810"/>
                  </a:lnTo>
                  <a:lnTo>
                    <a:pt x="227" y="9205"/>
                  </a:lnTo>
                  <a:lnTo>
                    <a:pt x="1156" y="9604"/>
                  </a:lnTo>
                  <a:lnTo>
                    <a:pt x="2397" y="9998"/>
                  </a:lnTo>
                  <a:lnTo>
                    <a:pt x="2911" y="10963"/>
                  </a:lnTo>
                  <a:lnTo>
                    <a:pt x="2623" y="11646"/>
                  </a:lnTo>
                  <a:lnTo>
                    <a:pt x="2892" y="12133"/>
                  </a:lnTo>
                  <a:lnTo>
                    <a:pt x="4211" y="12504"/>
                  </a:lnTo>
                  <a:lnTo>
                    <a:pt x="3663" y="13151"/>
                  </a:lnTo>
                  <a:lnTo>
                    <a:pt x="3064" y="14214"/>
                  </a:lnTo>
                  <a:lnTo>
                    <a:pt x="3784" y="15215"/>
                  </a:lnTo>
                  <a:lnTo>
                    <a:pt x="4316" y="16098"/>
                  </a:lnTo>
                  <a:lnTo>
                    <a:pt x="4804" y="17043"/>
                  </a:lnTo>
                  <a:lnTo>
                    <a:pt x="5638" y="17603"/>
                  </a:lnTo>
                  <a:lnTo>
                    <a:pt x="6636" y="16967"/>
                  </a:lnTo>
                  <a:lnTo>
                    <a:pt x="7472" y="16988"/>
                  </a:lnTo>
                  <a:lnTo>
                    <a:pt x="8478" y="17541"/>
                  </a:lnTo>
                  <a:lnTo>
                    <a:pt x="9812" y="17351"/>
                  </a:lnTo>
                  <a:lnTo>
                    <a:pt x="10871" y="17895"/>
                  </a:lnTo>
                  <a:lnTo>
                    <a:pt x="10948" y="18841"/>
                  </a:lnTo>
                  <a:lnTo>
                    <a:pt x="10281" y="19748"/>
                  </a:lnTo>
                  <a:lnTo>
                    <a:pt x="10062" y="20315"/>
                  </a:lnTo>
                  <a:lnTo>
                    <a:pt x="11002" y="20836"/>
                  </a:lnTo>
                  <a:lnTo>
                    <a:pt x="12379" y="21408"/>
                  </a:lnTo>
                  <a:lnTo>
                    <a:pt x="13777" y="21600"/>
                  </a:lnTo>
                  <a:lnTo>
                    <a:pt x="15179" y="20461"/>
                  </a:lnTo>
                  <a:lnTo>
                    <a:pt x="15848" y="19581"/>
                  </a:lnTo>
                  <a:lnTo>
                    <a:pt x="15160" y="18678"/>
                  </a:lnTo>
                  <a:lnTo>
                    <a:pt x="13813" y="18531"/>
                  </a:lnTo>
                  <a:lnTo>
                    <a:pt x="13275" y="17739"/>
                  </a:lnTo>
                  <a:lnTo>
                    <a:pt x="14263" y="16900"/>
                  </a:lnTo>
                  <a:lnTo>
                    <a:pt x="15922" y="16956"/>
                  </a:lnTo>
                  <a:lnTo>
                    <a:pt x="17307" y="16506"/>
                  </a:lnTo>
                  <a:lnTo>
                    <a:pt x="18226" y="16072"/>
                  </a:lnTo>
                  <a:lnTo>
                    <a:pt x="18970" y="15652"/>
                  </a:lnTo>
                  <a:lnTo>
                    <a:pt x="18487" y="14995"/>
                  </a:lnTo>
                  <a:lnTo>
                    <a:pt x="17900" y="14356"/>
                  </a:lnTo>
                  <a:lnTo>
                    <a:pt x="17623" y="13625"/>
                  </a:lnTo>
                  <a:lnTo>
                    <a:pt x="17368" y="12732"/>
                  </a:lnTo>
                  <a:lnTo>
                    <a:pt x="16153" y="12775"/>
                  </a:lnTo>
                  <a:lnTo>
                    <a:pt x="15464" y="12270"/>
                  </a:lnTo>
                  <a:lnTo>
                    <a:pt x="16060" y="11644"/>
                  </a:lnTo>
                  <a:lnTo>
                    <a:pt x="16623" y="10955"/>
                  </a:lnTo>
                  <a:lnTo>
                    <a:pt x="17578" y="9947"/>
                  </a:lnTo>
                  <a:lnTo>
                    <a:pt x="19000" y="9730"/>
                  </a:lnTo>
                  <a:lnTo>
                    <a:pt x="20261" y="9700"/>
                  </a:lnTo>
                  <a:lnTo>
                    <a:pt x="21496" y="9390"/>
                  </a:lnTo>
                  <a:lnTo>
                    <a:pt x="21600" y="8502"/>
                  </a:lnTo>
                  <a:lnTo>
                    <a:pt x="20799" y="7100"/>
                  </a:lnTo>
                  <a:lnTo>
                    <a:pt x="19683" y="5130"/>
                  </a:lnTo>
                  <a:lnTo>
                    <a:pt x="19549" y="425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7" name="AutoShape 84">
              <a:extLst>
                <a:ext uri="{FF2B5EF4-FFF2-40B4-BE49-F238E27FC236}">
                  <a16:creationId xmlns:a16="http://schemas.microsoft.com/office/drawing/2014/main" id="{52056B3C-436D-4E4B-9F14-0BA13C7150D6}"/>
                </a:ext>
              </a:extLst>
            </p:cNvPr>
            <p:cNvSpPr>
              <a:spLocks/>
            </p:cNvSpPr>
            <p:nvPr/>
          </p:nvSpPr>
          <p:spPr bwMode="auto">
            <a:xfrm>
              <a:off x="1912863" y="9394824"/>
              <a:ext cx="86207" cy="449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893"/>
                  </a:moveTo>
                  <a:lnTo>
                    <a:pt x="18478" y="21600"/>
                  </a:lnTo>
                  <a:lnTo>
                    <a:pt x="10583" y="19926"/>
                  </a:lnTo>
                  <a:lnTo>
                    <a:pt x="941" y="13394"/>
                  </a:lnTo>
                  <a:lnTo>
                    <a:pt x="0" y="495"/>
                  </a:lnTo>
                  <a:lnTo>
                    <a:pt x="5980" y="0"/>
                  </a:lnTo>
                  <a:lnTo>
                    <a:pt x="14751" y="1084"/>
                  </a:lnTo>
                  <a:lnTo>
                    <a:pt x="21600" y="48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8" name="AutoShape 85">
              <a:extLst>
                <a:ext uri="{FF2B5EF4-FFF2-40B4-BE49-F238E27FC236}">
                  <a16:creationId xmlns:a16="http://schemas.microsoft.com/office/drawing/2014/main" id="{033A3A47-5FC0-4F49-90EB-9A71B41945E0}"/>
                </a:ext>
              </a:extLst>
            </p:cNvPr>
            <p:cNvSpPr>
              <a:spLocks/>
            </p:cNvSpPr>
            <p:nvPr/>
          </p:nvSpPr>
          <p:spPr bwMode="auto">
            <a:xfrm>
              <a:off x="1742976" y="10587042"/>
              <a:ext cx="299587" cy="248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02" y="7256"/>
                  </a:moveTo>
                  <a:lnTo>
                    <a:pt x="21359" y="9531"/>
                  </a:lnTo>
                  <a:lnTo>
                    <a:pt x="21600" y="12050"/>
                  </a:lnTo>
                  <a:lnTo>
                    <a:pt x="21293" y="15241"/>
                  </a:lnTo>
                  <a:lnTo>
                    <a:pt x="19115" y="18540"/>
                  </a:lnTo>
                  <a:lnTo>
                    <a:pt x="16623" y="17408"/>
                  </a:lnTo>
                  <a:lnTo>
                    <a:pt x="15085" y="18629"/>
                  </a:lnTo>
                  <a:lnTo>
                    <a:pt x="14504" y="21040"/>
                  </a:lnTo>
                  <a:lnTo>
                    <a:pt x="12720" y="21600"/>
                  </a:lnTo>
                  <a:lnTo>
                    <a:pt x="10809" y="19188"/>
                  </a:lnTo>
                  <a:lnTo>
                    <a:pt x="8892" y="15967"/>
                  </a:lnTo>
                  <a:lnTo>
                    <a:pt x="6987" y="14770"/>
                  </a:lnTo>
                  <a:lnTo>
                    <a:pt x="3270" y="15187"/>
                  </a:lnTo>
                  <a:lnTo>
                    <a:pt x="2082" y="12936"/>
                  </a:lnTo>
                  <a:lnTo>
                    <a:pt x="404" y="11418"/>
                  </a:lnTo>
                  <a:lnTo>
                    <a:pt x="0" y="8930"/>
                  </a:lnTo>
                  <a:lnTo>
                    <a:pt x="1764" y="8656"/>
                  </a:lnTo>
                  <a:lnTo>
                    <a:pt x="4371" y="9495"/>
                  </a:lnTo>
                  <a:lnTo>
                    <a:pt x="4729" y="6173"/>
                  </a:lnTo>
                  <a:lnTo>
                    <a:pt x="2784" y="4273"/>
                  </a:lnTo>
                  <a:lnTo>
                    <a:pt x="3047" y="2207"/>
                  </a:lnTo>
                  <a:lnTo>
                    <a:pt x="5127" y="140"/>
                  </a:lnTo>
                  <a:lnTo>
                    <a:pt x="7386" y="0"/>
                  </a:lnTo>
                  <a:lnTo>
                    <a:pt x="9186" y="1749"/>
                  </a:lnTo>
                  <a:lnTo>
                    <a:pt x="10390" y="4649"/>
                  </a:lnTo>
                  <a:lnTo>
                    <a:pt x="12418" y="4327"/>
                  </a:lnTo>
                  <a:lnTo>
                    <a:pt x="13637" y="6953"/>
                  </a:lnTo>
                  <a:lnTo>
                    <a:pt x="15157" y="7018"/>
                  </a:lnTo>
                  <a:lnTo>
                    <a:pt x="16006" y="4295"/>
                  </a:lnTo>
                  <a:lnTo>
                    <a:pt x="18075" y="4295"/>
                  </a:lnTo>
                  <a:lnTo>
                    <a:pt x="19602" y="7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9" name="AutoShape 86">
              <a:extLst>
                <a:ext uri="{FF2B5EF4-FFF2-40B4-BE49-F238E27FC236}">
                  <a16:creationId xmlns:a16="http://schemas.microsoft.com/office/drawing/2014/main" id="{C6A57AFF-E0F0-46BE-B6C7-FFE206036CE0}"/>
                </a:ext>
              </a:extLst>
            </p:cNvPr>
            <p:cNvSpPr>
              <a:spLocks/>
            </p:cNvSpPr>
            <p:nvPr/>
          </p:nvSpPr>
          <p:spPr bwMode="auto">
            <a:xfrm>
              <a:off x="1989470" y="10585219"/>
              <a:ext cx="164430" cy="243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78"/>
                  </a:moveTo>
                  <a:lnTo>
                    <a:pt x="369" y="2032"/>
                  </a:lnTo>
                  <a:lnTo>
                    <a:pt x="3391" y="3296"/>
                  </a:lnTo>
                  <a:lnTo>
                    <a:pt x="4503" y="4620"/>
                  </a:lnTo>
                  <a:lnTo>
                    <a:pt x="6178" y="6490"/>
                  </a:lnTo>
                  <a:lnTo>
                    <a:pt x="7764" y="8324"/>
                  </a:lnTo>
                  <a:lnTo>
                    <a:pt x="9719" y="10511"/>
                  </a:lnTo>
                  <a:lnTo>
                    <a:pt x="9679" y="13395"/>
                  </a:lnTo>
                  <a:lnTo>
                    <a:pt x="9789" y="16687"/>
                  </a:lnTo>
                  <a:lnTo>
                    <a:pt x="9001" y="18764"/>
                  </a:lnTo>
                  <a:lnTo>
                    <a:pt x="11206" y="21600"/>
                  </a:lnTo>
                  <a:lnTo>
                    <a:pt x="13879" y="20325"/>
                  </a:lnTo>
                  <a:lnTo>
                    <a:pt x="14218" y="18466"/>
                  </a:lnTo>
                  <a:lnTo>
                    <a:pt x="13849" y="16268"/>
                  </a:lnTo>
                  <a:lnTo>
                    <a:pt x="14547" y="12994"/>
                  </a:lnTo>
                  <a:lnTo>
                    <a:pt x="16702" y="11209"/>
                  </a:lnTo>
                  <a:lnTo>
                    <a:pt x="20224" y="9758"/>
                  </a:lnTo>
                  <a:lnTo>
                    <a:pt x="21600" y="7316"/>
                  </a:lnTo>
                  <a:lnTo>
                    <a:pt x="19625" y="5179"/>
                  </a:lnTo>
                  <a:lnTo>
                    <a:pt x="15905" y="4748"/>
                  </a:lnTo>
                  <a:lnTo>
                    <a:pt x="15146" y="2591"/>
                  </a:lnTo>
                  <a:lnTo>
                    <a:pt x="11735" y="2387"/>
                  </a:lnTo>
                  <a:lnTo>
                    <a:pt x="4693" y="0"/>
                  </a:lnTo>
                  <a:lnTo>
                    <a:pt x="0" y="2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0" name="AutoShape 87">
              <a:extLst>
                <a:ext uri="{FF2B5EF4-FFF2-40B4-BE49-F238E27FC236}">
                  <a16:creationId xmlns:a16="http://schemas.microsoft.com/office/drawing/2014/main" id="{F49B956F-C3E0-4E67-92E1-25393524F4C7}"/>
                </a:ext>
              </a:extLst>
            </p:cNvPr>
            <p:cNvSpPr>
              <a:spLocks/>
            </p:cNvSpPr>
            <p:nvPr/>
          </p:nvSpPr>
          <p:spPr bwMode="auto">
            <a:xfrm>
              <a:off x="2132547" y="10530531"/>
              <a:ext cx="136403" cy="10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49" y="0"/>
                  </a:moveTo>
                  <a:lnTo>
                    <a:pt x="11237" y="361"/>
                  </a:lnTo>
                  <a:lnTo>
                    <a:pt x="8555" y="3806"/>
                  </a:lnTo>
                  <a:lnTo>
                    <a:pt x="5620" y="10178"/>
                  </a:lnTo>
                  <a:lnTo>
                    <a:pt x="0" y="12915"/>
                  </a:lnTo>
                  <a:lnTo>
                    <a:pt x="1037" y="19643"/>
                  </a:lnTo>
                  <a:lnTo>
                    <a:pt x="6184" y="21600"/>
                  </a:lnTo>
                  <a:lnTo>
                    <a:pt x="7228" y="15727"/>
                  </a:lnTo>
                  <a:lnTo>
                    <a:pt x="10675" y="13299"/>
                  </a:lnTo>
                  <a:lnTo>
                    <a:pt x="15988" y="12960"/>
                  </a:lnTo>
                  <a:lnTo>
                    <a:pt x="21146" y="10619"/>
                  </a:lnTo>
                  <a:lnTo>
                    <a:pt x="21600" y="4474"/>
                  </a:lnTo>
                  <a:lnTo>
                    <a:pt x="18498" y="2545"/>
                  </a:lnTo>
                  <a:lnTo>
                    <a:pt x="150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1" name="AutoShape 88">
              <a:extLst>
                <a:ext uri="{FF2B5EF4-FFF2-40B4-BE49-F238E27FC236}">
                  <a16:creationId xmlns:a16="http://schemas.microsoft.com/office/drawing/2014/main" id="{33B1889C-2954-4F36-844E-5BB61AE6AA97}"/>
                </a:ext>
              </a:extLst>
            </p:cNvPr>
            <p:cNvSpPr>
              <a:spLocks/>
            </p:cNvSpPr>
            <p:nvPr/>
          </p:nvSpPr>
          <p:spPr bwMode="auto">
            <a:xfrm>
              <a:off x="2273828" y="10146834"/>
              <a:ext cx="56285" cy="714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3539"/>
                  </a:moveTo>
                  <a:lnTo>
                    <a:pt x="16908" y="21600"/>
                  </a:lnTo>
                  <a:lnTo>
                    <a:pt x="6997" y="20051"/>
                  </a:lnTo>
                  <a:lnTo>
                    <a:pt x="0" y="14489"/>
                  </a:lnTo>
                  <a:lnTo>
                    <a:pt x="7481" y="4093"/>
                  </a:lnTo>
                  <a:lnTo>
                    <a:pt x="20131" y="0"/>
                  </a:lnTo>
                  <a:lnTo>
                    <a:pt x="21600" y="1353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2" name="AutoShape 89">
              <a:extLst>
                <a:ext uri="{FF2B5EF4-FFF2-40B4-BE49-F238E27FC236}">
                  <a16:creationId xmlns:a16="http://schemas.microsoft.com/office/drawing/2014/main" id="{BFBFC238-8CDC-4260-8405-6C877AA983AD}"/>
                </a:ext>
              </a:extLst>
            </p:cNvPr>
            <p:cNvSpPr>
              <a:spLocks/>
            </p:cNvSpPr>
            <p:nvPr/>
          </p:nvSpPr>
          <p:spPr bwMode="auto">
            <a:xfrm>
              <a:off x="1936349" y="10537976"/>
              <a:ext cx="27121" cy="436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464"/>
                  </a:moveTo>
                  <a:lnTo>
                    <a:pt x="18395" y="21600"/>
                  </a:lnTo>
                  <a:lnTo>
                    <a:pt x="968" y="17071"/>
                  </a:lnTo>
                  <a:lnTo>
                    <a:pt x="0" y="0"/>
                  </a:lnTo>
                  <a:lnTo>
                    <a:pt x="21600" y="94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3" name="AutoShape 90">
              <a:extLst>
                <a:ext uri="{FF2B5EF4-FFF2-40B4-BE49-F238E27FC236}">
                  <a16:creationId xmlns:a16="http://schemas.microsoft.com/office/drawing/2014/main" id="{40461E5F-2B43-47CF-A75D-4B01E3353FCA}"/>
                </a:ext>
              </a:extLst>
            </p:cNvPr>
            <p:cNvSpPr>
              <a:spLocks/>
            </p:cNvSpPr>
            <p:nvPr/>
          </p:nvSpPr>
          <p:spPr bwMode="auto">
            <a:xfrm>
              <a:off x="2358934" y="10083244"/>
              <a:ext cx="23928" cy="54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303"/>
                  </a:moveTo>
                  <a:lnTo>
                    <a:pt x="11866" y="21600"/>
                  </a:lnTo>
                  <a:lnTo>
                    <a:pt x="0" y="11491"/>
                  </a:lnTo>
                  <a:lnTo>
                    <a:pt x="5347" y="0"/>
                  </a:lnTo>
                  <a:lnTo>
                    <a:pt x="21600" y="930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4" name="AutoShape 91">
              <a:extLst>
                <a:ext uri="{FF2B5EF4-FFF2-40B4-BE49-F238E27FC236}">
                  <a16:creationId xmlns:a16="http://schemas.microsoft.com/office/drawing/2014/main" id="{81FB4031-E87B-4312-80F5-5635CBE7C1E2}"/>
                </a:ext>
              </a:extLst>
            </p:cNvPr>
            <p:cNvSpPr>
              <a:spLocks/>
            </p:cNvSpPr>
            <p:nvPr/>
          </p:nvSpPr>
          <p:spPr bwMode="auto">
            <a:xfrm>
              <a:off x="1805740" y="10395494"/>
              <a:ext cx="24555" cy="28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1109"/>
                  </a:moveTo>
                  <a:lnTo>
                    <a:pt x="2471" y="21600"/>
                  </a:lnTo>
                  <a:lnTo>
                    <a:pt x="0" y="0"/>
                  </a:lnTo>
                  <a:lnTo>
                    <a:pt x="21600" y="1110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5" name="AutoShape 92">
              <a:extLst>
                <a:ext uri="{FF2B5EF4-FFF2-40B4-BE49-F238E27FC236}">
                  <a16:creationId xmlns:a16="http://schemas.microsoft.com/office/drawing/2014/main" id="{7BDEDA56-4B48-4193-8420-430828D5F39D}"/>
                </a:ext>
              </a:extLst>
            </p:cNvPr>
            <p:cNvSpPr>
              <a:spLocks/>
            </p:cNvSpPr>
            <p:nvPr/>
          </p:nvSpPr>
          <p:spPr bwMode="auto">
            <a:xfrm>
              <a:off x="1881900" y="10566215"/>
              <a:ext cx="29746" cy="337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253"/>
                  </a:moveTo>
                  <a:lnTo>
                    <a:pt x="18402" y="21600"/>
                  </a:lnTo>
                  <a:lnTo>
                    <a:pt x="2481" y="16475"/>
                  </a:lnTo>
                  <a:lnTo>
                    <a:pt x="0" y="0"/>
                  </a:lnTo>
                  <a:lnTo>
                    <a:pt x="21600" y="52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6" name="AutoShape 93">
              <a:extLst>
                <a:ext uri="{FF2B5EF4-FFF2-40B4-BE49-F238E27FC236}">
                  <a16:creationId xmlns:a16="http://schemas.microsoft.com/office/drawing/2014/main" id="{36E29BF5-015D-428C-9B96-162E91D7B0BB}"/>
                </a:ext>
              </a:extLst>
            </p:cNvPr>
            <p:cNvSpPr>
              <a:spLocks/>
            </p:cNvSpPr>
            <p:nvPr/>
          </p:nvSpPr>
          <p:spPr bwMode="auto">
            <a:xfrm>
              <a:off x="1728546" y="8982278"/>
              <a:ext cx="108467" cy="74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43" y="10093"/>
                  </a:moveTo>
                  <a:lnTo>
                    <a:pt x="12845" y="6501"/>
                  </a:lnTo>
                  <a:lnTo>
                    <a:pt x="16489" y="0"/>
                  </a:lnTo>
                  <a:lnTo>
                    <a:pt x="21600" y="2603"/>
                  </a:lnTo>
                  <a:lnTo>
                    <a:pt x="18576" y="7473"/>
                  </a:lnTo>
                  <a:lnTo>
                    <a:pt x="15461" y="12137"/>
                  </a:lnTo>
                  <a:lnTo>
                    <a:pt x="13631" y="20252"/>
                  </a:lnTo>
                  <a:lnTo>
                    <a:pt x="7929" y="21163"/>
                  </a:lnTo>
                  <a:lnTo>
                    <a:pt x="1161" y="21600"/>
                  </a:lnTo>
                  <a:lnTo>
                    <a:pt x="0" y="15745"/>
                  </a:lnTo>
                  <a:cubicBezTo>
                    <a:pt x="708" y="14485"/>
                    <a:pt x="1416" y="13225"/>
                    <a:pt x="2125" y="11965"/>
                  </a:cubicBezTo>
                  <a:cubicBezTo>
                    <a:pt x="2833" y="10705"/>
                    <a:pt x="3541" y="9445"/>
                    <a:pt x="4249" y="8184"/>
                  </a:cubicBezTo>
                  <a:lnTo>
                    <a:pt x="8443" y="100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7" name="AutoShape 94">
              <a:extLst>
                <a:ext uri="{FF2B5EF4-FFF2-40B4-BE49-F238E27FC236}">
                  <a16:creationId xmlns:a16="http://schemas.microsoft.com/office/drawing/2014/main" id="{79EFE2EC-77EE-4B1C-B1AE-5966FD5656D1}"/>
                </a:ext>
              </a:extLst>
            </p:cNvPr>
            <p:cNvSpPr>
              <a:spLocks/>
            </p:cNvSpPr>
            <p:nvPr/>
          </p:nvSpPr>
          <p:spPr bwMode="auto">
            <a:xfrm>
              <a:off x="1004107" y="9214217"/>
              <a:ext cx="127655" cy="173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1" y="5834"/>
                  </a:moveTo>
                  <a:lnTo>
                    <a:pt x="13797" y="6981"/>
                  </a:lnTo>
                  <a:lnTo>
                    <a:pt x="13540" y="9251"/>
                  </a:lnTo>
                  <a:lnTo>
                    <a:pt x="15776" y="12140"/>
                  </a:lnTo>
                  <a:lnTo>
                    <a:pt x="13116" y="15387"/>
                  </a:lnTo>
                  <a:lnTo>
                    <a:pt x="11408" y="18430"/>
                  </a:lnTo>
                  <a:lnTo>
                    <a:pt x="7425" y="21286"/>
                  </a:lnTo>
                  <a:lnTo>
                    <a:pt x="1989" y="21600"/>
                  </a:lnTo>
                  <a:lnTo>
                    <a:pt x="0" y="18923"/>
                  </a:lnTo>
                  <a:lnTo>
                    <a:pt x="437" y="14588"/>
                  </a:lnTo>
                  <a:lnTo>
                    <a:pt x="2668" y="12464"/>
                  </a:lnTo>
                  <a:lnTo>
                    <a:pt x="4138" y="10178"/>
                  </a:lnTo>
                  <a:lnTo>
                    <a:pt x="4849" y="7185"/>
                  </a:lnTo>
                  <a:lnTo>
                    <a:pt x="6424" y="4567"/>
                  </a:lnTo>
                  <a:lnTo>
                    <a:pt x="9381" y="2902"/>
                  </a:lnTo>
                  <a:lnTo>
                    <a:pt x="13921" y="1720"/>
                  </a:lnTo>
                  <a:lnTo>
                    <a:pt x="17305" y="0"/>
                  </a:lnTo>
                  <a:lnTo>
                    <a:pt x="21600" y="885"/>
                  </a:lnTo>
                  <a:lnTo>
                    <a:pt x="20945" y="6078"/>
                  </a:lnTo>
                  <a:lnTo>
                    <a:pt x="16881" y="583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8" name="AutoShape 95">
              <a:extLst>
                <a:ext uri="{FF2B5EF4-FFF2-40B4-BE49-F238E27FC236}">
                  <a16:creationId xmlns:a16="http://schemas.microsoft.com/office/drawing/2014/main" id="{373D49B9-CEBA-499D-8CBB-99F6C7771E1B}"/>
                </a:ext>
              </a:extLst>
            </p:cNvPr>
            <p:cNvSpPr>
              <a:spLocks/>
            </p:cNvSpPr>
            <p:nvPr/>
          </p:nvSpPr>
          <p:spPr bwMode="auto">
            <a:xfrm>
              <a:off x="1121120" y="9278835"/>
              <a:ext cx="49602" cy="32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21" y="0"/>
                  </a:moveTo>
                  <a:lnTo>
                    <a:pt x="21600" y="11303"/>
                  </a:lnTo>
                  <a:lnTo>
                    <a:pt x="12105" y="21600"/>
                  </a:lnTo>
                  <a:lnTo>
                    <a:pt x="0" y="17619"/>
                  </a:lnTo>
                  <a:lnTo>
                    <a:pt x="1492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9" name="AutoShape 96">
              <a:extLst>
                <a:ext uri="{FF2B5EF4-FFF2-40B4-BE49-F238E27FC236}">
                  <a16:creationId xmlns:a16="http://schemas.microsoft.com/office/drawing/2014/main" id="{43E6C7C3-D099-4AF5-B330-5590628C7553}"/>
                </a:ext>
              </a:extLst>
            </p:cNvPr>
            <p:cNvSpPr>
              <a:spLocks/>
            </p:cNvSpPr>
            <p:nvPr/>
          </p:nvSpPr>
          <p:spPr bwMode="auto">
            <a:xfrm>
              <a:off x="1932376" y="1494431"/>
              <a:ext cx="4681130" cy="8842867"/>
            </a:xfrm>
            <a:custGeom>
              <a:avLst/>
              <a:gdLst>
                <a:gd name="T0" fmla="*/ 10800 w 21600"/>
                <a:gd name="T1" fmla="*/ 10798 h 21597"/>
                <a:gd name="T2" fmla="*/ 10800 w 21600"/>
                <a:gd name="T3" fmla="*/ 10798 h 21597"/>
                <a:gd name="T4" fmla="*/ 10800 w 21600"/>
                <a:gd name="T5" fmla="*/ 10798 h 21597"/>
                <a:gd name="T6" fmla="*/ 10800 w 21600"/>
                <a:gd name="T7" fmla="*/ 10798 h 21597"/>
              </a:gdLst>
              <a:ahLst/>
              <a:cxnLst>
                <a:cxn ang="0">
                  <a:pos x="T0" y="T1"/>
                </a:cxn>
                <a:cxn ang="0">
                  <a:pos x="T2" y="T3"/>
                </a:cxn>
                <a:cxn ang="0">
                  <a:pos x="T4" y="T5"/>
                </a:cxn>
                <a:cxn ang="0">
                  <a:pos x="T6" y="T7"/>
                </a:cxn>
              </a:cxnLst>
              <a:rect l="0" t="0" r="r" b="b"/>
              <a:pathLst>
                <a:path w="21600" h="21597">
                  <a:moveTo>
                    <a:pt x="138" y="16575"/>
                  </a:moveTo>
                  <a:lnTo>
                    <a:pt x="103" y="16643"/>
                  </a:lnTo>
                  <a:lnTo>
                    <a:pt x="91" y="16703"/>
                  </a:lnTo>
                  <a:lnTo>
                    <a:pt x="140" y="16768"/>
                  </a:lnTo>
                  <a:lnTo>
                    <a:pt x="287" y="16815"/>
                  </a:lnTo>
                  <a:lnTo>
                    <a:pt x="397" y="16854"/>
                  </a:lnTo>
                  <a:lnTo>
                    <a:pt x="500" y="16859"/>
                  </a:lnTo>
                  <a:lnTo>
                    <a:pt x="548" y="16802"/>
                  </a:lnTo>
                  <a:lnTo>
                    <a:pt x="612" y="16743"/>
                  </a:lnTo>
                  <a:lnTo>
                    <a:pt x="756" y="16730"/>
                  </a:lnTo>
                  <a:lnTo>
                    <a:pt x="798" y="16793"/>
                  </a:lnTo>
                  <a:lnTo>
                    <a:pt x="687" y="16818"/>
                  </a:lnTo>
                  <a:lnTo>
                    <a:pt x="632" y="16881"/>
                  </a:lnTo>
                  <a:lnTo>
                    <a:pt x="800" y="16917"/>
                  </a:lnTo>
                  <a:lnTo>
                    <a:pt x="872" y="16883"/>
                  </a:lnTo>
                  <a:lnTo>
                    <a:pt x="999" y="16855"/>
                  </a:lnTo>
                  <a:lnTo>
                    <a:pt x="1082" y="16906"/>
                  </a:lnTo>
                  <a:lnTo>
                    <a:pt x="1125" y="16959"/>
                  </a:lnTo>
                  <a:lnTo>
                    <a:pt x="1095" y="17008"/>
                  </a:lnTo>
                  <a:lnTo>
                    <a:pt x="992" y="17003"/>
                  </a:lnTo>
                  <a:lnTo>
                    <a:pt x="855" y="17002"/>
                  </a:lnTo>
                  <a:lnTo>
                    <a:pt x="715" y="17040"/>
                  </a:lnTo>
                  <a:lnTo>
                    <a:pt x="567" y="17069"/>
                  </a:lnTo>
                  <a:lnTo>
                    <a:pt x="437" y="17101"/>
                  </a:lnTo>
                  <a:lnTo>
                    <a:pt x="378" y="17153"/>
                  </a:lnTo>
                  <a:lnTo>
                    <a:pt x="421" y="17213"/>
                  </a:lnTo>
                  <a:lnTo>
                    <a:pt x="554" y="17241"/>
                  </a:lnTo>
                  <a:lnTo>
                    <a:pt x="684" y="17228"/>
                  </a:lnTo>
                  <a:lnTo>
                    <a:pt x="804" y="17203"/>
                  </a:lnTo>
                  <a:lnTo>
                    <a:pt x="926" y="17208"/>
                  </a:lnTo>
                  <a:lnTo>
                    <a:pt x="1016" y="17248"/>
                  </a:lnTo>
                  <a:lnTo>
                    <a:pt x="851" y="17292"/>
                  </a:lnTo>
                  <a:lnTo>
                    <a:pt x="739" y="17295"/>
                  </a:lnTo>
                  <a:lnTo>
                    <a:pt x="597" y="17297"/>
                  </a:lnTo>
                  <a:lnTo>
                    <a:pt x="473" y="17300"/>
                  </a:lnTo>
                  <a:lnTo>
                    <a:pt x="411" y="17358"/>
                  </a:lnTo>
                  <a:lnTo>
                    <a:pt x="436" y="17412"/>
                  </a:lnTo>
                  <a:cubicBezTo>
                    <a:pt x="467" y="17415"/>
                    <a:pt x="499" y="17416"/>
                    <a:pt x="531" y="17415"/>
                  </a:cubicBezTo>
                  <a:cubicBezTo>
                    <a:pt x="578" y="17413"/>
                    <a:pt x="624" y="17407"/>
                    <a:pt x="671" y="17406"/>
                  </a:cubicBezTo>
                  <a:cubicBezTo>
                    <a:pt x="709" y="17404"/>
                    <a:pt x="747" y="17407"/>
                    <a:pt x="784" y="17412"/>
                  </a:cubicBezTo>
                  <a:lnTo>
                    <a:pt x="751" y="17474"/>
                  </a:lnTo>
                  <a:lnTo>
                    <a:pt x="803" y="17567"/>
                  </a:lnTo>
                  <a:lnTo>
                    <a:pt x="816" y="17643"/>
                  </a:lnTo>
                  <a:lnTo>
                    <a:pt x="776" y="17686"/>
                  </a:lnTo>
                  <a:lnTo>
                    <a:pt x="864" y="17740"/>
                  </a:lnTo>
                  <a:lnTo>
                    <a:pt x="848" y="17792"/>
                  </a:lnTo>
                  <a:lnTo>
                    <a:pt x="727" y="17802"/>
                  </a:lnTo>
                  <a:lnTo>
                    <a:pt x="721" y="17860"/>
                  </a:lnTo>
                  <a:lnTo>
                    <a:pt x="823" y="17904"/>
                  </a:lnTo>
                  <a:lnTo>
                    <a:pt x="934" y="17935"/>
                  </a:lnTo>
                  <a:lnTo>
                    <a:pt x="1007" y="17992"/>
                  </a:lnTo>
                  <a:lnTo>
                    <a:pt x="1040" y="18068"/>
                  </a:lnTo>
                  <a:lnTo>
                    <a:pt x="1040" y="18137"/>
                  </a:lnTo>
                  <a:lnTo>
                    <a:pt x="1002" y="18195"/>
                  </a:lnTo>
                  <a:lnTo>
                    <a:pt x="940" y="18257"/>
                  </a:lnTo>
                  <a:lnTo>
                    <a:pt x="886" y="18328"/>
                  </a:lnTo>
                  <a:lnTo>
                    <a:pt x="934" y="18389"/>
                  </a:lnTo>
                  <a:lnTo>
                    <a:pt x="1036" y="18414"/>
                  </a:lnTo>
                  <a:lnTo>
                    <a:pt x="1138" y="18429"/>
                  </a:lnTo>
                  <a:lnTo>
                    <a:pt x="1245" y="18476"/>
                  </a:lnTo>
                  <a:lnTo>
                    <a:pt x="1338" y="18568"/>
                  </a:lnTo>
                  <a:lnTo>
                    <a:pt x="1275" y="18623"/>
                  </a:lnTo>
                  <a:lnTo>
                    <a:pt x="1258" y="18673"/>
                  </a:lnTo>
                  <a:lnTo>
                    <a:pt x="1324" y="18765"/>
                  </a:lnTo>
                  <a:lnTo>
                    <a:pt x="1401" y="18817"/>
                  </a:lnTo>
                  <a:lnTo>
                    <a:pt x="1498" y="18886"/>
                  </a:lnTo>
                  <a:lnTo>
                    <a:pt x="1592" y="18932"/>
                  </a:lnTo>
                  <a:lnTo>
                    <a:pt x="1674" y="18986"/>
                  </a:lnTo>
                  <a:lnTo>
                    <a:pt x="1652" y="19033"/>
                  </a:lnTo>
                  <a:lnTo>
                    <a:pt x="1565" y="19093"/>
                  </a:lnTo>
                  <a:lnTo>
                    <a:pt x="1578" y="19152"/>
                  </a:lnTo>
                  <a:lnTo>
                    <a:pt x="1691" y="19185"/>
                  </a:lnTo>
                  <a:lnTo>
                    <a:pt x="1780" y="19219"/>
                  </a:lnTo>
                  <a:lnTo>
                    <a:pt x="1870" y="19255"/>
                  </a:lnTo>
                  <a:lnTo>
                    <a:pt x="1947" y="19314"/>
                  </a:lnTo>
                  <a:lnTo>
                    <a:pt x="2020" y="19358"/>
                  </a:lnTo>
                  <a:lnTo>
                    <a:pt x="2138" y="19426"/>
                  </a:lnTo>
                  <a:lnTo>
                    <a:pt x="2179" y="19496"/>
                  </a:lnTo>
                  <a:lnTo>
                    <a:pt x="2370" y="19548"/>
                  </a:lnTo>
                  <a:lnTo>
                    <a:pt x="2482" y="19603"/>
                  </a:lnTo>
                  <a:lnTo>
                    <a:pt x="2563" y="19661"/>
                  </a:lnTo>
                  <a:lnTo>
                    <a:pt x="2663" y="19722"/>
                  </a:lnTo>
                  <a:lnTo>
                    <a:pt x="2593" y="19756"/>
                  </a:lnTo>
                  <a:lnTo>
                    <a:pt x="2473" y="19780"/>
                  </a:lnTo>
                  <a:lnTo>
                    <a:pt x="2331" y="19795"/>
                  </a:lnTo>
                  <a:lnTo>
                    <a:pt x="2232" y="19819"/>
                  </a:lnTo>
                  <a:lnTo>
                    <a:pt x="2142" y="19885"/>
                  </a:lnTo>
                  <a:lnTo>
                    <a:pt x="2053" y="19946"/>
                  </a:lnTo>
                  <a:lnTo>
                    <a:pt x="2095" y="20037"/>
                  </a:lnTo>
                  <a:lnTo>
                    <a:pt x="2163" y="20095"/>
                  </a:lnTo>
                  <a:lnTo>
                    <a:pt x="2229" y="20154"/>
                  </a:lnTo>
                  <a:lnTo>
                    <a:pt x="2136" y="20225"/>
                  </a:lnTo>
                  <a:lnTo>
                    <a:pt x="2041" y="20196"/>
                  </a:lnTo>
                  <a:lnTo>
                    <a:pt x="1984" y="20132"/>
                  </a:lnTo>
                  <a:lnTo>
                    <a:pt x="1880" y="20065"/>
                  </a:lnTo>
                  <a:lnTo>
                    <a:pt x="1784" y="20059"/>
                  </a:lnTo>
                  <a:lnTo>
                    <a:pt x="1690" y="20086"/>
                  </a:lnTo>
                  <a:lnTo>
                    <a:pt x="1618" y="20143"/>
                  </a:lnTo>
                  <a:lnTo>
                    <a:pt x="1634" y="20201"/>
                  </a:lnTo>
                  <a:lnTo>
                    <a:pt x="1730" y="20263"/>
                  </a:lnTo>
                  <a:cubicBezTo>
                    <a:pt x="1760" y="20285"/>
                    <a:pt x="1786" y="20309"/>
                    <a:pt x="1808" y="20334"/>
                  </a:cubicBezTo>
                  <a:cubicBezTo>
                    <a:pt x="1841" y="20370"/>
                    <a:pt x="1866" y="20409"/>
                    <a:pt x="1882" y="20449"/>
                  </a:cubicBezTo>
                  <a:lnTo>
                    <a:pt x="1945" y="20554"/>
                  </a:lnTo>
                  <a:lnTo>
                    <a:pt x="2094" y="20632"/>
                  </a:lnTo>
                  <a:lnTo>
                    <a:pt x="2165" y="20687"/>
                  </a:lnTo>
                  <a:lnTo>
                    <a:pt x="2265" y="20763"/>
                  </a:lnTo>
                  <a:lnTo>
                    <a:pt x="2332" y="20818"/>
                  </a:lnTo>
                  <a:lnTo>
                    <a:pt x="2347" y="20883"/>
                  </a:lnTo>
                  <a:lnTo>
                    <a:pt x="2406" y="20942"/>
                  </a:lnTo>
                  <a:lnTo>
                    <a:pt x="2502" y="20941"/>
                  </a:lnTo>
                  <a:lnTo>
                    <a:pt x="2616" y="20974"/>
                  </a:lnTo>
                  <a:lnTo>
                    <a:pt x="2605" y="21051"/>
                  </a:lnTo>
                  <a:lnTo>
                    <a:pt x="2468" y="21078"/>
                  </a:lnTo>
                  <a:lnTo>
                    <a:pt x="2398" y="21099"/>
                  </a:lnTo>
                  <a:lnTo>
                    <a:pt x="2392" y="21150"/>
                  </a:lnTo>
                  <a:lnTo>
                    <a:pt x="2308" y="21160"/>
                  </a:lnTo>
                  <a:lnTo>
                    <a:pt x="2278" y="21201"/>
                  </a:lnTo>
                  <a:lnTo>
                    <a:pt x="2344" y="21260"/>
                  </a:lnTo>
                  <a:lnTo>
                    <a:pt x="2433" y="21315"/>
                  </a:lnTo>
                  <a:lnTo>
                    <a:pt x="2389" y="21350"/>
                  </a:lnTo>
                  <a:lnTo>
                    <a:pt x="2294" y="21360"/>
                  </a:lnTo>
                  <a:lnTo>
                    <a:pt x="2193" y="21418"/>
                  </a:lnTo>
                  <a:lnTo>
                    <a:pt x="2196" y="21468"/>
                  </a:lnTo>
                  <a:lnTo>
                    <a:pt x="2292" y="21485"/>
                  </a:lnTo>
                  <a:lnTo>
                    <a:pt x="2397" y="21470"/>
                  </a:lnTo>
                  <a:lnTo>
                    <a:pt x="2510" y="21484"/>
                  </a:lnTo>
                  <a:lnTo>
                    <a:pt x="2626" y="21524"/>
                  </a:lnTo>
                  <a:lnTo>
                    <a:pt x="2798" y="21577"/>
                  </a:lnTo>
                  <a:cubicBezTo>
                    <a:pt x="2834" y="21593"/>
                    <a:pt x="2882" y="21600"/>
                    <a:pt x="2928" y="21596"/>
                  </a:cubicBezTo>
                  <a:cubicBezTo>
                    <a:pt x="2987" y="21591"/>
                    <a:pt x="3035" y="21569"/>
                    <a:pt x="3055" y="21539"/>
                  </a:cubicBezTo>
                  <a:lnTo>
                    <a:pt x="3169" y="21511"/>
                  </a:lnTo>
                  <a:lnTo>
                    <a:pt x="3281" y="21488"/>
                  </a:lnTo>
                  <a:lnTo>
                    <a:pt x="3441" y="21479"/>
                  </a:lnTo>
                  <a:lnTo>
                    <a:pt x="3613" y="21510"/>
                  </a:lnTo>
                  <a:lnTo>
                    <a:pt x="3711" y="21531"/>
                  </a:lnTo>
                  <a:lnTo>
                    <a:pt x="3805" y="21494"/>
                  </a:lnTo>
                  <a:lnTo>
                    <a:pt x="3893" y="21473"/>
                  </a:lnTo>
                  <a:lnTo>
                    <a:pt x="4004" y="21453"/>
                  </a:lnTo>
                  <a:lnTo>
                    <a:pt x="4138" y="21450"/>
                  </a:lnTo>
                  <a:lnTo>
                    <a:pt x="4243" y="21479"/>
                  </a:lnTo>
                  <a:lnTo>
                    <a:pt x="4339" y="21523"/>
                  </a:lnTo>
                  <a:lnTo>
                    <a:pt x="4494" y="21532"/>
                  </a:lnTo>
                  <a:lnTo>
                    <a:pt x="4614" y="21507"/>
                  </a:lnTo>
                  <a:lnTo>
                    <a:pt x="4744" y="21489"/>
                  </a:lnTo>
                  <a:lnTo>
                    <a:pt x="4824" y="21438"/>
                  </a:lnTo>
                  <a:lnTo>
                    <a:pt x="4857" y="21390"/>
                  </a:lnTo>
                  <a:lnTo>
                    <a:pt x="5013" y="21354"/>
                  </a:lnTo>
                  <a:lnTo>
                    <a:pt x="5096" y="21310"/>
                  </a:lnTo>
                  <a:lnTo>
                    <a:pt x="5080" y="21243"/>
                  </a:lnTo>
                  <a:lnTo>
                    <a:pt x="4943" y="21201"/>
                  </a:lnTo>
                  <a:lnTo>
                    <a:pt x="4800" y="21166"/>
                  </a:lnTo>
                  <a:lnTo>
                    <a:pt x="4816" y="21057"/>
                  </a:lnTo>
                  <a:lnTo>
                    <a:pt x="4726" y="21001"/>
                  </a:lnTo>
                  <a:lnTo>
                    <a:pt x="4621" y="20959"/>
                  </a:lnTo>
                  <a:lnTo>
                    <a:pt x="4666" y="20864"/>
                  </a:lnTo>
                  <a:lnTo>
                    <a:pt x="4834" y="20864"/>
                  </a:lnTo>
                  <a:lnTo>
                    <a:pt x="4901" y="20790"/>
                  </a:lnTo>
                  <a:lnTo>
                    <a:pt x="4898" y="20726"/>
                  </a:lnTo>
                  <a:lnTo>
                    <a:pt x="5017" y="20680"/>
                  </a:lnTo>
                  <a:lnTo>
                    <a:pt x="5164" y="20653"/>
                  </a:lnTo>
                  <a:lnTo>
                    <a:pt x="5279" y="20622"/>
                  </a:lnTo>
                  <a:lnTo>
                    <a:pt x="5383" y="20587"/>
                  </a:lnTo>
                  <a:lnTo>
                    <a:pt x="5532" y="20600"/>
                  </a:lnTo>
                  <a:lnTo>
                    <a:pt x="5694" y="20583"/>
                  </a:lnTo>
                  <a:lnTo>
                    <a:pt x="5779" y="20544"/>
                  </a:lnTo>
                  <a:lnTo>
                    <a:pt x="5739" y="20486"/>
                  </a:lnTo>
                  <a:lnTo>
                    <a:pt x="5688" y="20457"/>
                  </a:lnTo>
                  <a:lnTo>
                    <a:pt x="5823" y="20425"/>
                  </a:lnTo>
                  <a:lnTo>
                    <a:pt x="5922" y="20422"/>
                  </a:lnTo>
                  <a:lnTo>
                    <a:pt x="6037" y="20478"/>
                  </a:lnTo>
                  <a:lnTo>
                    <a:pt x="6162" y="20465"/>
                  </a:lnTo>
                  <a:lnTo>
                    <a:pt x="6203" y="20423"/>
                  </a:lnTo>
                  <a:lnTo>
                    <a:pt x="6289" y="20388"/>
                  </a:lnTo>
                  <a:lnTo>
                    <a:pt x="6385" y="20416"/>
                  </a:lnTo>
                  <a:lnTo>
                    <a:pt x="6414" y="20488"/>
                  </a:lnTo>
                  <a:lnTo>
                    <a:pt x="6535" y="20469"/>
                  </a:lnTo>
                  <a:lnTo>
                    <a:pt x="6642" y="20407"/>
                  </a:lnTo>
                  <a:lnTo>
                    <a:pt x="6767" y="20466"/>
                  </a:lnTo>
                  <a:lnTo>
                    <a:pt x="6830" y="20517"/>
                  </a:lnTo>
                  <a:lnTo>
                    <a:pt x="6978" y="20513"/>
                  </a:lnTo>
                  <a:lnTo>
                    <a:pt x="7022" y="20443"/>
                  </a:lnTo>
                  <a:lnTo>
                    <a:pt x="7157" y="20455"/>
                  </a:lnTo>
                  <a:lnTo>
                    <a:pt x="7223" y="20490"/>
                  </a:lnTo>
                  <a:lnTo>
                    <a:pt x="7314" y="20440"/>
                  </a:lnTo>
                  <a:lnTo>
                    <a:pt x="7445" y="20415"/>
                  </a:lnTo>
                  <a:lnTo>
                    <a:pt x="7594" y="20460"/>
                  </a:lnTo>
                  <a:lnTo>
                    <a:pt x="7714" y="20520"/>
                  </a:lnTo>
                  <a:lnTo>
                    <a:pt x="7844" y="20517"/>
                  </a:lnTo>
                  <a:lnTo>
                    <a:pt x="7935" y="20470"/>
                  </a:lnTo>
                  <a:lnTo>
                    <a:pt x="8070" y="20405"/>
                  </a:lnTo>
                  <a:lnTo>
                    <a:pt x="8228" y="20327"/>
                  </a:lnTo>
                  <a:lnTo>
                    <a:pt x="8338" y="20251"/>
                  </a:lnTo>
                  <a:lnTo>
                    <a:pt x="8335" y="20166"/>
                  </a:lnTo>
                  <a:lnTo>
                    <a:pt x="8326" y="20083"/>
                  </a:lnTo>
                  <a:lnTo>
                    <a:pt x="8470" y="20029"/>
                  </a:lnTo>
                  <a:lnTo>
                    <a:pt x="8569" y="19961"/>
                  </a:lnTo>
                  <a:lnTo>
                    <a:pt x="8599" y="19886"/>
                  </a:lnTo>
                  <a:lnTo>
                    <a:pt x="8626" y="19780"/>
                  </a:lnTo>
                  <a:lnTo>
                    <a:pt x="8688" y="19701"/>
                  </a:lnTo>
                  <a:lnTo>
                    <a:pt x="8810" y="19674"/>
                  </a:lnTo>
                  <a:lnTo>
                    <a:pt x="8882" y="19611"/>
                  </a:lnTo>
                  <a:lnTo>
                    <a:pt x="8918" y="19509"/>
                  </a:lnTo>
                  <a:lnTo>
                    <a:pt x="8956" y="19405"/>
                  </a:lnTo>
                  <a:lnTo>
                    <a:pt x="8967" y="19332"/>
                  </a:lnTo>
                  <a:lnTo>
                    <a:pt x="9027" y="19249"/>
                  </a:lnTo>
                  <a:lnTo>
                    <a:pt x="9123" y="19145"/>
                  </a:lnTo>
                  <a:lnTo>
                    <a:pt x="9192" y="19034"/>
                  </a:lnTo>
                  <a:lnTo>
                    <a:pt x="9083" y="18980"/>
                  </a:lnTo>
                  <a:lnTo>
                    <a:pt x="9003" y="18942"/>
                  </a:lnTo>
                  <a:lnTo>
                    <a:pt x="9078" y="18866"/>
                  </a:lnTo>
                  <a:lnTo>
                    <a:pt x="9176" y="18826"/>
                  </a:lnTo>
                  <a:lnTo>
                    <a:pt x="9216" y="18787"/>
                  </a:lnTo>
                  <a:lnTo>
                    <a:pt x="9193" y="18710"/>
                  </a:lnTo>
                  <a:lnTo>
                    <a:pt x="9265" y="18632"/>
                  </a:lnTo>
                  <a:lnTo>
                    <a:pt x="9360" y="18579"/>
                  </a:lnTo>
                  <a:lnTo>
                    <a:pt x="9428" y="18502"/>
                  </a:lnTo>
                  <a:lnTo>
                    <a:pt x="9444" y="18429"/>
                  </a:lnTo>
                  <a:lnTo>
                    <a:pt x="9411" y="18325"/>
                  </a:lnTo>
                  <a:lnTo>
                    <a:pt x="9320" y="18295"/>
                  </a:lnTo>
                  <a:lnTo>
                    <a:pt x="9190" y="18286"/>
                  </a:lnTo>
                  <a:lnTo>
                    <a:pt x="9226" y="18219"/>
                  </a:lnTo>
                  <a:lnTo>
                    <a:pt x="9371" y="18177"/>
                  </a:lnTo>
                  <a:lnTo>
                    <a:pt x="9467" y="18107"/>
                  </a:lnTo>
                  <a:lnTo>
                    <a:pt x="9469" y="18045"/>
                  </a:lnTo>
                  <a:lnTo>
                    <a:pt x="9384" y="17986"/>
                  </a:lnTo>
                  <a:lnTo>
                    <a:pt x="9276" y="17909"/>
                  </a:lnTo>
                  <a:lnTo>
                    <a:pt x="9177" y="17851"/>
                  </a:lnTo>
                  <a:lnTo>
                    <a:pt x="9069" y="17813"/>
                  </a:lnTo>
                  <a:lnTo>
                    <a:pt x="9117" y="17736"/>
                  </a:lnTo>
                  <a:lnTo>
                    <a:pt x="9260" y="17788"/>
                  </a:lnTo>
                  <a:lnTo>
                    <a:pt x="9421" y="17790"/>
                  </a:lnTo>
                  <a:lnTo>
                    <a:pt x="9565" y="17759"/>
                  </a:lnTo>
                  <a:lnTo>
                    <a:pt x="9684" y="17696"/>
                  </a:lnTo>
                  <a:lnTo>
                    <a:pt x="9546" y="17664"/>
                  </a:lnTo>
                  <a:lnTo>
                    <a:pt x="9457" y="17639"/>
                  </a:lnTo>
                  <a:lnTo>
                    <a:pt x="9516" y="17564"/>
                  </a:lnTo>
                  <a:lnTo>
                    <a:pt x="9620" y="17552"/>
                  </a:lnTo>
                  <a:lnTo>
                    <a:pt x="9501" y="17497"/>
                  </a:lnTo>
                  <a:lnTo>
                    <a:pt x="9451" y="17457"/>
                  </a:lnTo>
                  <a:lnTo>
                    <a:pt x="9509" y="17412"/>
                  </a:lnTo>
                  <a:lnTo>
                    <a:pt x="9590" y="17460"/>
                  </a:lnTo>
                  <a:lnTo>
                    <a:pt x="9689" y="17456"/>
                  </a:lnTo>
                  <a:lnTo>
                    <a:pt x="9763" y="17404"/>
                  </a:lnTo>
                  <a:lnTo>
                    <a:pt x="9771" y="17303"/>
                  </a:lnTo>
                  <a:lnTo>
                    <a:pt x="9729" y="17232"/>
                  </a:lnTo>
                  <a:lnTo>
                    <a:pt x="9690" y="17196"/>
                  </a:lnTo>
                  <a:lnTo>
                    <a:pt x="9774" y="17175"/>
                  </a:lnTo>
                  <a:lnTo>
                    <a:pt x="9788" y="17100"/>
                  </a:lnTo>
                  <a:lnTo>
                    <a:pt x="9660" y="17080"/>
                  </a:lnTo>
                  <a:lnTo>
                    <a:pt x="9544" y="17054"/>
                  </a:lnTo>
                  <a:lnTo>
                    <a:pt x="9444" y="17000"/>
                  </a:lnTo>
                  <a:lnTo>
                    <a:pt x="9304" y="16970"/>
                  </a:lnTo>
                  <a:lnTo>
                    <a:pt x="9408" y="16926"/>
                  </a:lnTo>
                  <a:lnTo>
                    <a:pt x="9522" y="16947"/>
                  </a:lnTo>
                  <a:lnTo>
                    <a:pt x="9620" y="16967"/>
                  </a:lnTo>
                  <a:lnTo>
                    <a:pt x="9725" y="16965"/>
                  </a:lnTo>
                  <a:lnTo>
                    <a:pt x="9861" y="16953"/>
                  </a:lnTo>
                  <a:lnTo>
                    <a:pt x="9931" y="16873"/>
                  </a:lnTo>
                  <a:cubicBezTo>
                    <a:pt x="9920" y="16841"/>
                    <a:pt x="9892" y="16810"/>
                    <a:pt x="9852" y="16785"/>
                  </a:cubicBezTo>
                  <a:cubicBezTo>
                    <a:pt x="9787" y="16743"/>
                    <a:pt x="9693" y="16717"/>
                    <a:pt x="9591" y="16713"/>
                  </a:cubicBezTo>
                  <a:lnTo>
                    <a:pt x="9504" y="16686"/>
                  </a:lnTo>
                  <a:lnTo>
                    <a:pt x="9244" y="16679"/>
                  </a:lnTo>
                  <a:lnTo>
                    <a:pt x="8958" y="16655"/>
                  </a:lnTo>
                  <a:lnTo>
                    <a:pt x="8750" y="16669"/>
                  </a:lnTo>
                  <a:lnTo>
                    <a:pt x="8702" y="16610"/>
                  </a:lnTo>
                  <a:cubicBezTo>
                    <a:pt x="8747" y="16591"/>
                    <a:pt x="8799" y="16578"/>
                    <a:pt x="8855" y="16571"/>
                  </a:cubicBezTo>
                  <a:cubicBezTo>
                    <a:pt x="8935" y="16561"/>
                    <a:pt x="9020" y="16565"/>
                    <a:pt x="9096" y="16582"/>
                  </a:cubicBezTo>
                  <a:cubicBezTo>
                    <a:pt x="9171" y="16583"/>
                    <a:pt x="9246" y="16586"/>
                    <a:pt x="9321" y="16591"/>
                  </a:cubicBezTo>
                  <a:cubicBezTo>
                    <a:pt x="9399" y="16595"/>
                    <a:pt x="9477" y="16602"/>
                    <a:pt x="9554" y="16611"/>
                  </a:cubicBezTo>
                  <a:lnTo>
                    <a:pt x="9741" y="16656"/>
                  </a:lnTo>
                  <a:lnTo>
                    <a:pt x="9872" y="16681"/>
                  </a:lnTo>
                  <a:lnTo>
                    <a:pt x="9983" y="16703"/>
                  </a:lnTo>
                  <a:lnTo>
                    <a:pt x="10124" y="16642"/>
                  </a:lnTo>
                  <a:lnTo>
                    <a:pt x="10207" y="16568"/>
                  </a:lnTo>
                  <a:lnTo>
                    <a:pt x="10158" y="16480"/>
                  </a:lnTo>
                  <a:lnTo>
                    <a:pt x="10277" y="16440"/>
                  </a:lnTo>
                  <a:lnTo>
                    <a:pt x="10347" y="16509"/>
                  </a:lnTo>
                  <a:lnTo>
                    <a:pt x="10451" y="16524"/>
                  </a:lnTo>
                  <a:lnTo>
                    <a:pt x="10575" y="16495"/>
                  </a:lnTo>
                  <a:lnTo>
                    <a:pt x="10600" y="16438"/>
                  </a:lnTo>
                  <a:cubicBezTo>
                    <a:pt x="10550" y="16429"/>
                    <a:pt x="10529" y="16397"/>
                    <a:pt x="10559" y="16374"/>
                  </a:cubicBezTo>
                  <a:cubicBezTo>
                    <a:pt x="10591" y="16348"/>
                    <a:pt x="10661" y="16347"/>
                    <a:pt x="10696" y="16372"/>
                  </a:cubicBezTo>
                  <a:lnTo>
                    <a:pt x="10794" y="16408"/>
                  </a:lnTo>
                  <a:lnTo>
                    <a:pt x="10910" y="16441"/>
                  </a:lnTo>
                  <a:lnTo>
                    <a:pt x="10964" y="16366"/>
                  </a:lnTo>
                  <a:lnTo>
                    <a:pt x="10966" y="16311"/>
                  </a:lnTo>
                  <a:lnTo>
                    <a:pt x="11070" y="16260"/>
                  </a:lnTo>
                  <a:lnTo>
                    <a:pt x="11084" y="16197"/>
                  </a:lnTo>
                  <a:lnTo>
                    <a:pt x="11212" y="16179"/>
                  </a:lnTo>
                  <a:lnTo>
                    <a:pt x="11316" y="16189"/>
                  </a:lnTo>
                  <a:lnTo>
                    <a:pt x="11413" y="16240"/>
                  </a:lnTo>
                  <a:lnTo>
                    <a:pt x="11505" y="16285"/>
                  </a:lnTo>
                  <a:lnTo>
                    <a:pt x="11627" y="16348"/>
                  </a:lnTo>
                  <a:lnTo>
                    <a:pt x="11777" y="16411"/>
                  </a:lnTo>
                  <a:lnTo>
                    <a:pt x="11902" y="16362"/>
                  </a:lnTo>
                  <a:lnTo>
                    <a:pt x="11917" y="16277"/>
                  </a:lnTo>
                  <a:lnTo>
                    <a:pt x="11879" y="16152"/>
                  </a:lnTo>
                  <a:lnTo>
                    <a:pt x="11867" y="16046"/>
                  </a:lnTo>
                  <a:lnTo>
                    <a:pt x="12003" y="15978"/>
                  </a:lnTo>
                  <a:lnTo>
                    <a:pt x="12053" y="15887"/>
                  </a:lnTo>
                  <a:lnTo>
                    <a:pt x="12185" y="15943"/>
                  </a:lnTo>
                  <a:lnTo>
                    <a:pt x="12225" y="16009"/>
                  </a:lnTo>
                  <a:lnTo>
                    <a:pt x="12330" y="16032"/>
                  </a:lnTo>
                  <a:lnTo>
                    <a:pt x="12421" y="16041"/>
                  </a:lnTo>
                  <a:lnTo>
                    <a:pt x="12435" y="16115"/>
                  </a:lnTo>
                  <a:lnTo>
                    <a:pt x="12538" y="16108"/>
                  </a:lnTo>
                  <a:lnTo>
                    <a:pt x="12612" y="16043"/>
                  </a:lnTo>
                  <a:lnTo>
                    <a:pt x="12610" y="15933"/>
                  </a:lnTo>
                  <a:lnTo>
                    <a:pt x="12471" y="15870"/>
                  </a:lnTo>
                  <a:lnTo>
                    <a:pt x="12461" y="15804"/>
                  </a:lnTo>
                  <a:cubicBezTo>
                    <a:pt x="12507" y="15800"/>
                    <a:pt x="12545" y="15783"/>
                    <a:pt x="12559" y="15760"/>
                  </a:cubicBezTo>
                  <a:cubicBezTo>
                    <a:pt x="12573" y="15736"/>
                    <a:pt x="12561" y="15710"/>
                    <a:pt x="12526" y="15693"/>
                  </a:cubicBezTo>
                  <a:lnTo>
                    <a:pt x="12437" y="15668"/>
                  </a:lnTo>
                  <a:lnTo>
                    <a:pt x="12435" y="15623"/>
                  </a:lnTo>
                  <a:lnTo>
                    <a:pt x="12621" y="15628"/>
                  </a:lnTo>
                  <a:lnTo>
                    <a:pt x="12767" y="15621"/>
                  </a:lnTo>
                  <a:lnTo>
                    <a:pt x="12897" y="15579"/>
                  </a:lnTo>
                  <a:lnTo>
                    <a:pt x="12999" y="15545"/>
                  </a:lnTo>
                  <a:lnTo>
                    <a:pt x="13094" y="15600"/>
                  </a:lnTo>
                  <a:lnTo>
                    <a:pt x="13186" y="15659"/>
                  </a:lnTo>
                  <a:lnTo>
                    <a:pt x="13367" y="15661"/>
                  </a:lnTo>
                  <a:lnTo>
                    <a:pt x="13425" y="15610"/>
                  </a:lnTo>
                  <a:lnTo>
                    <a:pt x="13265" y="15585"/>
                  </a:lnTo>
                  <a:lnTo>
                    <a:pt x="13287" y="15521"/>
                  </a:lnTo>
                  <a:lnTo>
                    <a:pt x="13448" y="15469"/>
                  </a:lnTo>
                  <a:lnTo>
                    <a:pt x="13384" y="15423"/>
                  </a:lnTo>
                  <a:lnTo>
                    <a:pt x="13217" y="15426"/>
                  </a:lnTo>
                  <a:lnTo>
                    <a:pt x="13102" y="15412"/>
                  </a:lnTo>
                  <a:lnTo>
                    <a:pt x="13035" y="15433"/>
                  </a:lnTo>
                  <a:lnTo>
                    <a:pt x="12927" y="15459"/>
                  </a:lnTo>
                  <a:lnTo>
                    <a:pt x="12798" y="15450"/>
                  </a:lnTo>
                  <a:lnTo>
                    <a:pt x="12710" y="15455"/>
                  </a:lnTo>
                  <a:lnTo>
                    <a:pt x="12628" y="15507"/>
                  </a:lnTo>
                  <a:lnTo>
                    <a:pt x="12511" y="15533"/>
                  </a:lnTo>
                  <a:lnTo>
                    <a:pt x="12374" y="15537"/>
                  </a:lnTo>
                  <a:lnTo>
                    <a:pt x="12288" y="15580"/>
                  </a:lnTo>
                  <a:lnTo>
                    <a:pt x="12164" y="15619"/>
                  </a:lnTo>
                  <a:lnTo>
                    <a:pt x="12039" y="15633"/>
                  </a:lnTo>
                  <a:lnTo>
                    <a:pt x="11867" y="15584"/>
                  </a:lnTo>
                  <a:lnTo>
                    <a:pt x="11778" y="15504"/>
                  </a:lnTo>
                  <a:lnTo>
                    <a:pt x="11879" y="15463"/>
                  </a:lnTo>
                  <a:lnTo>
                    <a:pt x="12019" y="15447"/>
                  </a:lnTo>
                  <a:lnTo>
                    <a:pt x="12000" y="15510"/>
                  </a:lnTo>
                  <a:lnTo>
                    <a:pt x="12023" y="15559"/>
                  </a:lnTo>
                  <a:lnTo>
                    <a:pt x="12185" y="15540"/>
                  </a:lnTo>
                  <a:lnTo>
                    <a:pt x="12303" y="15484"/>
                  </a:lnTo>
                  <a:lnTo>
                    <a:pt x="12274" y="15415"/>
                  </a:lnTo>
                  <a:lnTo>
                    <a:pt x="12434" y="15360"/>
                  </a:lnTo>
                  <a:lnTo>
                    <a:pt x="12641" y="15332"/>
                  </a:lnTo>
                  <a:lnTo>
                    <a:pt x="12824" y="15251"/>
                  </a:lnTo>
                  <a:lnTo>
                    <a:pt x="12959" y="15176"/>
                  </a:lnTo>
                  <a:lnTo>
                    <a:pt x="13071" y="15090"/>
                  </a:lnTo>
                  <a:lnTo>
                    <a:pt x="13185" y="15040"/>
                  </a:lnTo>
                  <a:lnTo>
                    <a:pt x="13279" y="14987"/>
                  </a:lnTo>
                  <a:lnTo>
                    <a:pt x="13282" y="14847"/>
                  </a:lnTo>
                  <a:lnTo>
                    <a:pt x="13192" y="14766"/>
                  </a:lnTo>
                  <a:lnTo>
                    <a:pt x="13067" y="14706"/>
                  </a:lnTo>
                  <a:lnTo>
                    <a:pt x="13057" y="14618"/>
                  </a:lnTo>
                  <a:lnTo>
                    <a:pt x="12963" y="14540"/>
                  </a:lnTo>
                  <a:lnTo>
                    <a:pt x="12821" y="14450"/>
                  </a:lnTo>
                  <a:lnTo>
                    <a:pt x="12938" y="14438"/>
                  </a:lnTo>
                  <a:lnTo>
                    <a:pt x="13087" y="14551"/>
                  </a:lnTo>
                  <a:lnTo>
                    <a:pt x="13192" y="14526"/>
                  </a:lnTo>
                  <a:lnTo>
                    <a:pt x="13125" y="14436"/>
                  </a:lnTo>
                  <a:lnTo>
                    <a:pt x="12966" y="14352"/>
                  </a:lnTo>
                  <a:lnTo>
                    <a:pt x="12886" y="14313"/>
                  </a:lnTo>
                  <a:lnTo>
                    <a:pt x="12810" y="14356"/>
                  </a:lnTo>
                  <a:lnTo>
                    <a:pt x="12732" y="14349"/>
                  </a:lnTo>
                  <a:lnTo>
                    <a:pt x="12772" y="14300"/>
                  </a:lnTo>
                  <a:lnTo>
                    <a:pt x="12735" y="14203"/>
                  </a:lnTo>
                  <a:lnTo>
                    <a:pt x="12662" y="14119"/>
                  </a:lnTo>
                  <a:lnTo>
                    <a:pt x="12661" y="14020"/>
                  </a:lnTo>
                  <a:lnTo>
                    <a:pt x="12721" y="13944"/>
                  </a:lnTo>
                  <a:lnTo>
                    <a:pt x="12675" y="13867"/>
                  </a:lnTo>
                  <a:lnTo>
                    <a:pt x="12484" y="13842"/>
                  </a:lnTo>
                  <a:lnTo>
                    <a:pt x="12279" y="13885"/>
                  </a:lnTo>
                  <a:lnTo>
                    <a:pt x="12193" y="13972"/>
                  </a:lnTo>
                  <a:lnTo>
                    <a:pt x="12225" y="14027"/>
                  </a:lnTo>
                  <a:lnTo>
                    <a:pt x="12320" y="14075"/>
                  </a:lnTo>
                  <a:lnTo>
                    <a:pt x="12348" y="14129"/>
                  </a:lnTo>
                  <a:lnTo>
                    <a:pt x="12317" y="14173"/>
                  </a:lnTo>
                  <a:lnTo>
                    <a:pt x="12218" y="14174"/>
                  </a:lnTo>
                  <a:lnTo>
                    <a:pt x="12158" y="14072"/>
                  </a:lnTo>
                  <a:lnTo>
                    <a:pt x="12059" y="14017"/>
                  </a:lnTo>
                  <a:lnTo>
                    <a:pt x="11893" y="13953"/>
                  </a:lnTo>
                  <a:lnTo>
                    <a:pt x="11822" y="13876"/>
                  </a:lnTo>
                  <a:lnTo>
                    <a:pt x="11791" y="13792"/>
                  </a:lnTo>
                  <a:lnTo>
                    <a:pt x="11721" y="13700"/>
                  </a:lnTo>
                  <a:lnTo>
                    <a:pt x="11553" y="13702"/>
                  </a:lnTo>
                  <a:lnTo>
                    <a:pt x="11444" y="13795"/>
                  </a:lnTo>
                  <a:lnTo>
                    <a:pt x="11325" y="13811"/>
                  </a:lnTo>
                  <a:lnTo>
                    <a:pt x="11198" y="13780"/>
                  </a:lnTo>
                  <a:lnTo>
                    <a:pt x="11148" y="13705"/>
                  </a:lnTo>
                  <a:lnTo>
                    <a:pt x="11009" y="13665"/>
                  </a:lnTo>
                  <a:lnTo>
                    <a:pt x="10907" y="13603"/>
                  </a:lnTo>
                  <a:lnTo>
                    <a:pt x="10901" y="13499"/>
                  </a:lnTo>
                  <a:lnTo>
                    <a:pt x="10952" y="13416"/>
                  </a:lnTo>
                  <a:lnTo>
                    <a:pt x="11041" y="13342"/>
                  </a:lnTo>
                  <a:lnTo>
                    <a:pt x="11066" y="13236"/>
                  </a:lnTo>
                  <a:lnTo>
                    <a:pt x="11081" y="13099"/>
                  </a:lnTo>
                  <a:lnTo>
                    <a:pt x="11131" y="12945"/>
                  </a:lnTo>
                  <a:lnTo>
                    <a:pt x="11236" y="12803"/>
                  </a:lnTo>
                  <a:lnTo>
                    <a:pt x="11338" y="12656"/>
                  </a:lnTo>
                  <a:lnTo>
                    <a:pt x="11450" y="12529"/>
                  </a:lnTo>
                  <a:lnTo>
                    <a:pt x="11570" y="12438"/>
                  </a:lnTo>
                  <a:lnTo>
                    <a:pt x="11566" y="12375"/>
                  </a:lnTo>
                  <a:lnTo>
                    <a:pt x="11440" y="12317"/>
                  </a:lnTo>
                  <a:lnTo>
                    <a:pt x="11451" y="12248"/>
                  </a:lnTo>
                  <a:lnTo>
                    <a:pt x="11520" y="12174"/>
                  </a:lnTo>
                  <a:lnTo>
                    <a:pt x="11534" y="12113"/>
                  </a:lnTo>
                  <a:lnTo>
                    <a:pt x="11463" y="11999"/>
                  </a:lnTo>
                  <a:lnTo>
                    <a:pt x="11453" y="11939"/>
                  </a:lnTo>
                  <a:lnTo>
                    <a:pt x="11522" y="11903"/>
                  </a:lnTo>
                  <a:lnTo>
                    <a:pt x="11617" y="11824"/>
                  </a:lnTo>
                  <a:lnTo>
                    <a:pt x="11694" y="11763"/>
                  </a:lnTo>
                  <a:lnTo>
                    <a:pt x="11800" y="11821"/>
                  </a:lnTo>
                  <a:lnTo>
                    <a:pt x="11925" y="11906"/>
                  </a:lnTo>
                  <a:lnTo>
                    <a:pt x="12038" y="11951"/>
                  </a:lnTo>
                  <a:lnTo>
                    <a:pt x="12124" y="11888"/>
                  </a:lnTo>
                  <a:lnTo>
                    <a:pt x="12160" y="11799"/>
                  </a:lnTo>
                  <a:lnTo>
                    <a:pt x="12106" y="11743"/>
                  </a:lnTo>
                  <a:lnTo>
                    <a:pt x="11996" y="11706"/>
                  </a:lnTo>
                  <a:lnTo>
                    <a:pt x="11943" y="11647"/>
                  </a:lnTo>
                  <a:lnTo>
                    <a:pt x="11841" y="11610"/>
                  </a:lnTo>
                  <a:lnTo>
                    <a:pt x="11767" y="11564"/>
                  </a:lnTo>
                  <a:lnTo>
                    <a:pt x="11820" y="11510"/>
                  </a:lnTo>
                  <a:lnTo>
                    <a:pt x="11887" y="11477"/>
                  </a:lnTo>
                  <a:lnTo>
                    <a:pt x="12005" y="11436"/>
                  </a:lnTo>
                  <a:lnTo>
                    <a:pt x="12125" y="11371"/>
                  </a:lnTo>
                  <a:lnTo>
                    <a:pt x="12165" y="11279"/>
                  </a:lnTo>
                  <a:lnTo>
                    <a:pt x="12043" y="11234"/>
                  </a:lnTo>
                  <a:lnTo>
                    <a:pt x="12043" y="11156"/>
                  </a:lnTo>
                  <a:lnTo>
                    <a:pt x="12101" y="11105"/>
                  </a:lnTo>
                  <a:lnTo>
                    <a:pt x="12258" y="11055"/>
                  </a:lnTo>
                  <a:lnTo>
                    <a:pt x="12368" y="10991"/>
                  </a:lnTo>
                  <a:lnTo>
                    <a:pt x="12335" y="10908"/>
                  </a:lnTo>
                  <a:lnTo>
                    <a:pt x="12206" y="10891"/>
                  </a:lnTo>
                  <a:lnTo>
                    <a:pt x="12085" y="10907"/>
                  </a:lnTo>
                  <a:lnTo>
                    <a:pt x="12014" y="10830"/>
                  </a:lnTo>
                  <a:lnTo>
                    <a:pt x="12117" y="10797"/>
                  </a:lnTo>
                  <a:lnTo>
                    <a:pt x="12266" y="10751"/>
                  </a:lnTo>
                  <a:lnTo>
                    <a:pt x="12428" y="10754"/>
                  </a:lnTo>
                  <a:lnTo>
                    <a:pt x="12528" y="10668"/>
                  </a:lnTo>
                  <a:lnTo>
                    <a:pt x="12360" y="10626"/>
                  </a:lnTo>
                  <a:lnTo>
                    <a:pt x="12180" y="10673"/>
                  </a:lnTo>
                  <a:lnTo>
                    <a:pt x="12022" y="10660"/>
                  </a:lnTo>
                  <a:lnTo>
                    <a:pt x="12024" y="10546"/>
                  </a:lnTo>
                  <a:lnTo>
                    <a:pt x="12212" y="10516"/>
                  </a:lnTo>
                  <a:lnTo>
                    <a:pt x="12384" y="10546"/>
                  </a:lnTo>
                  <a:lnTo>
                    <a:pt x="12614" y="10566"/>
                  </a:lnTo>
                  <a:lnTo>
                    <a:pt x="12781" y="10538"/>
                  </a:lnTo>
                  <a:lnTo>
                    <a:pt x="12928" y="10477"/>
                  </a:lnTo>
                  <a:lnTo>
                    <a:pt x="13052" y="10497"/>
                  </a:lnTo>
                  <a:lnTo>
                    <a:pt x="13122" y="10427"/>
                  </a:lnTo>
                  <a:lnTo>
                    <a:pt x="13046" y="10358"/>
                  </a:lnTo>
                  <a:lnTo>
                    <a:pt x="12911" y="10325"/>
                  </a:lnTo>
                  <a:lnTo>
                    <a:pt x="13012" y="10268"/>
                  </a:lnTo>
                  <a:lnTo>
                    <a:pt x="13126" y="10307"/>
                  </a:lnTo>
                  <a:lnTo>
                    <a:pt x="13202" y="10274"/>
                  </a:lnTo>
                  <a:lnTo>
                    <a:pt x="13093" y="10220"/>
                  </a:lnTo>
                  <a:lnTo>
                    <a:pt x="12944" y="10178"/>
                  </a:lnTo>
                  <a:lnTo>
                    <a:pt x="12943" y="10116"/>
                  </a:lnTo>
                  <a:lnTo>
                    <a:pt x="13100" y="10140"/>
                  </a:lnTo>
                  <a:lnTo>
                    <a:pt x="13227" y="10170"/>
                  </a:lnTo>
                  <a:lnTo>
                    <a:pt x="13356" y="10165"/>
                  </a:lnTo>
                  <a:lnTo>
                    <a:pt x="13367" y="10106"/>
                  </a:lnTo>
                  <a:lnTo>
                    <a:pt x="13350" y="10035"/>
                  </a:lnTo>
                  <a:lnTo>
                    <a:pt x="13451" y="10012"/>
                  </a:lnTo>
                  <a:lnTo>
                    <a:pt x="13522" y="10058"/>
                  </a:lnTo>
                  <a:lnTo>
                    <a:pt x="13612" y="10079"/>
                  </a:lnTo>
                  <a:lnTo>
                    <a:pt x="13725" y="10057"/>
                  </a:lnTo>
                  <a:lnTo>
                    <a:pt x="13732" y="10016"/>
                  </a:lnTo>
                  <a:lnTo>
                    <a:pt x="13660" y="9967"/>
                  </a:lnTo>
                  <a:lnTo>
                    <a:pt x="13759" y="9915"/>
                  </a:lnTo>
                  <a:lnTo>
                    <a:pt x="13836" y="9879"/>
                  </a:lnTo>
                  <a:lnTo>
                    <a:pt x="13799" y="9837"/>
                  </a:lnTo>
                  <a:lnTo>
                    <a:pt x="13663" y="9814"/>
                  </a:lnTo>
                  <a:lnTo>
                    <a:pt x="13568" y="9783"/>
                  </a:lnTo>
                  <a:lnTo>
                    <a:pt x="13692" y="9709"/>
                  </a:lnTo>
                  <a:lnTo>
                    <a:pt x="13849" y="9663"/>
                  </a:lnTo>
                  <a:lnTo>
                    <a:pt x="13937" y="9614"/>
                  </a:lnTo>
                  <a:lnTo>
                    <a:pt x="14059" y="9592"/>
                  </a:lnTo>
                  <a:lnTo>
                    <a:pt x="14158" y="9589"/>
                  </a:lnTo>
                  <a:lnTo>
                    <a:pt x="14243" y="9571"/>
                  </a:lnTo>
                  <a:lnTo>
                    <a:pt x="14245" y="9509"/>
                  </a:lnTo>
                  <a:lnTo>
                    <a:pt x="14255" y="9398"/>
                  </a:lnTo>
                  <a:lnTo>
                    <a:pt x="14398" y="9351"/>
                  </a:lnTo>
                  <a:lnTo>
                    <a:pt x="14482" y="9387"/>
                  </a:lnTo>
                  <a:lnTo>
                    <a:pt x="14482" y="9463"/>
                  </a:lnTo>
                  <a:lnTo>
                    <a:pt x="14502" y="9517"/>
                  </a:lnTo>
                  <a:lnTo>
                    <a:pt x="14632" y="9515"/>
                  </a:lnTo>
                  <a:lnTo>
                    <a:pt x="14781" y="9446"/>
                  </a:lnTo>
                  <a:lnTo>
                    <a:pt x="14881" y="9377"/>
                  </a:lnTo>
                  <a:lnTo>
                    <a:pt x="14974" y="9328"/>
                  </a:lnTo>
                  <a:lnTo>
                    <a:pt x="14992" y="9245"/>
                  </a:lnTo>
                  <a:lnTo>
                    <a:pt x="15023" y="9154"/>
                  </a:lnTo>
                  <a:lnTo>
                    <a:pt x="15122" y="9196"/>
                  </a:lnTo>
                  <a:lnTo>
                    <a:pt x="15234" y="9203"/>
                  </a:lnTo>
                  <a:lnTo>
                    <a:pt x="15334" y="9172"/>
                  </a:lnTo>
                  <a:lnTo>
                    <a:pt x="15313" y="9105"/>
                  </a:lnTo>
                  <a:lnTo>
                    <a:pt x="15214" y="9019"/>
                  </a:lnTo>
                  <a:lnTo>
                    <a:pt x="15315" y="8942"/>
                  </a:lnTo>
                  <a:lnTo>
                    <a:pt x="15426" y="8997"/>
                  </a:lnTo>
                  <a:lnTo>
                    <a:pt x="15521" y="9082"/>
                  </a:lnTo>
                  <a:lnTo>
                    <a:pt x="15675" y="9117"/>
                  </a:lnTo>
                  <a:lnTo>
                    <a:pt x="15823" y="9065"/>
                  </a:lnTo>
                  <a:lnTo>
                    <a:pt x="15871" y="8987"/>
                  </a:lnTo>
                  <a:lnTo>
                    <a:pt x="15951" y="8894"/>
                  </a:lnTo>
                  <a:lnTo>
                    <a:pt x="16118" y="8838"/>
                  </a:lnTo>
                  <a:lnTo>
                    <a:pt x="16286" y="8826"/>
                  </a:lnTo>
                  <a:lnTo>
                    <a:pt x="16434" y="8830"/>
                  </a:lnTo>
                  <a:lnTo>
                    <a:pt x="16575" y="8781"/>
                  </a:lnTo>
                  <a:lnTo>
                    <a:pt x="16637" y="8674"/>
                  </a:lnTo>
                  <a:lnTo>
                    <a:pt x="16678" y="8613"/>
                  </a:lnTo>
                  <a:lnTo>
                    <a:pt x="16855" y="8585"/>
                  </a:lnTo>
                  <a:lnTo>
                    <a:pt x="17003" y="8504"/>
                  </a:lnTo>
                  <a:lnTo>
                    <a:pt x="17109" y="8442"/>
                  </a:lnTo>
                  <a:lnTo>
                    <a:pt x="17204" y="8369"/>
                  </a:lnTo>
                  <a:lnTo>
                    <a:pt x="17321" y="8270"/>
                  </a:lnTo>
                  <a:lnTo>
                    <a:pt x="17390" y="8173"/>
                  </a:lnTo>
                  <a:lnTo>
                    <a:pt x="17449" y="8068"/>
                  </a:lnTo>
                  <a:lnTo>
                    <a:pt x="17448" y="7955"/>
                  </a:lnTo>
                  <a:lnTo>
                    <a:pt x="17599" y="7858"/>
                  </a:lnTo>
                  <a:lnTo>
                    <a:pt x="17772" y="7798"/>
                  </a:lnTo>
                  <a:lnTo>
                    <a:pt x="17937" y="7723"/>
                  </a:lnTo>
                  <a:lnTo>
                    <a:pt x="17952" y="7664"/>
                  </a:lnTo>
                  <a:lnTo>
                    <a:pt x="18108" y="7615"/>
                  </a:lnTo>
                  <a:lnTo>
                    <a:pt x="18255" y="7547"/>
                  </a:lnTo>
                  <a:lnTo>
                    <a:pt x="18210" y="7484"/>
                  </a:lnTo>
                  <a:lnTo>
                    <a:pt x="18109" y="7465"/>
                  </a:lnTo>
                  <a:lnTo>
                    <a:pt x="18013" y="7445"/>
                  </a:lnTo>
                  <a:lnTo>
                    <a:pt x="18121" y="7386"/>
                  </a:lnTo>
                  <a:lnTo>
                    <a:pt x="18101" y="7330"/>
                  </a:lnTo>
                  <a:lnTo>
                    <a:pt x="17970" y="7288"/>
                  </a:lnTo>
                  <a:lnTo>
                    <a:pt x="17789" y="7270"/>
                  </a:lnTo>
                  <a:lnTo>
                    <a:pt x="17609" y="7227"/>
                  </a:lnTo>
                  <a:lnTo>
                    <a:pt x="17714" y="7134"/>
                  </a:lnTo>
                  <a:lnTo>
                    <a:pt x="17719" y="7062"/>
                  </a:lnTo>
                  <a:lnTo>
                    <a:pt x="17600" y="6993"/>
                  </a:lnTo>
                  <a:lnTo>
                    <a:pt x="17466" y="6963"/>
                  </a:lnTo>
                  <a:lnTo>
                    <a:pt x="17460" y="6897"/>
                  </a:lnTo>
                  <a:lnTo>
                    <a:pt x="17542" y="6845"/>
                  </a:lnTo>
                  <a:lnTo>
                    <a:pt x="17629" y="6773"/>
                  </a:lnTo>
                  <a:lnTo>
                    <a:pt x="17683" y="6692"/>
                  </a:lnTo>
                  <a:lnTo>
                    <a:pt x="17861" y="6701"/>
                  </a:lnTo>
                  <a:lnTo>
                    <a:pt x="18028" y="6626"/>
                  </a:lnTo>
                  <a:lnTo>
                    <a:pt x="18141" y="6541"/>
                  </a:lnTo>
                  <a:lnTo>
                    <a:pt x="18089" y="6447"/>
                  </a:lnTo>
                  <a:lnTo>
                    <a:pt x="18074" y="6349"/>
                  </a:lnTo>
                  <a:lnTo>
                    <a:pt x="18261" y="6335"/>
                  </a:lnTo>
                  <a:lnTo>
                    <a:pt x="18279" y="6406"/>
                  </a:lnTo>
                  <a:lnTo>
                    <a:pt x="18447" y="6368"/>
                  </a:lnTo>
                  <a:lnTo>
                    <a:pt x="18505" y="6282"/>
                  </a:lnTo>
                  <a:lnTo>
                    <a:pt x="18367" y="6216"/>
                  </a:lnTo>
                  <a:lnTo>
                    <a:pt x="18129" y="6189"/>
                  </a:lnTo>
                  <a:lnTo>
                    <a:pt x="17977" y="6147"/>
                  </a:lnTo>
                  <a:lnTo>
                    <a:pt x="18066" y="6049"/>
                  </a:lnTo>
                  <a:lnTo>
                    <a:pt x="18288" y="6056"/>
                  </a:lnTo>
                  <a:lnTo>
                    <a:pt x="18489" y="6091"/>
                  </a:lnTo>
                  <a:lnTo>
                    <a:pt x="18667" y="6079"/>
                  </a:lnTo>
                  <a:lnTo>
                    <a:pt x="18679" y="5977"/>
                  </a:lnTo>
                  <a:cubicBezTo>
                    <a:pt x="18596" y="5970"/>
                    <a:pt x="18547" y="5923"/>
                    <a:pt x="18580" y="5882"/>
                  </a:cubicBezTo>
                  <a:cubicBezTo>
                    <a:pt x="18610" y="5845"/>
                    <a:pt x="18694" y="5829"/>
                    <a:pt x="18761" y="5849"/>
                  </a:cubicBezTo>
                  <a:lnTo>
                    <a:pt x="18875" y="5927"/>
                  </a:lnTo>
                  <a:lnTo>
                    <a:pt x="18988" y="5922"/>
                  </a:lnTo>
                  <a:lnTo>
                    <a:pt x="19062" y="5860"/>
                  </a:lnTo>
                  <a:lnTo>
                    <a:pt x="18946" y="5786"/>
                  </a:lnTo>
                  <a:lnTo>
                    <a:pt x="18999" y="5730"/>
                  </a:lnTo>
                  <a:lnTo>
                    <a:pt x="19121" y="5805"/>
                  </a:lnTo>
                  <a:lnTo>
                    <a:pt x="19262" y="5748"/>
                  </a:lnTo>
                  <a:lnTo>
                    <a:pt x="19223" y="5654"/>
                  </a:lnTo>
                  <a:lnTo>
                    <a:pt x="19119" y="5606"/>
                  </a:lnTo>
                  <a:lnTo>
                    <a:pt x="19112" y="5522"/>
                  </a:lnTo>
                  <a:lnTo>
                    <a:pt x="19000" y="5467"/>
                  </a:lnTo>
                  <a:lnTo>
                    <a:pt x="19060" y="5372"/>
                  </a:lnTo>
                  <a:lnTo>
                    <a:pt x="19181" y="5310"/>
                  </a:lnTo>
                  <a:lnTo>
                    <a:pt x="19332" y="5372"/>
                  </a:lnTo>
                  <a:lnTo>
                    <a:pt x="19445" y="5454"/>
                  </a:lnTo>
                  <a:lnTo>
                    <a:pt x="19517" y="5524"/>
                  </a:lnTo>
                  <a:lnTo>
                    <a:pt x="19621" y="5579"/>
                  </a:lnTo>
                  <a:lnTo>
                    <a:pt x="19780" y="5538"/>
                  </a:lnTo>
                  <a:lnTo>
                    <a:pt x="19779" y="5492"/>
                  </a:lnTo>
                  <a:lnTo>
                    <a:pt x="19630" y="5401"/>
                  </a:lnTo>
                  <a:lnTo>
                    <a:pt x="19502" y="5347"/>
                  </a:lnTo>
                  <a:lnTo>
                    <a:pt x="19557" y="5283"/>
                  </a:lnTo>
                  <a:lnTo>
                    <a:pt x="19696" y="5308"/>
                  </a:lnTo>
                  <a:lnTo>
                    <a:pt x="19829" y="5363"/>
                  </a:lnTo>
                  <a:lnTo>
                    <a:pt x="19963" y="5441"/>
                  </a:lnTo>
                  <a:lnTo>
                    <a:pt x="20060" y="5501"/>
                  </a:lnTo>
                  <a:lnTo>
                    <a:pt x="20170" y="5495"/>
                  </a:lnTo>
                  <a:lnTo>
                    <a:pt x="20295" y="5429"/>
                  </a:lnTo>
                  <a:lnTo>
                    <a:pt x="20431" y="5376"/>
                  </a:lnTo>
                  <a:lnTo>
                    <a:pt x="20585" y="5392"/>
                  </a:lnTo>
                  <a:lnTo>
                    <a:pt x="20689" y="5433"/>
                  </a:lnTo>
                  <a:lnTo>
                    <a:pt x="20860" y="5372"/>
                  </a:lnTo>
                  <a:lnTo>
                    <a:pt x="21010" y="5346"/>
                  </a:lnTo>
                  <a:lnTo>
                    <a:pt x="21005" y="5417"/>
                  </a:lnTo>
                  <a:lnTo>
                    <a:pt x="21066" y="5464"/>
                  </a:lnTo>
                  <a:lnTo>
                    <a:pt x="21181" y="5460"/>
                  </a:lnTo>
                  <a:lnTo>
                    <a:pt x="21284" y="5401"/>
                  </a:lnTo>
                  <a:lnTo>
                    <a:pt x="21470" y="5384"/>
                  </a:lnTo>
                  <a:lnTo>
                    <a:pt x="21600" y="5389"/>
                  </a:lnTo>
                  <a:lnTo>
                    <a:pt x="21576" y="5236"/>
                  </a:lnTo>
                  <a:lnTo>
                    <a:pt x="21503" y="5118"/>
                  </a:lnTo>
                  <a:lnTo>
                    <a:pt x="21314" y="5048"/>
                  </a:lnTo>
                  <a:lnTo>
                    <a:pt x="21182" y="4996"/>
                  </a:lnTo>
                  <a:lnTo>
                    <a:pt x="21098" y="4914"/>
                  </a:lnTo>
                  <a:lnTo>
                    <a:pt x="20999" y="4812"/>
                  </a:lnTo>
                  <a:lnTo>
                    <a:pt x="20765" y="4686"/>
                  </a:lnTo>
                  <a:lnTo>
                    <a:pt x="20494" y="4567"/>
                  </a:lnTo>
                  <a:lnTo>
                    <a:pt x="20401" y="4499"/>
                  </a:lnTo>
                  <a:lnTo>
                    <a:pt x="20410" y="4373"/>
                  </a:lnTo>
                  <a:lnTo>
                    <a:pt x="20464" y="4243"/>
                  </a:lnTo>
                  <a:lnTo>
                    <a:pt x="20677" y="4122"/>
                  </a:lnTo>
                  <a:lnTo>
                    <a:pt x="20869" y="4015"/>
                  </a:lnTo>
                  <a:lnTo>
                    <a:pt x="20883" y="3870"/>
                  </a:lnTo>
                  <a:lnTo>
                    <a:pt x="20889" y="3727"/>
                  </a:lnTo>
                  <a:lnTo>
                    <a:pt x="20991" y="3615"/>
                  </a:lnTo>
                  <a:lnTo>
                    <a:pt x="20977" y="3471"/>
                  </a:lnTo>
                  <a:lnTo>
                    <a:pt x="20860" y="3382"/>
                  </a:lnTo>
                  <a:lnTo>
                    <a:pt x="20724" y="3347"/>
                  </a:lnTo>
                  <a:lnTo>
                    <a:pt x="20540" y="3192"/>
                  </a:lnTo>
                  <a:lnTo>
                    <a:pt x="20339" y="3061"/>
                  </a:lnTo>
                  <a:lnTo>
                    <a:pt x="20191" y="3019"/>
                  </a:lnTo>
                  <a:lnTo>
                    <a:pt x="20041" y="3022"/>
                  </a:lnTo>
                  <a:lnTo>
                    <a:pt x="19921" y="2999"/>
                  </a:lnTo>
                  <a:lnTo>
                    <a:pt x="19920" y="2919"/>
                  </a:lnTo>
                  <a:lnTo>
                    <a:pt x="19958" y="2824"/>
                  </a:lnTo>
                  <a:lnTo>
                    <a:pt x="19893" y="2724"/>
                  </a:lnTo>
                  <a:lnTo>
                    <a:pt x="19642" y="2632"/>
                  </a:lnTo>
                  <a:lnTo>
                    <a:pt x="19470" y="2551"/>
                  </a:lnTo>
                  <a:lnTo>
                    <a:pt x="19401" y="2459"/>
                  </a:lnTo>
                  <a:lnTo>
                    <a:pt x="19457" y="2346"/>
                  </a:lnTo>
                  <a:lnTo>
                    <a:pt x="19520" y="2193"/>
                  </a:lnTo>
                  <a:lnTo>
                    <a:pt x="19568" y="2008"/>
                  </a:lnTo>
                  <a:lnTo>
                    <a:pt x="19603" y="1896"/>
                  </a:lnTo>
                  <a:lnTo>
                    <a:pt x="19671" y="1798"/>
                  </a:lnTo>
                  <a:lnTo>
                    <a:pt x="19607" y="1693"/>
                  </a:lnTo>
                  <a:lnTo>
                    <a:pt x="19458" y="1595"/>
                  </a:lnTo>
                  <a:lnTo>
                    <a:pt x="19357" y="1458"/>
                  </a:lnTo>
                  <a:lnTo>
                    <a:pt x="19199" y="1240"/>
                  </a:lnTo>
                  <a:lnTo>
                    <a:pt x="19021" y="1099"/>
                  </a:lnTo>
                  <a:lnTo>
                    <a:pt x="18766" y="1025"/>
                  </a:lnTo>
                  <a:lnTo>
                    <a:pt x="18512" y="923"/>
                  </a:lnTo>
                  <a:lnTo>
                    <a:pt x="18318" y="915"/>
                  </a:lnTo>
                  <a:lnTo>
                    <a:pt x="18109" y="840"/>
                  </a:lnTo>
                  <a:lnTo>
                    <a:pt x="17922" y="683"/>
                  </a:lnTo>
                  <a:lnTo>
                    <a:pt x="17773" y="547"/>
                  </a:lnTo>
                  <a:lnTo>
                    <a:pt x="17547" y="441"/>
                  </a:lnTo>
                  <a:lnTo>
                    <a:pt x="17357" y="364"/>
                  </a:lnTo>
                  <a:lnTo>
                    <a:pt x="16914" y="257"/>
                  </a:lnTo>
                  <a:lnTo>
                    <a:pt x="16586" y="156"/>
                  </a:lnTo>
                  <a:lnTo>
                    <a:pt x="16354" y="16"/>
                  </a:lnTo>
                  <a:lnTo>
                    <a:pt x="16199" y="0"/>
                  </a:lnTo>
                  <a:lnTo>
                    <a:pt x="15959" y="41"/>
                  </a:lnTo>
                  <a:lnTo>
                    <a:pt x="16022" y="166"/>
                  </a:lnTo>
                  <a:lnTo>
                    <a:pt x="16208" y="273"/>
                  </a:lnTo>
                  <a:lnTo>
                    <a:pt x="16294" y="345"/>
                  </a:lnTo>
                  <a:lnTo>
                    <a:pt x="16308" y="486"/>
                  </a:lnTo>
                  <a:lnTo>
                    <a:pt x="16279" y="611"/>
                  </a:lnTo>
                  <a:lnTo>
                    <a:pt x="16154" y="703"/>
                  </a:lnTo>
                  <a:lnTo>
                    <a:pt x="15925" y="789"/>
                  </a:lnTo>
                  <a:lnTo>
                    <a:pt x="15882" y="881"/>
                  </a:lnTo>
                  <a:lnTo>
                    <a:pt x="15950" y="952"/>
                  </a:lnTo>
                  <a:lnTo>
                    <a:pt x="16103" y="1021"/>
                  </a:lnTo>
                  <a:lnTo>
                    <a:pt x="16179" y="1065"/>
                  </a:lnTo>
                  <a:lnTo>
                    <a:pt x="16152" y="1118"/>
                  </a:lnTo>
                  <a:lnTo>
                    <a:pt x="15990" y="1129"/>
                  </a:lnTo>
                  <a:lnTo>
                    <a:pt x="15933" y="1189"/>
                  </a:lnTo>
                  <a:lnTo>
                    <a:pt x="15776" y="1204"/>
                  </a:lnTo>
                  <a:lnTo>
                    <a:pt x="15000" y="1028"/>
                  </a:lnTo>
                  <a:lnTo>
                    <a:pt x="14727" y="926"/>
                  </a:lnTo>
                  <a:lnTo>
                    <a:pt x="14499" y="914"/>
                  </a:lnTo>
                  <a:lnTo>
                    <a:pt x="14295" y="941"/>
                  </a:lnTo>
                  <a:lnTo>
                    <a:pt x="14011" y="796"/>
                  </a:lnTo>
                  <a:lnTo>
                    <a:pt x="13819" y="852"/>
                  </a:lnTo>
                  <a:lnTo>
                    <a:pt x="13724" y="982"/>
                  </a:lnTo>
                  <a:lnTo>
                    <a:pt x="13656" y="1445"/>
                  </a:lnTo>
                  <a:lnTo>
                    <a:pt x="13426" y="1705"/>
                  </a:lnTo>
                  <a:lnTo>
                    <a:pt x="13233" y="1748"/>
                  </a:lnTo>
                  <a:lnTo>
                    <a:pt x="12972" y="1657"/>
                  </a:lnTo>
                  <a:lnTo>
                    <a:pt x="12851" y="1592"/>
                  </a:lnTo>
                  <a:lnTo>
                    <a:pt x="12449" y="1664"/>
                  </a:lnTo>
                  <a:lnTo>
                    <a:pt x="12087" y="1860"/>
                  </a:lnTo>
                  <a:lnTo>
                    <a:pt x="11758" y="2012"/>
                  </a:lnTo>
                  <a:lnTo>
                    <a:pt x="11588" y="2244"/>
                  </a:lnTo>
                  <a:lnTo>
                    <a:pt x="11464" y="2371"/>
                  </a:lnTo>
                  <a:lnTo>
                    <a:pt x="11128" y="2567"/>
                  </a:lnTo>
                  <a:lnTo>
                    <a:pt x="11162" y="2679"/>
                  </a:lnTo>
                  <a:lnTo>
                    <a:pt x="11230" y="2836"/>
                  </a:lnTo>
                  <a:lnTo>
                    <a:pt x="11299" y="2928"/>
                  </a:lnTo>
                  <a:lnTo>
                    <a:pt x="11369" y="3099"/>
                  </a:lnTo>
                  <a:lnTo>
                    <a:pt x="11347" y="3242"/>
                  </a:lnTo>
                  <a:lnTo>
                    <a:pt x="11209" y="3344"/>
                  </a:lnTo>
                  <a:lnTo>
                    <a:pt x="10916" y="3454"/>
                  </a:lnTo>
                  <a:lnTo>
                    <a:pt x="10673" y="3608"/>
                  </a:lnTo>
                  <a:lnTo>
                    <a:pt x="10503" y="3680"/>
                  </a:lnTo>
                  <a:lnTo>
                    <a:pt x="10460" y="3773"/>
                  </a:lnTo>
                  <a:lnTo>
                    <a:pt x="10287" y="3965"/>
                  </a:lnTo>
                  <a:lnTo>
                    <a:pt x="10054" y="4092"/>
                  </a:lnTo>
                  <a:lnTo>
                    <a:pt x="9705" y="4189"/>
                  </a:lnTo>
                  <a:lnTo>
                    <a:pt x="9618" y="4284"/>
                  </a:lnTo>
                  <a:lnTo>
                    <a:pt x="9793" y="4467"/>
                  </a:lnTo>
                  <a:lnTo>
                    <a:pt x="9685" y="4537"/>
                  </a:lnTo>
                  <a:lnTo>
                    <a:pt x="9548" y="4617"/>
                  </a:lnTo>
                  <a:lnTo>
                    <a:pt x="9341" y="4671"/>
                  </a:lnTo>
                  <a:lnTo>
                    <a:pt x="9080" y="4655"/>
                  </a:lnTo>
                  <a:lnTo>
                    <a:pt x="8829" y="4682"/>
                  </a:lnTo>
                  <a:lnTo>
                    <a:pt x="8592" y="4702"/>
                  </a:lnTo>
                  <a:lnTo>
                    <a:pt x="8511" y="4847"/>
                  </a:lnTo>
                  <a:lnTo>
                    <a:pt x="8426" y="5135"/>
                  </a:lnTo>
                  <a:lnTo>
                    <a:pt x="8403" y="5262"/>
                  </a:lnTo>
                  <a:lnTo>
                    <a:pt x="8425" y="5403"/>
                  </a:lnTo>
                  <a:lnTo>
                    <a:pt x="8410" y="5645"/>
                  </a:lnTo>
                  <a:lnTo>
                    <a:pt x="8343" y="5829"/>
                  </a:lnTo>
                  <a:lnTo>
                    <a:pt x="8235" y="6067"/>
                  </a:lnTo>
                  <a:lnTo>
                    <a:pt x="8081" y="6242"/>
                  </a:lnTo>
                  <a:lnTo>
                    <a:pt x="7893" y="6443"/>
                  </a:lnTo>
                  <a:lnTo>
                    <a:pt x="7572" y="6684"/>
                  </a:lnTo>
                  <a:lnTo>
                    <a:pt x="7377" y="6788"/>
                  </a:lnTo>
                  <a:lnTo>
                    <a:pt x="7186" y="6961"/>
                  </a:lnTo>
                  <a:lnTo>
                    <a:pt x="7009" y="7098"/>
                  </a:lnTo>
                  <a:lnTo>
                    <a:pt x="6939" y="7223"/>
                  </a:lnTo>
                  <a:lnTo>
                    <a:pt x="6964" y="7327"/>
                  </a:lnTo>
                  <a:lnTo>
                    <a:pt x="7174" y="7433"/>
                  </a:lnTo>
                  <a:lnTo>
                    <a:pt x="7335" y="7494"/>
                  </a:lnTo>
                  <a:lnTo>
                    <a:pt x="7440" y="7575"/>
                  </a:lnTo>
                  <a:lnTo>
                    <a:pt x="7449" y="7675"/>
                  </a:lnTo>
                  <a:lnTo>
                    <a:pt x="7398" y="7801"/>
                  </a:lnTo>
                  <a:lnTo>
                    <a:pt x="7302" y="7939"/>
                  </a:lnTo>
                  <a:lnTo>
                    <a:pt x="7069" y="8169"/>
                  </a:lnTo>
                  <a:lnTo>
                    <a:pt x="6934" y="8205"/>
                  </a:lnTo>
                  <a:lnTo>
                    <a:pt x="6766" y="8192"/>
                  </a:lnTo>
                  <a:lnTo>
                    <a:pt x="6423" y="8100"/>
                  </a:lnTo>
                  <a:lnTo>
                    <a:pt x="6179" y="8013"/>
                  </a:lnTo>
                  <a:lnTo>
                    <a:pt x="5909" y="7989"/>
                  </a:lnTo>
                  <a:lnTo>
                    <a:pt x="5696" y="8003"/>
                  </a:lnTo>
                  <a:lnTo>
                    <a:pt x="5472" y="8080"/>
                  </a:lnTo>
                  <a:lnTo>
                    <a:pt x="5050" y="8350"/>
                  </a:lnTo>
                  <a:lnTo>
                    <a:pt x="4883" y="8478"/>
                  </a:lnTo>
                  <a:lnTo>
                    <a:pt x="4791" y="8541"/>
                  </a:lnTo>
                  <a:lnTo>
                    <a:pt x="4544" y="8659"/>
                  </a:lnTo>
                  <a:lnTo>
                    <a:pt x="4401" y="8717"/>
                  </a:lnTo>
                  <a:lnTo>
                    <a:pt x="4283" y="8859"/>
                  </a:lnTo>
                  <a:lnTo>
                    <a:pt x="4266" y="8983"/>
                  </a:lnTo>
                  <a:lnTo>
                    <a:pt x="4218" y="9065"/>
                  </a:lnTo>
                  <a:lnTo>
                    <a:pt x="4118" y="9173"/>
                  </a:lnTo>
                  <a:lnTo>
                    <a:pt x="3866" y="9370"/>
                  </a:lnTo>
                  <a:lnTo>
                    <a:pt x="3860" y="9506"/>
                  </a:lnTo>
                  <a:lnTo>
                    <a:pt x="4018" y="9639"/>
                  </a:lnTo>
                  <a:lnTo>
                    <a:pt x="4069" y="9744"/>
                  </a:lnTo>
                  <a:lnTo>
                    <a:pt x="4028" y="9877"/>
                  </a:lnTo>
                  <a:lnTo>
                    <a:pt x="3886" y="9970"/>
                  </a:lnTo>
                  <a:lnTo>
                    <a:pt x="3810" y="10071"/>
                  </a:lnTo>
                  <a:lnTo>
                    <a:pt x="3800" y="10158"/>
                  </a:lnTo>
                  <a:lnTo>
                    <a:pt x="3696" y="10312"/>
                  </a:lnTo>
                  <a:lnTo>
                    <a:pt x="3567" y="10591"/>
                  </a:lnTo>
                  <a:lnTo>
                    <a:pt x="3706" y="10752"/>
                  </a:lnTo>
                  <a:lnTo>
                    <a:pt x="3767" y="10860"/>
                  </a:lnTo>
                  <a:lnTo>
                    <a:pt x="3774" y="11015"/>
                  </a:lnTo>
                  <a:lnTo>
                    <a:pt x="3808" y="11130"/>
                  </a:lnTo>
                  <a:lnTo>
                    <a:pt x="3729" y="11280"/>
                  </a:lnTo>
                  <a:lnTo>
                    <a:pt x="3602" y="11483"/>
                  </a:lnTo>
                  <a:lnTo>
                    <a:pt x="3437" y="11613"/>
                  </a:lnTo>
                  <a:lnTo>
                    <a:pt x="3299" y="11749"/>
                  </a:lnTo>
                  <a:lnTo>
                    <a:pt x="3292" y="11852"/>
                  </a:lnTo>
                  <a:lnTo>
                    <a:pt x="3389" y="11988"/>
                  </a:lnTo>
                  <a:lnTo>
                    <a:pt x="3492" y="12078"/>
                  </a:lnTo>
                  <a:lnTo>
                    <a:pt x="3751" y="12209"/>
                  </a:lnTo>
                  <a:lnTo>
                    <a:pt x="3953" y="12330"/>
                  </a:lnTo>
                  <a:lnTo>
                    <a:pt x="4083" y="12449"/>
                  </a:lnTo>
                  <a:lnTo>
                    <a:pt x="4227" y="12551"/>
                  </a:lnTo>
                  <a:lnTo>
                    <a:pt x="4177" y="12727"/>
                  </a:lnTo>
                  <a:lnTo>
                    <a:pt x="4066" y="12912"/>
                  </a:lnTo>
                  <a:lnTo>
                    <a:pt x="3929" y="13048"/>
                  </a:lnTo>
                  <a:lnTo>
                    <a:pt x="3749" y="13110"/>
                  </a:lnTo>
                  <a:lnTo>
                    <a:pt x="3395" y="13143"/>
                  </a:lnTo>
                  <a:lnTo>
                    <a:pt x="3133" y="13193"/>
                  </a:lnTo>
                  <a:lnTo>
                    <a:pt x="3214" y="13430"/>
                  </a:lnTo>
                  <a:lnTo>
                    <a:pt x="3270" y="13652"/>
                  </a:lnTo>
                  <a:lnTo>
                    <a:pt x="3335" y="13833"/>
                  </a:lnTo>
                  <a:lnTo>
                    <a:pt x="3348" y="13986"/>
                  </a:lnTo>
                  <a:lnTo>
                    <a:pt x="3272" y="14586"/>
                  </a:lnTo>
                  <a:lnTo>
                    <a:pt x="3130" y="14755"/>
                  </a:lnTo>
                  <a:lnTo>
                    <a:pt x="3005" y="14851"/>
                  </a:lnTo>
                  <a:lnTo>
                    <a:pt x="2789" y="14955"/>
                  </a:lnTo>
                  <a:lnTo>
                    <a:pt x="2550" y="15017"/>
                  </a:lnTo>
                  <a:lnTo>
                    <a:pt x="2377" y="15015"/>
                  </a:lnTo>
                  <a:lnTo>
                    <a:pt x="2096" y="15163"/>
                  </a:lnTo>
                  <a:lnTo>
                    <a:pt x="2053" y="15296"/>
                  </a:lnTo>
                  <a:lnTo>
                    <a:pt x="1726" y="15565"/>
                  </a:lnTo>
                  <a:lnTo>
                    <a:pt x="1704" y="15789"/>
                  </a:lnTo>
                  <a:lnTo>
                    <a:pt x="1651" y="16078"/>
                  </a:lnTo>
                  <a:lnTo>
                    <a:pt x="1562" y="16286"/>
                  </a:lnTo>
                  <a:lnTo>
                    <a:pt x="1442" y="16452"/>
                  </a:lnTo>
                  <a:lnTo>
                    <a:pt x="1253" y="16559"/>
                  </a:lnTo>
                  <a:lnTo>
                    <a:pt x="1124" y="16568"/>
                  </a:lnTo>
                  <a:lnTo>
                    <a:pt x="999" y="16537"/>
                  </a:lnTo>
                  <a:lnTo>
                    <a:pt x="931" y="16480"/>
                  </a:lnTo>
                  <a:lnTo>
                    <a:pt x="856" y="16371"/>
                  </a:lnTo>
                  <a:lnTo>
                    <a:pt x="826" y="16257"/>
                  </a:lnTo>
                  <a:lnTo>
                    <a:pt x="687" y="16133"/>
                  </a:lnTo>
                  <a:lnTo>
                    <a:pt x="452" y="16055"/>
                  </a:lnTo>
                  <a:lnTo>
                    <a:pt x="258" y="16056"/>
                  </a:lnTo>
                  <a:lnTo>
                    <a:pt x="84" y="16074"/>
                  </a:lnTo>
                  <a:lnTo>
                    <a:pt x="0" y="16106"/>
                  </a:lnTo>
                  <a:lnTo>
                    <a:pt x="28" y="16171"/>
                  </a:lnTo>
                  <a:lnTo>
                    <a:pt x="98" y="16232"/>
                  </a:lnTo>
                  <a:lnTo>
                    <a:pt x="219" y="16245"/>
                  </a:lnTo>
                  <a:lnTo>
                    <a:pt x="200" y="16292"/>
                  </a:lnTo>
                  <a:lnTo>
                    <a:pt x="137" y="16317"/>
                  </a:lnTo>
                  <a:lnTo>
                    <a:pt x="134" y="16390"/>
                  </a:lnTo>
                  <a:lnTo>
                    <a:pt x="105" y="16456"/>
                  </a:lnTo>
                  <a:lnTo>
                    <a:pt x="161" y="16510"/>
                  </a:lnTo>
                  <a:lnTo>
                    <a:pt x="138" y="16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0" name="AutoShape 97">
              <a:extLst>
                <a:ext uri="{FF2B5EF4-FFF2-40B4-BE49-F238E27FC236}">
                  <a16:creationId xmlns:a16="http://schemas.microsoft.com/office/drawing/2014/main" id="{9DAF6CC9-9A69-4D8B-ADA0-89652BBF2358}"/>
                </a:ext>
              </a:extLst>
            </p:cNvPr>
            <p:cNvSpPr>
              <a:spLocks/>
            </p:cNvSpPr>
            <p:nvPr/>
          </p:nvSpPr>
          <p:spPr bwMode="auto">
            <a:xfrm>
              <a:off x="1882176" y="8126309"/>
              <a:ext cx="46145" cy="45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55" y="0"/>
                  </a:moveTo>
                  <a:lnTo>
                    <a:pt x="0" y="12575"/>
                  </a:lnTo>
                  <a:lnTo>
                    <a:pt x="15789" y="21600"/>
                  </a:lnTo>
                  <a:lnTo>
                    <a:pt x="21600" y="5031"/>
                  </a:lnTo>
                  <a:lnTo>
                    <a:pt x="565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1" name="AutoShape 98">
              <a:extLst>
                <a:ext uri="{FF2B5EF4-FFF2-40B4-BE49-F238E27FC236}">
                  <a16:creationId xmlns:a16="http://schemas.microsoft.com/office/drawing/2014/main" id="{9A9392B7-50F0-41EA-B8A6-855D960BF3D4}"/>
                </a:ext>
              </a:extLst>
            </p:cNvPr>
            <p:cNvSpPr>
              <a:spLocks/>
            </p:cNvSpPr>
            <p:nvPr/>
          </p:nvSpPr>
          <p:spPr bwMode="auto">
            <a:xfrm>
              <a:off x="3841948" y="9139204"/>
              <a:ext cx="316827" cy="7382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2" y="98"/>
                  </a:moveTo>
                  <a:lnTo>
                    <a:pt x="17596" y="0"/>
                  </a:lnTo>
                  <a:lnTo>
                    <a:pt x="15911" y="1253"/>
                  </a:lnTo>
                  <a:lnTo>
                    <a:pt x="15391" y="2945"/>
                  </a:lnTo>
                  <a:lnTo>
                    <a:pt x="14574" y="4091"/>
                  </a:lnTo>
                  <a:lnTo>
                    <a:pt x="12883" y="5028"/>
                  </a:lnTo>
                  <a:lnTo>
                    <a:pt x="11424" y="5846"/>
                  </a:lnTo>
                  <a:lnTo>
                    <a:pt x="10876" y="6884"/>
                  </a:lnTo>
                  <a:lnTo>
                    <a:pt x="10048" y="7446"/>
                  </a:lnTo>
                  <a:lnTo>
                    <a:pt x="8229" y="8194"/>
                  </a:lnTo>
                  <a:lnTo>
                    <a:pt x="6709" y="9120"/>
                  </a:lnTo>
                  <a:lnTo>
                    <a:pt x="5592" y="9912"/>
                  </a:lnTo>
                  <a:lnTo>
                    <a:pt x="5212" y="11060"/>
                  </a:lnTo>
                  <a:lnTo>
                    <a:pt x="4199" y="12239"/>
                  </a:lnTo>
                  <a:lnTo>
                    <a:pt x="3055" y="12893"/>
                  </a:lnTo>
                  <a:lnTo>
                    <a:pt x="1655" y="13681"/>
                  </a:lnTo>
                  <a:lnTo>
                    <a:pt x="951" y="14645"/>
                  </a:lnTo>
                  <a:lnTo>
                    <a:pt x="629" y="16115"/>
                  </a:lnTo>
                  <a:lnTo>
                    <a:pt x="79" y="17433"/>
                  </a:lnTo>
                  <a:lnTo>
                    <a:pt x="0" y="18706"/>
                  </a:lnTo>
                  <a:lnTo>
                    <a:pt x="571" y="20264"/>
                  </a:lnTo>
                  <a:lnTo>
                    <a:pt x="1472" y="21600"/>
                  </a:lnTo>
                  <a:lnTo>
                    <a:pt x="3537" y="21066"/>
                  </a:lnTo>
                  <a:lnTo>
                    <a:pt x="3625" y="19670"/>
                  </a:lnTo>
                  <a:lnTo>
                    <a:pt x="5318" y="19238"/>
                  </a:lnTo>
                  <a:lnTo>
                    <a:pt x="6002" y="18458"/>
                  </a:lnTo>
                  <a:lnTo>
                    <a:pt x="6079" y="17377"/>
                  </a:lnTo>
                  <a:lnTo>
                    <a:pt x="5722" y="16463"/>
                  </a:lnTo>
                  <a:lnTo>
                    <a:pt x="6763" y="15527"/>
                  </a:lnTo>
                  <a:lnTo>
                    <a:pt x="8383" y="14503"/>
                  </a:lnTo>
                  <a:lnTo>
                    <a:pt x="10215" y="13257"/>
                  </a:lnTo>
                  <a:lnTo>
                    <a:pt x="10619" y="12035"/>
                  </a:lnTo>
                  <a:lnTo>
                    <a:pt x="10863" y="10860"/>
                  </a:lnTo>
                  <a:lnTo>
                    <a:pt x="12354" y="10198"/>
                  </a:lnTo>
                  <a:lnTo>
                    <a:pt x="14119" y="9552"/>
                  </a:lnTo>
                  <a:lnTo>
                    <a:pt x="14844" y="8610"/>
                  </a:lnTo>
                  <a:lnTo>
                    <a:pt x="14885" y="7402"/>
                  </a:lnTo>
                  <a:lnTo>
                    <a:pt x="15584" y="6612"/>
                  </a:lnTo>
                  <a:lnTo>
                    <a:pt x="16987" y="6216"/>
                  </a:lnTo>
                  <a:lnTo>
                    <a:pt x="17463" y="5174"/>
                  </a:lnTo>
                  <a:lnTo>
                    <a:pt x="17774" y="4209"/>
                  </a:lnTo>
                  <a:lnTo>
                    <a:pt x="18732" y="3353"/>
                  </a:lnTo>
                  <a:lnTo>
                    <a:pt x="20849" y="2683"/>
                  </a:lnTo>
                  <a:lnTo>
                    <a:pt x="21600" y="1473"/>
                  </a:lnTo>
                  <a:lnTo>
                    <a:pt x="20262" y="9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2" name="AutoShape 99">
              <a:extLst>
                <a:ext uri="{FF2B5EF4-FFF2-40B4-BE49-F238E27FC236}">
                  <a16:creationId xmlns:a16="http://schemas.microsoft.com/office/drawing/2014/main" id="{8FF666EB-828F-4933-8FE4-EDC7D58B64A6}"/>
                </a:ext>
              </a:extLst>
            </p:cNvPr>
            <p:cNvSpPr>
              <a:spLocks/>
            </p:cNvSpPr>
            <p:nvPr/>
          </p:nvSpPr>
          <p:spPr bwMode="auto">
            <a:xfrm>
              <a:off x="4490194" y="8758140"/>
              <a:ext cx="404096" cy="6728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61" y="3952"/>
                  </a:moveTo>
                  <a:lnTo>
                    <a:pt x="17385" y="4628"/>
                  </a:lnTo>
                  <a:lnTo>
                    <a:pt x="16478" y="5320"/>
                  </a:lnTo>
                  <a:lnTo>
                    <a:pt x="16146" y="6854"/>
                  </a:lnTo>
                  <a:lnTo>
                    <a:pt x="16095" y="7779"/>
                  </a:lnTo>
                  <a:lnTo>
                    <a:pt x="16425" y="8832"/>
                  </a:lnTo>
                  <a:lnTo>
                    <a:pt x="17476" y="9712"/>
                  </a:lnTo>
                  <a:lnTo>
                    <a:pt x="18726" y="10202"/>
                  </a:lnTo>
                  <a:lnTo>
                    <a:pt x="19591" y="10961"/>
                  </a:lnTo>
                  <a:lnTo>
                    <a:pt x="19331" y="11791"/>
                  </a:lnTo>
                  <a:lnTo>
                    <a:pt x="17639" y="11806"/>
                  </a:lnTo>
                  <a:lnTo>
                    <a:pt x="16035" y="12083"/>
                  </a:lnTo>
                  <a:lnTo>
                    <a:pt x="15099" y="12901"/>
                  </a:lnTo>
                  <a:lnTo>
                    <a:pt x="14606" y="13536"/>
                  </a:lnTo>
                  <a:lnTo>
                    <a:pt x="13143" y="13881"/>
                  </a:lnTo>
                  <a:lnTo>
                    <a:pt x="11964" y="14484"/>
                  </a:lnTo>
                  <a:lnTo>
                    <a:pt x="11184" y="15415"/>
                  </a:lnTo>
                  <a:lnTo>
                    <a:pt x="9724" y="16154"/>
                  </a:lnTo>
                  <a:lnTo>
                    <a:pt x="7320" y="18077"/>
                  </a:lnTo>
                  <a:lnTo>
                    <a:pt x="7347" y="18955"/>
                  </a:lnTo>
                  <a:lnTo>
                    <a:pt x="7276" y="19690"/>
                  </a:lnTo>
                  <a:lnTo>
                    <a:pt x="5534" y="20347"/>
                  </a:lnTo>
                  <a:lnTo>
                    <a:pt x="4673" y="21600"/>
                  </a:lnTo>
                  <a:lnTo>
                    <a:pt x="3073" y="21405"/>
                  </a:lnTo>
                  <a:lnTo>
                    <a:pt x="2543" y="20509"/>
                  </a:lnTo>
                  <a:lnTo>
                    <a:pt x="2454" y="19609"/>
                  </a:lnTo>
                  <a:lnTo>
                    <a:pt x="3663" y="18740"/>
                  </a:lnTo>
                  <a:lnTo>
                    <a:pt x="4414" y="18224"/>
                  </a:lnTo>
                  <a:lnTo>
                    <a:pt x="4410" y="17419"/>
                  </a:lnTo>
                  <a:lnTo>
                    <a:pt x="3627" y="16486"/>
                  </a:lnTo>
                  <a:lnTo>
                    <a:pt x="2186" y="15744"/>
                  </a:lnTo>
                  <a:lnTo>
                    <a:pt x="773" y="14708"/>
                  </a:lnTo>
                  <a:lnTo>
                    <a:pt x="1171" y="13676"/>
                  </a:lnTo>
                  <a:cubicBezTo>
                    <a:pt x="1614" y="13489"/>
                    <a:pt x="2016" y="13268"/>
                    <a:pt x="2367" y="13020"/>
                  </a:cubicBezTo>
                  <a:cubicBezTo>
                    <a:pt x="2800" y="12714"/>
                    <a:pt x="3150" y="12368"/>
                    <a:pt x="3406" y="11997"/>
                  </a:cubicBezTo>
                  <a:lnTo>
                    <a:pt x="2622" y="11001"/>
                  </a:lnTo>
                  <a:lnTo>
                    <a:pt x="1015" y="10257"/>
                  </a:lnTo>
                  <a:lnTo>
                    <a:pt x="0" y="9653"/>
                  </a:lnTo>
                  <a:lnTo>
                    <a:pt x="221" y="8692"/>
                  </a:lnTo>
                  <a:lnTo>
                    <a:pt x="1285" y="7842"/>
                  </a:lnTo>
                  <a:lnTo>
                    <a:pt x="2202" y="7127"/>
                  </a:lnTo>
                  <a:cubicBezTo>
                    <a:pt x="2151" y="6774"/>
                    <a:pt x="2254" y="6419"/>
                    <a:pt x="2503" y="6097"/>
                  </a:cubicBezTo>
                  <a:cubicBezTo>
                    <a:pt x="2879" y="5609"/>
                    <a:pt x="3560" y="5229"/>
                    <a:pt x="4398" y="5039"/>
                  </a:cubicBezTo>
                  <a:lnTo>
                    <a:pt x="5652" y="5197"/>
                  </a:lnTo>
                  <a:lnTo>
                    <a:pt x="6675" y="4372"/>
                  </a:lnTo>
                  <a:lnTo>
                    <a:pt x="6996" y="3768"/>
                  </a:lnTo>
                  <a:lnTo>
                    <a:pt x="7203" y="3065"/>
                  </a:lnTo>
                  <a:lnTo>
                    <a:pt x="8287" y="2559"/>
                  </a:lnTo>
                  <a:lnTo>
                    <a:pt x="9439" y="2256"/>
                  </a:lnTo>
                  <a:lnTo>
                    <a:pt x="10628" y="1258"/>
                  </a:lnTo>
                  <a:lnTo>
                    <a:pt x="11871" y="465"/>
                  </a:lnTo>
                  <a:lnTo>
                    <a:pt x="13316" y="61"/>
                  </a:lnTo>
                  <a:lnTo>
                    <a:pt x="14870" y="0"/>
                  </a:lnTo>
                  <a:lnTo>
                    <a:pt x="15430" y="759"/>
                  </a:lnTo>
                  <a:cubicBezTo>
                    <a:pt x="16031" y="1003"/>
                    <a:pt x="16755" y="1113"/>
                    <a:pt x="17476" y="1070"/>
                  </a:cubicBezTo>
                  <a:cubicBezTo>
                    <a:pt x="18020" y="1038"/>
                    <a:pt x="18540" y="919"/>
                    <a:pt x="18982" y="726"/>
                  </a:cubicBezTo>
                  <a:lnTo>
                    <a:pt x="20671" y="1075"/>
                  </a:lnTo>
                  <a:lnTo>
                    <a:pt x="21470" y="1860"/>
                  </a:lnTo>
                  <a:lnTo>
                    <a:pt x="21600" y="2594"/>
                  </a:lnTo>
                  <a:lnTo>
                    <a:pt x="20407" y="3169"/>
                  </a:lnTo>
                  <a:lnTo>
                    <a:pt x="18461" y="395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3" name="AutoShape 100">
              <a:extLst>
                <a:ext uri="{FF2B5EF4-FFF2-40B4-BE49-F238E27FC236}">
                  <a16:creationId xmlns:a16="http://schemas.microsoft.com/office/drawing/2014/main" id="{17A8DEA7-09E7-4C92-B1C6-A8DE8238968B}"/>
                </a:ext>
              </a:extLst>
            </p:cNvPr>
            <p:cNvSpPr>
              <a:spLocks/>
            </p:cNvSpPr>
            <p:nvPr/>
          </p:nvSpPr>
          <p:spPr bwMode="auto">
            <a:xfrm>
              <a:off x="4898346" y="8701821"/>
              <a:ext cx="93690" cy="94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1965"/>
                  </a:moveTo>
                  <a:lnTo>
                    <a:pt x="6865" y="4209"/>
                  </a:lnTo>
                  <a:lnTo>
                    <a:pt x="0" y="10077"/>
                  </a:lnTo>
                  <a:lnTo>
                    <a:pt x="1216" y="14615"/>
                  </a:lnTo>
                  <a:lnTo>
                    <a:pt x="4847" y="19135"/>
                  </a:lnTo>
                  <a:lnTo>
                    <a:pt x="11569" y="21600"/>
                  </a:lnTo>
                  <a:lnTo>
                    <a:pt x="15788" y="15431"/>
                  </a:lnTo>
                  <a:lnTo>
                    <a:pt x="20585" y="10439"/>
                  </a:lnTo>
                  <a:lnTo>
                    <a:pt x="21600" y="3374"/>
                  </a:lnTo>
                  <a:lnTo>
                    <a:pt x="18519" y="0"/>
                  </a:lnTo>
                  <a:lnTo>
                    <a:pt x="12082" y="19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4" name="AutoShape 101">
              <a:extLst>
                <a:ext uri="{FF2B5EF4-FFF2-40B4-BE49-F238E27FC236}">
                  <a16:creationId xmlns:a16="http://schemas.microsoft.com/office/drawing/2014/main" id="{6BD1A25E-AC15-497C-A46E-97DFEB1A5DDE}"/>
                </a:ext>
              </a:extLst>
            </p:cNvPr>
            <p:cNvSpPr>
              <a:spLocks/>
            </p:cNvSpPr>
            <p:nvPr/>
          </p:nvSpPr>
          <p:spPr bwMode="auto">
            <a:xfrm>
              <a:off x="4915816" y="8459022"/>
              <a:ext cx="78423" cy="63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649"/>
                  </a:moveTo>
                  <a:lnTo>
                    <a:pt x="4540" y="16723"/>
                  </a:lnTo>
                  <a:lnTo>
                    <a:pt x="10767" y="16953"/>
                  </a:lnTo>
                  <a:lnTo>
                    <a:pt x="15305" y="21600"/>
                  </a:lnTo>
                  <a:lnTo>
                    <a:pt x="21516" y="20559"/>
                  </a:lnTo>
                  <a:lnTo>
                    <a:pt x="21600" y="10526"/>
                  </a:lnTo>
                  <a:lnTo>
                    <a:pt x="15179" y="2482"/>
                  </a:lnTo>
                  <a:lnTo>
                    <a:pt x="8508" y="0"/>
                  </a:lnTo>
                  <a:lnTo>
                    <a:pt x="0" y="964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5" name="AutoShape 102">
              <a:extLst>
                <a:ext uri="{FF2B5EF4-FFF2-40B4-BE49-F238E27FC236}">
                  <a16:creationId xmlns:a16="http://schemas.microsoft.com/office/drawing/2014/main" id="{219C0A33-9E66-4728-8455-8344AE414ED4}"/>
                </a:ext>
              </a:extLst>
            </p:cNvPr>
            <p:cNvSpPr>
              <a:spLocks/>
            </p:cNvSpPr>
            <p:nvPr/>
          </p:nvSpPr>
          <p:spPr bwMode="auto">
            <a:xfrm>
              <a:off x="4783309" y="7454215"/>
              <a:ext cx="37758" cy="518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50" y="3571"/>
                  </a:moveTo>
                  <a:lnTo>
                    <a:pt x="0" y="13928"/>
                  </a:lnTo>
                  <a:lnTo>
                    <a:pt x="9477" y="21600"/>
                  </a:lnTo>
                  <a:lnTo>
                    <a:pt x="18603" y="16222"/>
                  </a:lnTo>
                  <a:lnTo>
                    <a:pt x="21600" y="8197"/>
                  </a:lnTo>
                  <a:lnTo>
                    <a:pt x="12430" y="0"/>
                  </a:lnTo>
                  <a:lnTo>
                    <a:pt x="2650" y="35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6" name="AutoShape 103">
              <a:extLst>
                <a:ext uri="{FF2B5EF4-FFF2-40B4-BE49-F238E27FC236}">
                  <a16:creationId xmlns:a16="http://schemas.microsoft.com/office/drawing/2014/main" id="{71A7A93A-E007-4159-BFA9-BD168C70B5DD}"/>
                </a:ext>
              </a:extLst>
            </p:cNvPr>
            <p:cNvSpPr>
              <a:spLocks/>
            </p:cNvSpPr>
            <p:nvPr/>
          </p:nvSpPr>
          <p:spPr bwMode="auto">
            <a:xfrm>
              <a:off x="4813613" y="7512908"/>
              <a:ext cx="48397" cy="158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4" y="0"/>
                  </a:moveTo>
                  <a:lnTo>
                    <a:pt x="0" y="2233"/>
                  </a:lnTo>
                  <a:lnTo>
                    <a:pt x="4407" y="6809"/>
                  </a:lnTo>
                  <a:lnTo>
                    <a:pt x="4486" y="11266"/>
                  </a:lnTo>
                  <a:lnTo>
                    <a:pt x="5435" y="16106"/>
                  </a:lnTo>
                  <a:lnTo>
                    <a:pt x="7977" y="19544"/>
                  </a:lnTo>
                  <a:lnTo>
                    <a:pt x="13500" y="21600"/>
                  </a:lnTo>
                  <a:lnTo>
                    <a:pt x="21600" y="19760"/>
                  </a:lnTo>
                  <a:lnTo>
                    <a:pt x="15500" y="13845"/>
                  </a:lnTo>
                  <a:lnTo>
                    <a:pt x="15059" y="8874"/>
                  </a:lnTo>
                  <a:lnTo>
                    <a:pt x="17127" y="5062"/>
                  </a:lnTo>
                  <a:lnTo>
                    <a:pt x="14822" y="1119"/>
                  </a:lnTo>
                  <a:lnTo>
                    <a:pt x="53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7" name="AutoShape 104">
              <a:extLst>
                <a:ext uri="{FF2B5EF4-FFF2-40B4-BE49-F238E27FC236}">
                  <a16:creationId xmlns:a16="http://schemas.microsoft.com/office/drawing/2014/main" id="{462547F1-A2CE-421E-864F-A46EF292C4B6}"/>
                </a:ext>
              </a:extLst>
            </p:cNvPr>
            <p:cNvSpPr>
              <a:spLocks/>
            </p:cNvSpPr>
            <p:nvPr/>
          </p:nvSpPr>
          <p:spPr bwMode="auto">
            <a:xfrm>
              <a:off x="4692459" y="7718598"/>
              <a:ext cx="69480" cy="764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44" y="3662"/>
                  </a:moveTo>
                  <a:lnTo>
                    <a:pt x="9241" y="10115"/>
                  </a:lnTo>
                  <a:lnTo>
                    <a:pt x="1462" y="13331"/>
                  </a:lnTo>
                  <a:lnTo>
                    <a:pt x="0" y="19803"/>
                  </a:lnTo>
                  <a:lnTo>
                    <a:pt x="6846" y="21600"/>
                  </a:lnTo>
                  <a:lnTo>
                    <a:pt x="12441" y="18664"/>
                  </a:lnTo>
                  <a:lnTo>
                    <a:pt x="16619" y="13060"/>
                  </a:lnTo>
                  <a:lnTo>
                    <a:pt x="21600" y="7206"/>
                  </a:lnTo>
                  <a:lnTo>
                    <a:pt x="20750" y="0"/>
                  </a:lnTo>
                  <a:lnTo>
                    <a:pt x="15544" y="366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8" name="AutoShape 105">
              <a:extLst>
                <a:ext uri="{FF2B5EF4-FFF2-40B4-BE49-F238E27FC236}">
                  <a16:creationId xmlns:a16="http://schemas.microsoft.com/office/drawing/2014/main" id="{FB77BB4A-F402-4EA2-B361-9CD6172D9113}"/>
                </a:ext>
              </a:extLst>
            </p:cNvPr>
            <p:cNvSpPr>
              <a:spLocks/>
            </p:cNvSpPr>
            <p:nvPr/>
          </p:nvSpPr>
          <p:spPr bwMode="auto">
            <a:xfrm>
              <a:off x="4778070" y="7669817"/>
              <a:ext cx="37657" cy="395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5" y="0"/>
                  </a:moveTo>
                  <a:lnTo>
                    <a:pt x="0" y="8626"/>
                  </a:lnTo>
                  <a:lnTo>
                    <a:pt x="5603" y="21600"/>
                  </a:lnTo>
                  <a:lnTo>
                    <a:pt x="18242" y="16932"/>
                  </a:lnTo>
                  <a:lnTo>
                    <a:pt x="21600" y="1923"/>
                  </a:lnTo>
                  <a:lnTo>
                    <a:pt x="1010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9" name="AutoShape 106">
              <a:extLst>
                <a:ext uri="{FF2B5EF4-FFF2-40B4-BE49-F238E27FC236}">
                  <a16:creationId xmlns:a16="http://schemas.microsoft.com/office/drawing/2014/main" id="{0D5A636F-A96E-4812-8B07-01AC2DE5EF4D}"/>
                </a:ext>
              </a:extLst>
            </p:cNvPr>
            <p:cNvSpPr>
              <a:spLocks/>
            </p:cNvSpPr>
            <p:nvPr/>
          </p:nvSpPr>
          <p:spPr bwMode="auto">
            <a:xfrm>
              <a:off x="4670772" y="7913218"/>
              <a:ext cx="57648" cy="315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9" y="0"/>
                  </a:moveTo>
                  <a:lnTo>
                    <a:pt x="0" y="9364"/>
                  </a:lnTo>
                  <a:lnTo>
                    <a:pt x="2667" y="21600"/>
                  </a:lnTo>
                  <a:lnTo>
                    <a:pt x="11668" y="19161"/>
                  </a:lnTo>
                  <a:lnTo>
                    <a:pt x="21600" y="14060"/>
                  </a:lnTo>
                  <a:lnTo>
                    <a:pt x="19352" y="106"/>
                  </a:lnTo>
                  <a:lnTo>
                    <a:pt x="588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0" name="AutoShape 107">
              <a:extLst>
                <a:ext uri="{FF2B5EF4-FFF2-40B4-BE49-F238E27FC236}">
                  <a16:creationId xmlns:a16="http://schemas.microsoft.com/office/drawing/2014/main" id="{32A17DE4-671F-4594-A2C1-E052BAF4F6BA}"/>
                </a:ext>
              </a:extLst>
            </p:cNvPr>
            <p:cNvSpPr>
              <a:spLocks/>
            </p:cNvSpPr>
            <p:nvPr/>
          </p:nvSpPr>
          <p:spPr bwMode="auto">
            <a:xfrm>
              <a:off x="4706847" y="7981998"/>
              <a:ext cx="35139" cy="416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68" y="0"/>
                  </a:moveTo>
                  <a:lnTo>
                    <a:pt x="0" y="9995"/>
                  </a:lnTo>
                  <a:lnTo>
                    <a:pt x="2790" y="21600"/>
                  </a:lnTo>
                  <a:lnTo>
                    <a:pt x="19686" y="20254"/>
                  </a:lnTo>
                  <a:lnTo>
                    <a:pt x="21600" y="4125"/>
                  </a:lnTo>
                  <a:lnTo>
                    <a:pt x="606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1" name="AutoShape 108">
              <a:extLst>
                <a:ext uri="{FF2B5EF4-FFF2-40B4-BE49-F238E27FC236}">
                  <a16:creationId xmlns:a16="http://schemas.microsoft.com/office/drawing/2014/main" id="{C08F85A3-FC69-4B1A-B30D-92F48CE50FD2}"/>
                </a:ext>
              </a:extLst>
            </p:cNvPr>
            <p:cNvSpPr>
              <a:spLocks/>
            </p:cNvSpPr>
            <p:nvPr/>
          </p:nvSpPr>
          <p:spPr bwMode="auto">
            <a:xfrm>
              <a:off x="4536291" y="8063493"/>
              <a:ext cx="38847" cy="69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15" y="0"/>
                  </a:moveTo>
                  <a:lnTo>
                    <a:pt x="0" y="5528"/>
                  </a:lnTo>
                  <a:lnTo>
                    <a:pt x="1123" y="14582"/>
                  </a:lnTo>
                  <a:lnTo>
                    <a:pt x="11467" y="21600"/>
                  </a:lnTo>
                  <a:lnTo>
                    <a:pt x="21600" y="19558"/>
                  </a:lnTo>
                  <a:lnTo>
                    <a:pt x="19024" y="10033"/>
                  </a:lnTo>
                  <a:lnTo>
                    <a:pt x="16153" y="3760"/>
                  </a:lnTo>
                  <a:lnTo>
                    <a:pt x="561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2" name="AutoShape 109">
              <a:extLst>
                <a:ext uri="{FF2B5EF4-FFF2-40B4-BE49-F238E27FC236}">
                  <a16:creationId xmlns:a16="http://schemas.microsoft.com/office/drawing/2014/main" id="{BD9EDA3B-202F-4CC2-A4E9-5454112877B8}"/>
                </a:ext>
              </a:extLst>
            </p:cNvPr>
            <p:cNvSpPr>
              <a:spLocks/>
            </p:cNvSpPr>
            <p:nvPr/>
          </p:nvSpPr>
          <p:spPr bwMode="auto">
            <a:xfrm>
              <a:off x="5054091" y="7369730"/>
              <a:ext cx="278434" cy="3274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12" y="0"/>
                  </a:moveTo>
                  <a:lnTo>
                    <a:pt x="13797" y="2236"/>
                  </a:lnTo>
                  <a:lnTo>
                    <a:pt x="16221" y="2253"/>
                  </a:lnTo>
                  <a:lnTo>
                    <a:pt x="17411" y="3584"/>
                  </a:lnTo>
                  <a:lnTo>
                    <a:pt x="19255" y="4761"/>
                  </a:lnTo>
                  <a:lnTo>
                    <a:pt x="19149" y="6321"/>
                  </a:lnTo>
                  <a:lnTo>
                    <a:pt x="20899" y="7219"/>
                  </a:lnTo>
                  <a:lnTo>
                    <a:pt x="21600" y="8585"/>
                  </a:lnTo>
                  <a:lnTo>
                    <a:pt x="20628" y="9690"/>
                  </a:lnTo>
                  <a:lnTo>
                    <a:pt x="19296" y="10890"/>
                  </a:lnTo>
                  <a:lnTo>
                    <a:pt x="17588" y="10957"/>
                  </a:lnTo>
                  <a:lnTo>
                    <a:pt x="16822" y="9528"/>
                  </a:lnTo>
                  <a:lnTo>
                    <a:pt x="16752" y="7940"/>
                  </a:lnTo>
                  <a:lnTo>
                    <a:pt x="15267" y="6263"/>
                  </a:lnTo>
                  <a:lnTo>
                    <a:pt x="13294" y="6633"/>
                  </a:lnTo>
                  <a:lnTo>
                    <a:pt x="12505" y="7787"/>
                  </a:lnTo>
                  <a:lnTo>
                    <a:pt x="13011" y="9239"/>
                  </a:lnTo>
                  <a:lnTo>
                    <a:pt x="13353" y="10813"/>
                  </a:lnTo>
                  <a:lnTo>
                    <a:pt x="11974" y="12175"/>
                  </a:lnTo>
                  <a:lnTo>
                    <a:pt x="10654" y="13284"/>
                  </a:lnTo>
                  <a:lnTo>
                    <a:pt x="10481" y="15422"/>
                  </a:lnTo>
                  <a:lnTo>
                    <a:pt x="10908" y="17027"/>
                  </a:lnTo>
                  <a:lnTo>
                    <a:pt x="10467" y="18646"/>
                  </a:lnTo>
                  <a:lnTo>
                    <a:pt x="9912" y="20504"/>
                  </a:lnTo>
                  <a:lnTo>
                    <a:pt x="8262" y="21600"/>
                  </a:lnTo>
                  <a:lnTo>
                    <a:pt x="5617" y="20590"/>
                  </a:lnTo>
                  <a:lnTo>
                    <a:pt x="4169" y="19133"/>
                  </a:lnTo>
                  <a:lnTo>
                    <a:pt x="2101" y="18006"/>
                  </a:lnTo>
                  <a:lnTo>
                    <a:pt x="1477" y="16914"/>
                  </a:lnTo>
                  <a:lnTo>
                    <a:pt x="1666" y="15268"/>
                  </a:lnTo>
                  <a:lnTo>
                    <a:pt x="1936" y="13794"/>
                  </a:lnTo>
                  <a:lnTo>
                    <a:pt x="1665" y="12161"/>
                  </a:lnTo>
                  <a:lnTo>
                    <a:pt x="157" y="10470"/>
                  </a:lnTo>
                  <a:lnTo>
                    <a:pt x="0" y="9145"/>
                  </a:lnTo>
                  <a:lnTo>
                    <a:pt x="1707" y="8729"/>
                  </a:lnTo>
                  <a:lnTo>
                    <a:pt x="2826" y="10533"/>
                  </a:lnTo>
                  <a:lnTo>
                    <a:pt x="4299" y="8527"/>
                  </a:lnTo>
                  <a:lnTo>
                    <a:pt x="5760" y="8490"/>
                  </a:lnTo>
                  <a:lnTo>
                    <a:pt x="5342" y="10502"/>
                  </a:lnTo>
                  <a:lnTo>
                    <a:pt x="3987" y="11670"/>
                  </a:lnTo>
                  <a:lnTo>
                    <a:pt x="4169" y="14804"/>
                  </a:lnTo>
                  <a:lnTo>
                    <a:pt x="6131" y="15065"/>
                  </a:lnTo>
                  <a:lnTo>
                    <a:pt x="7109" y="13221"/>
                  </a:lnTo>
                  <a:lnTo>
                    <a:pt x="8010" y="11891"/>
                  </a:lnTo>
                  <a:lnTo>
                    <a:pt x="9223" y="9907"/>
                  </a:lnTo>
                  <a:lnTo>
                    <a:pt x="9542" y="8468"/>
                  </a:lnTo>
                  <a:lnTo>
                    <a:pt x="7827" y="6912"/>
                  </a:lnTo>
                  <a:lnTo>
                    <a:pt x="8416" y="4995"/>
                  </a:lnTo>
                  <a:lnTo>
                    <a:pt x="10107" y="3859"/>
                  </a:lnTo>
                  <a:lnTo>
                    <a:pt x="11621" y="2380"/>
                  </a:lnTo>
                  <a:lnTo>
                    <a:pt x="10678" y="626"/>
                  </a:lnTo>
                  <a:lnTo>
                    <a:pt x="1231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3" name="AutoShape 110">
              <a:extLst>
                <a:ext uri="{FF2B5EF4-FFF2-40B4-BE49-F238E27FC236}">
                  <a16:creationId xmlns:a16="http://schemas.microsoft.com/office/drawing/2014/main" id="{D5ADF4B4-9BCE-4870-9612-4930E1B64FA4}"/>
                </a:ext>
              </a:extLst>
            </p:cNvPr>
            <p:cNvSpPr>
              <a:spLocks/>
            </p:cNvSpPr>
            <p:nvPr/>
          </p:nvSpPr>
          <p:spPr bwMode="auto">
            <a:xfrm>
              <a:off x="5108468" y="7419023"/>
              <a:ext cx="32594" cy="42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35" y="0"/>
                  </a:moveTo>
                  <a:lnTo>
                    <a:pt x="0" y="11191"/>
                  </a:lnTo>
                  <a:lnTo>
                    <a:pt x="9028" y="21600"/>
                  </a:lnTo>
                  <a:lnTo>
                    <a:pt x="21600" y="13246"/>
                  </a:lnTo>
                  <a:lnTo>
                    <a:pt x="133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4" name="AutoShape 111">
              <a:extLst>
                <a:ext uri="{FF2B5EF4-FFF2-40B4-BE49-F238E27FC236}">
                  <a16:creationId xmlns:a16="http://schemas.microsoft.com/office/drawing/2014/main" id="{501049A8-46C4-46BE-AD08-2E111D5AE16C}"/>
                </a:ext>
              </a:extLst>
            </p:cNvPr>
            <p:cNvSpPr>
              <a:spLocks/>
            </p:cNvSpPr>
            <p:nvPr/>
          </p:nvSpPr>
          <p:spPr bwMode="auto">
            <a:xfrm>
              <a:off x="5004262" y="7501884"/>
              <a:ext cx="50325" cy="123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70" y="12"/>
                  </a:moveTo>
                  <a:lnTo>
                    <a:pt x="3040" y="0"/>
                  </a:lnTo>
                  <a:lnTo>
                    <a:pt x="3073" y="5860"/>
                  </a:lnTo>
                  <a:lnTo>
                    <a:pt x="0" y="11007"/>
                  </a:lnTo>
                  <a:lnTo>
                    <a:pt x="220" y="16154"/>
                  </a:lnTo>
                  <a:lnTo>
                    <a:pt x="3544" y="21600"/>
                  </a:lnTo>
                  <a:lnTo>
                    <a:pt x="11692" y="20549"/>
                  </a:lnTo>
                  <a:lnTo>
                    <a:pt x="12149" y="15616"/>
                  </a:lnTo>
                  <a:lnTo>
                    <a:pt x="21600" y="15223"/>
                  </a:lnTo>
                  <a:lnTo>
                    <a:pt x="19970" y="11413"/>
                  </a:lnTo>
                  <a:lnTo>
                    <a:pt x="16092" y="7890"/>
                  </a:lnTo>
                  <a:lnTo>
                    <a:pt x="11203" y="4320"/>
                  </a:lnTo>
                  <a:lnTo>
                    <a:pt x="11970" y="1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5" name="AutoShape 112">
              <a:extLst>
                <a:ext uri="{FF2B5EF4-FFF2-40B4-BE49-F238E27FC236}">
                  <a16:creationId xmlns:a16="http://schemas.microsoft.com/office/drawing/2014/main" id="{CE3624FF-06BF-46F3-8165-AF0F312F8073}"/>
                </a:ext>
              </a:extLst>
            </p:cNvPr>
            <p:cNvSpPr>
              <a:spLocks/>
            </p:cNvSpPr>
            <p:nvPr/>
          </p:nvSpPr>
          <p:spPr bwMode="auto">
            <a:xfrm>
              <a:off x="5204629" y="7631652"/>
              <a:ext cx="81664" cy="1118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35" y="0"/>
                  </a:moveTo>
                  <a:lnTo>
                    <a:pt x="4552" y="621"/>
                  </a:lnTo>
                  <a:lnTo>
                    <a:pt x="0" y="4786"/>
                  </a:lnTo>
                  <a:lnTo>
                    <a:pt x="4488" y="7874"/>
                  </a:lnTo>
                  <a:lnTo>
                    <a:pt x="6236" y="13008"/>
                  </a:lnTo>
                  <a:lnTo>
                    <a:pt x="12502" y="14222"/>
                  </a:lnTo>
                  <a:lnTo>
                    <a:pt x="14932" y="17957"/>
                  </a:lnTo>
                  <a:lnTo>
                    <a:pt x="17543" y="21600"/>
                  </a:lnTo>
                  <a:lnTo>
                    <a:pt x="21158" y="17813"/>
                  </a:lnTo>
                  <a:lnTo>
                    <a:pt x="21600" y="12454"/>
                  </a:lnTo>
                  <a:lnTo>
                    <a:pt x="21138" y="7135"/>
                  </a:lnTo>
                  <a:lnTo>
                    <a:pt x="16900" y="1592"/>
                  </a:lnTo>
                  <a:lnTo>
                    <a:pt x="100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6" name="AutoShape 113">
              <a:extLst>
                <a:ext uri="{FF2B5EF4-FFF2-40B4-BE49-F238E27FC236}">
                  <a16:creationId xmlns:a16="http://schemas.microsoft.com/office/drawing/2014/main" id="{57C7B9CB-302D-4EB6-929B-25B350D84D1B}"/>
                </a:ext>
              </a:extLst>
            </p:cNvPr>
            <p:cNvSpPr>
              <a:spLocks/>
            </p:cNvSpPr>
            <p:nvPr/>
          </p:nvSpPr>
          <p:spPr bwMode="auto">
            <a:xfrm>
              <a:off x="5042173" y="7441755"/>
              <a:ext cx="34067" cy="271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1114"/>
                  </a:moveTo>
                  <a:lnTo>
                    <a:pt x="0" y="18958"/>
                  </a:lnTo>
                  <a:lnTo>
                    <a:pt x="20061" y="21600"/>
                  </a:lnTo>
                  <a:lnTo>
                    <a:pt x="21600" y="0"/>
                  </a:lnTo>
                  <a:lnTo>
                    <a:pt x="433" y="111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7" name="AutoShape 114">
              <a:extLst>
                <a:ext uri="{FF2B5EF4-FFF2-40B4-BE49-F238E27FC236}">
                  <a16:creationId xmlns:a16="http://schemas.microsoft.com/office/drawing/2014/main" id="{EAC4E2D2-875F-4B70-B9D4-6E82CE946092}"/>
                </a:ext>
              </a:extLst>
            </p:cNvPr>
            <p:cNvSpPr>
              <a:spLocks/>
            </p:cNvSpPr>
            <p:nvPr/>
          </p:nvSpPr>
          <p:spPr bwMode="auto">
            <a:xfrm>
              <a:off x="5277270" y="7573674"/>
              <a:ext cx="35591" cy="68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129" y="0"/>
                  </a:moveTo>
                  <a:lnTo>
                    <a:pt x="0" y="3765"/>
                  </a:lnTo>
                  <a:lnTo>
                    <a:pt x="3022" y="14048"/>
                  </a:lnTo>
                  <a:lnTo>
                    <a:pt x="14960" y="21600"/>
                  </a:lnTo>
                  <a:lnTo>
                    <a:pt x="21600" y="14392"/>
                  </a:lnTo>
                  <a:lnTo>
                    <a:pt x="19803" y="6710"/>
                  </a:lnTo>
                  <a:lnTo>
                    <a:pt x="1612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8" name="AutoShape 115">
              <a:extLst>
                <a:ext uri="{FF2B5EF4-FFF2-40B4-BE49-F238E27FC236}">
                  <a16:creationId xmlns:a16="http://schemas.microsoft.com/office/drawing/2014/main" id="{9970F485-5D9C-40B9-87A3-D2574A3B0100}"/>
                </a:ext>
              </a:extLst>
            </p:cNvPr>
            <p:cNvSpPr>
              <a:spLocks/>
            </p:cNvSpPr>
            <p:nvPr/>
          </p:nvSpPr>
          <p:spPr bwMode="auto">
            <a:xfrm>
              <a:off x="5326507" y="7523284"/>
              <a:ext cx="34751" cy="39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44" y="0"/>
                  </a:moveTo>
                  <a:lnTo>
                    <a:pt x="21600" y="12452"/>
                  </a:lnTo>
                  <a:lnTo>
                    <a:pt x="11841" y="21600"/>
                  </a:lnTo>
                  <a:lnTo>
                    <a:pt x="0" y="13587"/>
                  </a:lnTo>
                  <a:lnTo>
                    <a:pt x="1664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9" name="AutoShape 116">
              <a:extLst>
                <a:ext uri="{FF2B5EF4-FFF2-40B4-BE49-F238E27FC236}">
                  <a16:creationId xmlns:a16="http://schemas.microsoft.com/office/drawing/2014/main" id="{802E80F0-FD6F-4E90-B029-A8F592A7E0B9}"/>
                </a:ext>
              </a:extLst>
            </p:cNvPr>
            <p:cNvSpPr>
              <a:spLocks/>
            </p:cNvSpPr>
            <p:nvPr/>
          </p:nvSpPr>
          <p:spPr bwMode="auto">
            <a:xfrm>
              <a:off x="5386086" y="7542908"/>
              <a:ext cx="41145" cy="476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5550" y="1175"/>
                  </a:lnTo>
                  <a:lnTo>
                    <a:pt x="21600" y="8474"/>
                  </a:lnTo>
                  <a:lnTo>
                    <a:pt x="6967" y="21600"/>
                  </a:lnTo>
                  <a:lnTo>
                    <a:pt x="668" y="12406"/>
                  </a:lnTo>
                  <a:lnTo>
                    <a:pt x="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0" name="AutoShape 117">
              <a:extLst>
                <a:ext uri="{FF2B5EF4-FFF2-40B4-BE49-F238E27FC236}">
                  <a16:creationId xmlns:a16="http://schemas.microsoft.com/office/drawing/2014/main" id="{A8AC3DD5-CBAD-40A6-9D4F-7E4FCE6BB1D3}"/>
                </a:ext>
              </a:extLst>
            </p:cNvPr>
            <p:cNvSpPr>
              <a:spLocks/>
            </p:cNvSpPr>
            <p:nvPr/>
          </p:nvSpPr>
          <p:spPr bwMode="auto">
            <a:xfrm>
              <a:off x="5355486" y="7635482"/>
              <a:ext cx="41064" cy="36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0"/>
                  </a:moveTo>
                  <a:lnTo>
                    <a:pt x="0" y="10841"/>
                  </a:lnTo>
                  <a:lnTo>
                    <a:pt x="4797" y="21600"/>
                  </a:lnTo>
                  <a:lnTo>
                    <a:pt x="17965" y="20264"/>
                  </a:lnTo>
                  <a:lnTo>
                    <a:pt x="21600" y="6752"/>
                  </a:lnTo>
                  <a:lnTo>
                    <a:pt x="1338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1" name="AutoShape 118">
              <a:extLst>
                <a:ext uri="{FF2B5EF4-FFF2-40B4-BE49-F238E27FC236}">
                  <a16:creationId xmlns:a16="http://schemas.microsoft.com/office/drawing/2014/main" id="{18248931-C278-4F7A-B5EC-77F8514F390D}"/>
                </a:ext>
              </a:extLst>
            </p:cNvPr>
            <p:cNvSpPr>
              <a:spLocks/>
            </p:cNvSpPr>
            <p:nvPr/>
          </p:nvSpPr>
          <p:spPr bwMode="auto">
            <a:xfrm>
              <a:off x="5309990" y="7663922"/>
              <a:ext cx="35993" cy="4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06" y="0"/>
                  </a:moveTo>
                  <a:lnTo>
                    <a:pt x="14408" y="8042"/>
                  </a:lnTo>
                  <a:lnTo>
                    <a:pt x="21600" y="20510"/>
                  </a:lnTo>
                  <a:lnTo>
                    <a:pt x="8749" y="21600"/>
                  </a:lnTo>
                  <a:lnTo>
                    <a:pt x="0" y="8622"/>
                  </a:lnTo>
                  <a:lnTo>
                    <a:pt x="67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2" name="AutoShape 119">
              <a:extLst>
                <a:ext uri="{FF2B5EF4-FFF2-40B4-BE49-F238E27FC236}">
                  <a16:creationId xmlns:a16="http://schemas.microsoft.com/office/drawing/2014/main" id="{CFA5DA95-11AF-493E-8CC8-388E3AEA967E}"/>
                </a:ext>
              </a:extLst>
            </p:cNvPr>
            <p:cNvSpPr>
              <a:spLocks/>
            </p:cNvSpPr>
            <p:nvPr/>
          </p:nvSpPr>
          <p:spPr bwMode="auto">
            <a:xfrm>
              <a:off x="5471822" y="712662"/>
              <a:ext cx="3403081" cy="7160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482" y="9082"/>
                  </a:moveTo>
                  <a:lnTo>
                    <a:pt x="7751" y="9140"/>
                  </a:lnTo>
                  <a:lnTo>
                    <a:pt x="8027" y="9147"/>
                  </a:lnTo>
                  <a:lnTo>
                    <a:pt x="8190" y="9186"/>
                  </a:lnTo>
                  <a:lnTo>
                    <a:pt x="8198" y="9281"/>
                  </a:lnTo>
                  <a:lnTo>
                    <a:pt x="8266" y="9404"/>
                  </a:lnTo>
                  <a:lnTo>
                    <a:pt x="8370" y="9481"/>
                  </a:lnTo>
                  <a:lnTo>
                    <a:pt x="8551" y="9499"/>
                  </a:lnTo>
                  <a:lnTo>
                    <a:pt x="8745" y="9501"/>
                  </a:lnTo>
                  <a:lnTo>
                    <a:pt x="8934" y="9521"/>
                  </a:lnTo>
                  <a:lnTo>
                    <a:pt x="9121" y="9568"/>
                  </a:lnTo>
                  <a:lnTo>
                    <a:pt x="9326" y="9583"/>
                  </a:lnTo>
                  <a:lnTo>
                    <a:pt x="9476" y="9590"/>
                  </a:lnTo>
                  <a:lnTo>
                    <a:pt x="9569" y="9659"/>
                  </a:lnTo>
                  <a:lnTo>
                    <a:pt x="9558" y="9801"/>
                  </a:lnTo>
                  <a:lnTo>
                    <a:pt x="9651" y="9848"/>
                  </a:lnTo>
                  <a:lnTo>
                    <a:pt x="9851" y="9875"/>
                  </a:lnTo>
                  <a:lnTo>
                    <a:pt x="10008" y="9954"/>
                  </a:lnTo>
                  <a:lnTo>
                    <a:pt x="10001" y="10035"/>
                  </a:lnTo>
                  <a:lnTo>
                    <a:pt x="9895" y="10075"/>
                  </a:lnTo>
                  <a:cubicBezTo>
                    <a:pt x="9894" y="10096"/>
                    <a:pt x="9899" y="10117"/>
                    <a:pt x="9908" y="10138"/>
                  </a:cubicBezTo>
                  <a:cubicBezTo>
                    <a:pt x="9930" y="10185"/>
                    <a:pt x="9977" y="10229"/>
                    <a:pt x="10045" y="10265"/>
                  </a:cubicBezTo>
                  <a:lnTo>
                    <a:pt x="10027" y="10332"/>
                  </a:lnTo>
                  <a:lnTo>
                    <a:pt x="9928" y="10377"/>
                  </a:lnTo>
                  <a:lnTo>
                    <a:pt x="9841" y="10422"/>
                  </a:lnTo>
                  <a:lnTo>
                    <a:pt x="9915" y="10490"/>
                  </a:lnTo>
                  <a:cubicBezTo>
                    <a:pt x="9959" y="10503"/>
                    <a:pt x="9997" y="10520"/>
                    <a:pt x="10026" y="10541"/>
                  </a:cubicBezTo>
                  <a:cubicBezTo>
                    <a:pt x="10094" y="10587"/>
                    <a:pt x="10113" y="10646"/>
                    <a:pt x="10079" y="10700"/>
                  </a:cubicBezTo>
                  <a:lnTo>
                    <a:pt x="10154" y="10760"/>
                  </a:lnTo>
                  <a:lnTo>
                    <a:pt x="10202" y="10840"/>
                  </a:lnTo>
                  <a:lnTo>
                    <a:pt x="10153" y="10959"/>
                  </a:lnTo>
                  <a:lnTo>
                    <a:pt x="9972" y="10939"/>
                  </a:lnTo>
                  <a:lnTo>
                    <a:pt x="9886" y="10843"/>
                  </a:lnTo>
                  <a:lnTo>
                    <a:pt x="9758" y="10816"/>
                  </a:lnTo>
                  <a:lnTo>
                    <a:pt x="9726" y="10916"/>
                  </a:lnTo>
                  <a:lnTo>
                    <a:pt x="9830" y="10988"/>
                  </a:lnTo>
                  <a:lnTo>
                    <a:pt x="9968" y="11063"/>
                  </a:lnTo>
                  <a:lnTo>
                    <a:pt x="10061" y="11158"/>
                  </a:lnTo>
                  <a:lnTo>
                    <a:pt x="9991" y="11237"/>
                  </a:lnTo>
                  <a:lnTo>
                    <a:pt x="9841" y="11275"/>
                  </a:lnTo>
                  <a:lnTo>
                    <a:pt x="9694" y="11215"/>
                  </a:lnTo>
                  <a:lnTo>
                    <a:pt x="9531" y="11163"/>
                  </a:lnTo>
                  <a:lnTo>
                    <a:pt x="9405" y="11121"/>
                  </a:lnTo>
                  <a:lnTo>
                    <a:pt x="9272" y="11079"/>
                  </a:lnTo>
                  <a:lnTo>
                    <a:pt x="9040" y="11090"/>
                  </a:lnTo>
                  <a:lnTo>
                    <a:pt x="8917" y="11146"/>
                  </a:lnTo>
                  <a:lnTo>
                    <a:pt x="8740" y="11217"/>
                  </a:lnTo>
                  <a:lnTo>
                    <a:pt x="8613" y="11309"/>
                  </a:lnTo>
                  <a:lnTo>
                    <a:pt x="8530" y="11382"/>
                  </a:lnTo>
                  <a:lnTo>
                    <a:pt x="8455" y="11492"/>
                  </a:lnTo>
                  <a:lnTo>
                    <a:pt x="8481" y="11599"/>
                  </a:lnTo>
                  <a:lnTo>
                    <a:pt x="8457" y="11683"/>
                  </a:lnTo>
                  <a:lnTo>
                    <a:pt x="8304" y="11713"/>
                  </a:lnTo>
                  <a:lnTo>
                    <a:pt x="8152" y="11775"/>
                  </a:lnTo>
                  <a:lnTo>
                    <a:pt x="8094" y="11872"/>
                  </a:lnTo>
                  <a:lnTo>
                    <a:pt x="7983" y="11961"/>
                  </a:lnTo>
                  <a:lnTo>
                    <a:pt x="7839" y="12005"/>
                  </a:lnTo>
                  <a:lnTo>
                    <a:pt x="7809" y="12090"/>
                  </a:lnTo>
                  <a:lnTo>
                    <a:pt x="7808" y="12183"/>
                  </a:lnTo>
                  <a:lnTo>
                    <a:pt x="7763" y="12245"/>
                  </a:lnTo>
                  <a:lnTo>
                    <a:pt x="7647" y="12276"/>
                  </a:lnTo>
                  <a:lnTo>
                    <a:pt x="7561" y="12319"/>
                  </a:lnTo>
                  <a:lnTo>
                    <a:pt x="7535" y="12381"/>
                  </a:lnTo>
                  <a:lnTo>
                    <a:pt x="7444" y="12428"/>
                  </a:lnTo>
                  <a:lnTo>
                    <a:pt x="7325" y="12493"/>
                  </a:lnTo>
                  <a:lnTo>
                    <a:pt x="7175" y="12512"/>
                  </a:lnTo>
                  <a:lnTo>
                    <a:pt x="7067" y="12552"/>
                  </a:lnTo>
                  <a:lnTo>
                    <a:pt x="6971" y="12640"/>
                  </a:lnTo>
                  <a:lnTo>
                    <a:pt x="6887" y="12712"/>
                  </a:lnTo>
                  <a:lnTo>
                    <a:pt x="6860" y="12802"/>
                  </a:lnTo>
                  <a:lnTo>
                    <a:pt x="6706" y="12820"/>
                  </a:lnTo>
                  <a:lnTo>
                    <a:pt x="6604" y="12864"/>
                  </a:lnTo>
                  <a:lnTo>
                    <a:pt x="6507" y="12964"/>
                  </a:lnTo>
                  <a:lnTo>
                    <a:pt x="6445" y="13055"/>
                  </a:lnTo>
                  <a:lnTo>
                    <a:pt x="6378" y="13126"/>
                  </a:lnTo>
                  <a:lnTo>
                    <a:pt x="6195" y="13115"/>
                  </a:lnTo>
                  <a:lnTo>
                    <a:pt x="6066" y="13068"/>
                  </a:lnTo>
                  <a:lnTo>
                    <a:pt x="5944" y="13049"/>
                  </a:lnTo>
                  <a:lnTo>
                    <a:pt x="5852" y="13116"/>
                  </a:lnTo>
                  <a:lnTo>
                    <a:pt x="5793" y="13203"/>
                  </a:lnTo>
                  <a:lnTo>
                    <a:pt x="5697" y="13262"/>
                  </a:lnTo>
                  <a:lnTo>
                    <a:pt x="5528" y="13340"/>
                  </a:lnTo>
                  <a:lnTo>
                    <a:pt x="5338" y="13385"/>
                  </a:lnTo>
                  <a:lnTo>
                    <a:pt x="5162" y="13417"/>
                  </a:lnTo>
                  <a:lnTo>
                    <a:pt x="5007" y="13443"/>
                  </a:lnTo>
                  <a:lnTo>
                    <a:pt x="4945" y="13513"/>
                  </a:lnTo>
                  <a:lnTo>
                    <a:pt x="4920" y="13586"/>
                  </a:lnTo>
                  <a:lnTo>
                    <a:pt x="4922" y="13690"/>
                  </a:lnTo>
                  <a:lnTo>
                    <a:pt x="4869" y="13753"/>
                  </a:lnTo>
                  <a:lnTo>
                    <a:pt x="4794" y="13796"/>
                  </a:lnTo>
                  <a:lnTo>
                    <a:pt x="4665" y="13752"/>
                  </a:lnTo>
                  <a:lnTo>
                    <a:pt x="4594" y="13649"/>
                  </a:lnTo>
                  <a:lnTo>
                    <a:pt x="4474" y="13637"/>
                  </a:lnTo>
                  <a:lnTo>
                    <a:pt x="4387" y="13710"/>
                  </a:lnTo>
                  <a:lnTo>
                    <a:pt x="4196" y="13722"/>
                  </a:lnTo>
                  <a:lnTo>
                    <a:pt x="4054" y="13804"/>
                  </a:lnTo>
                  <a:lnTo>
                    <a:pt x="4114" y="13943"/>
                  </a:lnTo>
                  <a:lnTo>
                    <a:pt x="4242" y="14062"/>
                  </a:lnTo>
                  <a:lnTo>
                    <a:pt x="4399" y="14133"/>
                  </a:lnTo>
                  <a:lnTo>
                    <a:pt x="4586" y="14147"/>
                  </a:lnTo>
                  <a:lnTo>
                    <a:pt x="4650" y="14233"/>
                  </a:lnTo>
                  <a:lnTo>
                    <a:pt x="4456" y="14283"/>
                  </a:lnTo>
                  <a:lnTo>
                    <a:pt x="4286" y="14336"/>
                  </a:lnTo>
                  <a:lnTo>
                    <a:pt x="4079" y="14358"/>
                  </a:lnTo>
                  <a:lnTo>
                    <a:pt x="3902" y="14381"/>
                  </a:lnTo>
                  <a:lnTo>
                    <a:pt x="3812" y="14477"/>
                  </a:lnTo>
                  <a:lnTo>
                    <a:pt x="3650" y="14511"/>
                  </a:lnTo>
                  <a:lnTo>
                    <a:pt x="3478" y="14440"/>
                  </a:lnTo>
                  <a:lnTo>
                    <a:pt x="3464" y="14347"/>
                  </a:lnTo>
                  <a:lnTo>
                    <a:pt x="3402" y="14245"/>
                  </a:lnTo>
                  <a:lnTo>
                    <a:pt x="3238" y="14251"/>
                  </a:lnTo>
                  <a:lnTo>
                    <a:pt x="3150" y="14312"/>
                  </a:lnTo>
                  <a:lnTo>
                    <a:pt x="3019" y="14351"/>
                  </a:lnTo>
                  <a:lnTo>
                    <a:pt x="2878" y="14302"/>
                  </a:lnTo>
                  <a:lnTo>
                    <a:pt x="2783" y="14242"/>
                  </a:lnTo>
                  <a:lnTo>
                    <a:pt x="2651" y="14295"/>
                  </a:lnTo>
                  <a:lnTo>
                    <a:pt x="2588" y="14373"/>
                  </a:lnTo>
                  <a:lnTo>
                    <a:pt x="2658" y="14493"/>
                  </a:lnTo>
                  <a:lnTo>
                    <a:pt x="2771" y="14602"/>
                  </a:lnTo>
                  <a:lnTo>
                    <a:pt x="2917" y="14670"/>
                  </a:lnTo>
                  <a:lnTo>
                    <a:pt x="2993" y="14749"/>
                  </a:lnTo>
                  <a:lnTo>
                    <a:pt x="2814" y="14852"/>
                  </a:lnTo>
                  <a:lnTo>
                    <a:pt x="2727" y="14936"/>
                  </a:lnTo>
                  <a:lnTo>
                    <a:pt x="2570" y="14973"/>
                  </a:lnTo>
                  <a:lnTo>
                    <a:pt x="2343" y="14952"/>
                  </a:lnTo>
                  <a:lnTo>
                    <a:pt x="2230" y="15023"/>
                  </a:lnTo>
                  <a:lnTo>
                    <a:pt x="2142" y="15101"/>
                  </a:lnTo>
                  <a:lnTo>
                    <a:pt x="1973" y="15134"/>
                  </a:lnTo>
                  <a:lnTo>
                    <a:pt x="1879" y="15200"/>
                  </a:lnTo>
                  <a:lnTo>
                    <a:pt x="1826" y="15338"/>
                  </a:lnTo>
                  <a:lnTo>
                    <a:pt x="1768" y="15439"/>
                  </a:lnTo>
                  <a:lnTo>
                    <a:pt x="1723" y="15546"/>
                  </a:lnTo>
                  <a:lnTo>
                    <a:pt x="1739" y="15668"/>
                  </a:lnTo>
                  <a:lnTo>
                    <a:pt x="1772" y="15764"/>
                  </a:lnTo>
                  <a:lnTo>
                    <a:pt x="1851" y="15872"/>
                  </a:lnTo>
                  <a:lnTo>
                    <a:pt x="1906" y="15988"/>
                  </a:lnTo>
                  <a:lnTo>
                    <a:pt x="1941" y="16076"/>
                  </a:lnTo>
                  <a:lnTo>
                    <a:pt x="1961" y="16153"/>
                  </a:lnTo>
                  <a:lnTo>
                    <a:pt x="2031" y="16223"/>
                  </a:lnTo>
                  <a:lnTo>
                    <a:pt x="2138" y="16263"/>
                  </a:lnTo>
                  <a:lnTo>
                    <a:pt x="2198" y="16373"/>
                  </a:lnTo>
                  <a:lnTo>
                    <a:pt x="2021" y="16496"/>
                  </a:lnTo>
                  <a:lnTo>
                    <a:pt x="1881" y="16600"/>
                  </a:lnTo>
                  <a:lnTo>
                    <a:pt x="1795" y="16716"/>
                  </a:lnTo>
                  <a:lnTo>
                    <a:pt x="1795" y="16852"/>
                  </a:lnTo>
                  <a:lnTo>
                    <a:pt x="1864" y="16953"/>
                  </a:lnTo>
                  <a:lnTo>
                    <a:pt x="2065" y="17049"/>
                  </a:lnTo>
                  <a:lnTo>
                    <a:pt x="2140" y="17119"/>
                  </a:lnTo>
                  <a:lnTo>
                    <a:pt x="2132" y="17195"/>
                  </a:lnTo>
                  <a:lnTo>
                    <a:pt x="2241" y="17240"/>
                  </a:lnTo>
                  <a:lnTo>
                    <a:pt x="2328" y="17299"/>
                  </a:lnTo>
                  <a:lnTo>
                    <a:pt x="2304" y="17379"/>
                  </a:lnTo>
                  <a:lnTo>
                    <a:pt x="2308" y="17460"/>
                  </a:lnTo>
                  <a:lnTo>
                    <a:pt x="2291" y="17520"/>
                  </a:lnTo>
                  <a:lnTo>
                    <a:pt x="2155" y="17547"/>
                  </a:lnTo>
                  <a:lnTo>
                    <a:pt x="2151" y="17711"/>
                  </a:lnTo>
                  <a:lnTo>
                    <a:pt x="2197" y="17789"/>
                  </a:lnTo>
                  <a:lnTo>
                    <a:pt x="2145" y="17903"/>
                  </a:lnTo>
                  <a:lnTo>
                    <a:pt x="2108" y="18007"/>
                  </a:lnTo>
                  <a:lnTo>
                    <a:pt x="2189" y="18085"/>
                  </a:lnTo>
                  <a:lnTo>
                    <a:pt x="2183" y="18186"/>
                  </a:lnTo>
                  <a:lnTo>
                    <a:pt x="2075" y="18251"/>
                  </a:lnTo>
                  <a:lnTo>
                    <a:pt x="2071" y="18344"/>
                  </a:lnTo>
                  <a:lnTo>
                    <a:pt x="2123" y="18430"/>
                  </a:lnTo>
                  <a:lnTo>
                    <a:pt x="2150" y="18509"/>
                  </a:lnTo>
                  <a:lnTo>
                    <a:pt x="2072" y="18595"/>
                  </a:lnTo>
                  <a:lnTo>
                    <a:pt x="1997" y="18658"/>
                  </a:lnTo>
                  <a:lnTo>
                    <a:pt x="1909" y="18771"/>
                  </a:lnTo>
                  <a:lnTo>
                    <a:pt x="1832" y="18897"/>
                  </a:lnTo>
                  <a:lnTo>
                    <a:pt x="1745" y="18948"/>
                  </a:lnTo>
                  <a:lnTo>
                    <a:pt x="1584" y="18938"/>
                  </a:lnTo>
                  <a:lnTo>
                    <a:pt x="1515" y="19035"/>
                  </a:lnTo>
                  <a:lnTo>
                    <a:pt x="1521" y="19125"/>
                  </a:lnTo>
                  <a:lnTo>
                    <a:pt x="1469" y="19207"/>
                  </a:lnTo>
                  <a:lnTo>
                    <a:pt x="1442" y="19309"/>
                  </a:lnTo>
                  <a:lnTo>
                    <a:pt x="1501" y="19399"/>
                  </a:lnTo>
                  <a:lnTo>
                    <a:pt x="1594" y="19480"/>
                  </a:lnTo>
                  <a:lnTo>
                    <a:pt x="1650" y="19546"/>
                  </a:lnTo>
                  <a:lnTo>
                    <a:pt x="1611" y="19627"/>
                  </a:lnTo>
                  <a:lnTo>
                    <a:pt x="1482" y="19689"/>
                  </a:lnTo>
                  <a:lnTo>
                    <a:pt x="1426" y="19758"/>
                  </a:lnTo>
                  <a:lnTo>
                    <a:pt x="1382" y="19822"/>
                  </a:lnTo>
                  <a:lnTo>
                    <a:pt x="1459" y="19895"/>
                  </a:lnTo>
                  <a:lnTo>
                    <a:pt x="1562" y="19808"/>
                  </a:lnTo>
                  <a:lnTo>
                    <a:pt x="1723" y="19760"/>
                  </a:lnTo>
                  <a:lnTo>
                    <a:pt x="1770" y="19833"/>
                  </a:lnTo>
                  <a:lnTo>
                    <a:pt x="1705" y="19894"/>
                  </a:lnTo>
                  <a:lnTo>
                    <a:pt x="1674" y="19952"/>
                  </a:lnTo>
                  <a:lnTo>
                    <a:pt x="1717" y="20064"/>
                  </a:lnTo>
                  <a:lnTo>
                    <a:pt x="1742" y="20168"/>
                  </a:lnTo>
                  <a:lnTo>
                    <a:pt x="1869" y="20133"/>
                  </a:lnTo>
                  <a:lnTo>
                    <a:pt x="1927" y="20061"/>
                  </a:lnTo>
                  <a:lnTo>
                    <a:pt x="1989" y="19987"/>
                  </a:lnTo>
                  <a:lnTo>
                    <a:pt x="2178" y="19970"/>
                  </a:lnTo>
                  <a:lnTo>
                    <a:pt x="2355" y="19897"/>
                  </a:lnTo>
                  <a:lnTo>
                    <a:pt x="2510" y="20011"/>
                  </a:lnTo>
                  <a:lnTo>
                    <a:pt x="2469" y="20069"/>
                  </a:lnTo>
                  <a:lnTo>
                    <a:pt x="2329" y="20105"/>
                  </a:lnTo>
                  <a:lnTo>
                    <a:pt x="2341" y="20162"/>
                  </a:lnTo>
                  <a:lnTo>
                    <a:pt x="2520" y="20207"/>
                  </a:lnTo>
                  <a:lnTo>
                    <a:pt x="2695" y="20232"/>
                  </a:lnTo>
                  <a:lnTo>
                    <a:pt x="2813" y="20312"/>
                  </a:lnTo>
                  <a:lnTo>
                    <a:pt x="2873" y="20408"/>
                  </a:lnTo>
                  <a:lnTo>
                    <a:pt x="2934" y="20506"/>
                  </a:lnTo>
                  <a:lnTo>
                    <a:pt x="3100" y="20567"/>
                  </a:lnTo>
                  <a:lnTo>
                    <a:pt x="3250" y="20541"/>
                  </a:lnTo>
                  <a:lnTo>
                    <a:pt x="3355" y="20618"/>
                  </a:lnTo>
                  <a:lnTo>
                    <a:pt x="3406" y="20739"/>
                  </a:lnTo>
                  <a:lnTo>
                    <a:pt x="3571" y="20764"/>
                  </a:lnTo>
                  <a:lnTo>
                    <a:pt x="3781" y="20719"/>
                  </a:lnTo>
                  <a:lnTo>
                    <a:pt x="3915" y="20636"/>
                  </a:lnTo>
                  <a:lnTo>
                    <a:pt x="3948" y="20512"/>
                  </a:lnTo>
                  <a:lnTo>
                    <a:pt x="4177" y="20439"/>
                  </a:lnTo>
                  <a:lnTo>
                    <a:pt x="4395" y="20396"/>
                  </a:lnTo>
                  <a:lnTo>
                    <a:pt x="4448" y="20511"/>
                  </a:lnTo>
                  <a:lnTo>
                    <a:pt x="4424" y="20603"/>
                  </a:lnTo>
                  <a:lnTo>
                    <a:pt x="4336" y="20673"/>
                  </a:lnTo>
                  <a:lnTo>
                    <a:pt x="4281" y="20734"/>
                  </a:lnTo>
                  <a:lnTo>
                    <a:pt x="4186" y="20783"/>
                  </a:lnTo>
                  <a:lnTo>
                    <a:pt x="4065" y="20866"/>
                  </a:lnTo>
                  <a:lnTo>
                    <a:pt x="4099" y="20959"/>
                  </a:lnTo>
                  <a:lnTo>
                    <a:pt x="4304" y="21029"/>
                  </a:lnTo>
                  <a:lnTo>
                    <a:pt x="4501" y="21039"/>
                  </a:lnTo>
                  <a:lnTo>
                    <a:pt x="4687" y="21063"/>
                  </a:lnTo>
                  <a:lnTo>
                    <a:pt x="4704" y="21166"/>
                  </a:lnTo>
                  <a:lnTo>
                    <a:pt x="4738" y="21276"/>
                  </a:lnTo>
                  <a:lnTo>
                    <a:pt x="4864" y="21317"/>
                  </a:lnTo>
                  <a:lnTo>
                    <a:pt x="4667" y="21378"/>
                  </a:lnTo>
                  <a:lnTo>
                    <a:pt x="4512" y="21388"/>
                  </a:lnTo>
                  <a:lnTo>
                    <a:pt x="4446" y="21461"/>
                  </a:lnTo>
                  <a:lnTo>
                    <a:pt x="4320" y="21499"/>
                  </a:lnTo>
                  <a:lnTo>
                    <a:pt x="4244" y="21556"/>
                  </a:lnTo>
                  <a:lnTo>
                    <a:pt x="4402" y="21600"/>
                  </a:lnTo>
                  <a:lnTo>
                    <a:pt x="4513" y="21520"/>
                  </a:lnTo>
                  <a:lnTo>
                    <a:pt x="4690" y="21470"/>
                  </a:lnTo>
                  <a:lnTo>
                    <a:pt x="4881" y="21443"/>
                  </a:lnTo>
                  <a:lnTo>
                    <a:pt x="5026" y="21451"/>
                  </a:lnTo>
                  <a:lnTo>
                    <a:pt x="5219" y="21382"/>
                  </a:lnTo>
                  <a:lnTo>
                    <a:pt x="5357" y="21368"/>
                  </a:lnTo>
                  <a:lnTo>
                    <a:pt x="5503" y="21452"/>
                  </a:lnTo>
                  <a:lnTo>
                    <a:pt x="5700" y="21472"/>
                  </a:lnTo>
                  <a:lnTo>
                    <a:pt x="5924" y="21462"/>
                  </a:lnTo>
                  <a:lnTo>
                    <a:pt x="6028" y="21381"/>
                  </a:lnTo>
                  <a:lnTo>
                    <a:pt x="6211" y="21360"/>
                  </a:lnTo>
                  <a:lnTo>
                    <a:pt x="6445" y="21328"/>
                  </a:lnTo>
                  <a:lnTo>
                    <a:pt x="6643" y="21360"/>
                  </a:lnTo>
                  <a:cubicBezTo>
                    <a:pt x="6711" y="21358"/>
                    <a:pt x="6778" y="21352"/>
                    <a:pt x="6842" y="21342"/>
                  </a:cubicBezTo>
                  <a:cubicBezTo>
                    <a:pt x="6918" y="21330"/>
                    <a:pt x="6990" y="21313"/>
                    <a:pt x="7054" y="21291"/>
                  </a:cubicBezTo>
                  <a:lnTo>
                    <a:pt x="7191" y="21238"/>
                  </a:lnTo>
                  <a:lnTo>
                    <a:pt x="7346" y="21220"/>
                  </a:lnTo>
                  <a:lnTo>
                    <a:pt x="7374" y="21154"/>
                  </a:lnTo>
                  <a:lnTo>
                    <a:pt x="7510" y="21181"/>
                  </a:lnTo>
                  <a:lnTo>
                    <a:pt x="7582" y="21228"/>
                  </a:lnTo>
                  <a:lnTo>
                    <a:pt x="7739" y="21237"/>
                  </a:lnTo>
                  <a:lnTo>
                    <a:pt x="7835" y="21304"/>
                  </a:lnTo>
                  <a:lnTo>
                    <a:pt x="7711" y="21335"/>
                  </a:lnTo>
                  <a:lnTo>
                    <a:pt x="7674" y="21413"/>
                  </a:lnTo>
                  <a:lnTo>
                    <a:pt x="7828" y="21418"/>
                  </a:lnTo>
                  <a:lnTo>
                    <a:pt x="8038" y="21339"/>
                  </a:lnTo>
                  <a:lnTo>
                    <a:pt x="8129" y="21252"/>
                  </a:lnTo>
                  <a:lnTo>
                    <a:pt x="8092" y="21169"/>
                  </a:lnTo>
                  <a:lnTo>
                    <a:pt x="8218" y="21079"/>
                  </a:lnTo>
                  <a:lnTo>
                    <a:pt x="8316" y="21000"/>
                  </a:lnTo>
                  <a:lnTo>
                    <a:pt x="8571" y="20952"/>
                  </a:lnTo>
                  <a:lnTo>
                    <a:pt x="8723" y="20910"/>
                  </a:lnTo>
                  <a:lnTo>
                    <a:pt x="8936" y="20852"/>
                  </a:lnTo>
                  <a:lnTo>
                    <a:pt x="9069" y="20834"/>
                  </a:lnTo>
                  <a:lnTo>
                    <a:pt x="9157" y="20879"/>
                  </a:lnTo>
                  <a:lnTo>
                    <a:pt x="9325" y="20887"/>
                  </a:lnTo>
                  <a:lnTo>
                    <a:pt x="9427" y="20858"/>
                  </a:lnTo>
                  <a:lnTo>
                    <a:pt x="9504" y="20789"/>
                  </a:lnTo>
                  <a:lnTo>
                    <a:pt x="9648" y="20733"/>
                  </a:lnTo>
                  <a:lnTo>
                    <a:pt x="9734" y="20780"/>
                  </a:lnTo>
                  <a:lnTo>
                    <a:pt x="9850" y="20812"/>
                  </a:lnTo>
                  <a:lnTo>
                    <a:pt x="10054" y="20746"/>
                  </a:lnTo>
                  <a:lnTo>
                    <a:pt x="10217" y="20752"/>
                  </a:lnTo>
                  <a:lnTo>
                    <a:pt x="10222" y="20840"/>
                  </a:lnTo>
                  <a:lnTo>
                    <a:pt x="10415" y="20873"/>
                  </a:lnTo>
                  <a:lnTo>
                    <a:pt x="10563" y="20797"/>
                  </a:lnTo>
                  <a:lnTo>
                    <a:pt x="10597" y="20709"/>
                  </a:lnTo>
                  <a:lnTo>
                    <a:pt x="10742" y="20728"/>
                  </a:lnTo>
                  <a:lnTo>
                    <a:pt x="10764" y="20817"/>
                  </a:lnTo>
                  <a:lnTo>
                    <a:pt x="10994" y="20814"/>
                  </a:lnTo>
                  <a:lnTo>
                    <a:pt x="11043" y="20722"/>
                  </a:lnTo>
                  <a:lnTo>
                    <a:pt x="10929" y="20645"/>
                  </a:lnTo>
                  <a:lnTo>
                    <a:pt x="11016" y="20557"/>
                  </a:lnTo>
                  <a:lnTo>
                    <a:pt x="11182" y="20573"/>
                  </a:lnTo>
                  <a:lnTo>
                    <a:pt x="11246" y="20661"/>
                  </a:lnTo>
                  <a:lnTo>
                    <a:pt x="11434" y="20636"/>
                  </a:lnTo>
                  <a:lnTo>
                    <a:pt x="11452" y="20554"/>
                  </a:lnTo>
                  <a:lnTo>
                    <a:pt x="11511" y="20477"/>
                  </a:lnTo>
                  <a:lnTo>
                    <a:pt x="11678" y="20456"/>
                  </a:lnTo>
                  <a:lnTo>
                    <a:pt x="11846" y="20505"/>
                  </a:lnTo>
                  <a:lnTo>
                    <a:pt x="11955" y="20569"/>
                  </a:lnTo>
                  <a:lnTo>
                    <a:pt x="12152" y="20514"/>
                  </a:lnTo>
                  <a:lnTo>
                    <a:pt x="12126" y="20427"/>
                  </a:lnTo>
                  <a:lnTo>
                    <a:pt x="12367" y="20504"/>
                  </a:lnTo>
                  <a:lnTo>
                    <a:pt x="12450" y="20561"/>
                  </a:lnTo>
                  <a:lnTo>
                    <a:pt x="12618" y="20516"/>
                  </a:lnTo>
                  <a:lnTo>
                    <a:pt x="12586" y="20453"/>
                  </a:lnTo>
                  <a:lnTo>
                    <a:pt x="12755" y="20426"/>
                  </a:lnTo>
                  <a:lnTo>
                    <a:pt x="12800" y="20338"/>
                  </a:lnTo>
                  <a:lnTo>
                    <a:pt x="12974" y="20403"/>
                  </a:lnTo>
                  <a:lnTo>
                    <a:pt x="13195" y="20401"/>
                  </a:lnTo>
                  <a:lnTo>
                    <a:pt x="13332" y="20363"/>
                  </a:lnTo>
                  <a:lnTo>
                    <a:pt x="13344" y="20307"/>
                  </a:lnTo>
                  <a:lnTo>
                    <a:pt x="13541" y="20297"/>
                  </a:lnTo>
                  <a:lnTo>
                    <a:pt x="13722" y="20304"/>
                  </a:lnTo>
                  <a:lnTo>
                    <a:pt x="13813" y="20216"/>
                  </a:lnTo>
                  <a:lnTo>
                    <a:pt x="13901" y="20289"/>
                  </a:lnTo>
                  <a:lnTo>
                    <a:pt x="14032" y="20327"/>
                  </a:lnTo>
                  <a:lnTo>
                    <a:pt x="14012" y="20382"/>
                  </a:lnTo>
                  <a:lnTo>
                    <a:pt x="14199" y="20383"/>
                  </a:lnTo>
                  <a:lnTo>
                    <a:pt x="14323" y="20327"/>
                  </a:lnTo>
                  <a:lnTo>
                    <a:pt x="14331" y="20273"/>
                  </a:lnTo>
                  <a:lnTo>
                    <a:pt x="14447" y="20222"/>
                  </a:lnTo>
                  <a:lnTo>
                    <a:pt x="14622" y="20243"/>
                  </a:lnTo>
                  <a:lnTo>
                    <a:pt x="14745" y="20260"/>
                  </a:lnTo>
                  <a:lnTo>
                    <a:pt x="14839" y="20318"/>
                  </a:lnTo>
                  <a:lnTo>
                    <a:pt x="14897" y="20397"/>
                  </a:lnTo>
                  <a:lnTo>
                    <a:pt x="15073" y="20386"/>
                  </a:lnTo>
                  <a:lnTo>
                    <a:pt x="14983" y="20287"/>
                  </a:lnTo>
                  <a:lnTo>
                    <a:pt x="14962" y="20208"/>
                  </a:lnTo>
                  <a:lnTo>
                    <a:pt x="15058" y="20164"/>
                  </a:lnTo>
                  <a:lnTo>
                    <a:pt x="15164" y="20110"/>
                  </a:lnTo>
                  <a:lnTo>
                    <a:pt x="15606" y="19810"/>
                  </a:lnTo>
                  <a:lnTo>
                    <a:pt x="15999" y="19609"/>
                  </a:lnTo>
                  <a:lnTo>
                    <a:pt x="16271" y="19437"/>
                  </a:lnTo>
                  <a:lnTo>
                    <a:pt x="16382" y="19304"/>
                  </a:lnTo>
                  <a:lnTo>
                    <a:pt x="16581" y="19238"/>
                  </a:lnTo>
                  <a:lnTo>
                    <a:pt x="16836" y="19171"/>
                  </a:lnTo>
                  <a:lnTo>
                    <a:pt x="16984" y="19026"/>
                  </a:lnTo>
                  <a:lnTo>
                    <a:pt x="17160" y="18917"/>
                  </a:lnTo>
                  <a:lnTo>
                    <a:pt x="17345" y="18820"/>
                  </a:lnTo>
                  <a:lnTo>
                    <a:pt x="17398" y="18697"/>
                  </a:lnTo>
                  <a:lnTo>
                    <a:pt x="17438" y="18577"/>
                  </a:lnTo>
                  <a:lnTo>
                    <a:pt x="17635" y="18466"/>
                  </a:lnTo>
                  <a:lnTo>
                    <a:pt x="17863" y="18393"/>
                  </a:lnTo>
                  <a:lnTo>
                    <a:pt x="18093" y="18306"/>
                  </a:lnTo>
                  <a:lnTo>
                    <a:pt x="18350" y="18140"/>
                  </a:lnTo>
                  <a:lnTo>
                    <a:pt x="18457" y="18010"/>
                  </a:lnTo>
                  <a:lnTo>
                    <a:pt x="18495" y="17869"/>
                  </a:lnTo>
                  <a:lnTo>
                    <a:pt x="18658" y="17738"/>
                  </a:lnTo>
                  <a:lnTo>
                    <a:pt x="18988" y="17588"/>
                  </a:lnTo>
                  <a:lnTo>
                    <a:pt x="19335" y="17410"/>
                  </a:lnTo>
                  <a:lnTo>
                    <a:pt x="19656" y="17216"/>
                  </a:lnTo>
                  <a:lnTo>
                    <a:pt x="19897" y="17083"/>
                  </a:lnTo>
                  <a:lnTo>
                    <a:pt x="20089" y="16999"/>
                  </a:lnTo>
                  <a:lnTo>
                    <a:pt x="20409" y="16780"/>
                  </a:lnTo>
                  <a:lnTo>
                    <a:pt x="20644" y="16576"/>
                  </a:lnTo>
                  <a:lnTo>
                    <a:pt x="20931" y="16382"/>
                  </a:lnTo>
                  <a:lnTo>
                    <a:pt x="21089" y="16209"/>
                  </a:lnTo>
                  <a:lnTo>
                    <a:pt x="21121" y="16089"/>
                  </a:lnTo>
                  <a:lnTo>
                    <a:pt x="21107" y="15904"/>
                  </a:lnTo>
                  <a:lnTo>
                    <a:pt x="21176" y="15794"/>
                  </a:lnTo>
                  <a:lnTo>
                    <a:pt x="21432" y="15594"/>
                  </a:lnTo>
                  <a:lnTo>
                    <a:pt x="21539" y="15425"/>
                  </a:lnTo>
                  <a:lnTo>
                    <a:pt x="21600" y="15236"/>
                  </a:lnTo>
                  <a:lnTo>
                    <a:pt x="21562" y="15022"/>
                  </a:lnTo>
                  <a:lnTo>
                    <a:pt x="21381" y="14766"/>
                  </a:lnTo>
                  <a:lnTo>
                    <a:pt x="21158" y="14649"/>
                  </a:lnTo>
                  <a:lnTo>
                    <a:pt x="21034" y="14577"/>
                  </a:lnTo>
                  <a:lnTo>
                    <a:pt x="21017" y="14464"/>
                  </a:lnTo>
                  <a:lnTo>
                    <a:pt x="20941" y="14391"/>
                  </a:lnTo>
                  <a:lnTo>
                    <a:pt x="20683" y="14359"/>
                  </a:lnTo>
                  <a:lnTo>
                    <a:pt x="20511" y="14306"/>
                  </a:lnTo>
                  <a:lnTo>
                    <a:pt x="20365" y="14200"/>
                  </a:lnTo>
                  <a:lnTo>
                    <a:pt x="20124" y="14099"/>
                  </a:lnTo>
                  <a:lnTo>
                    <a:pt x="19954" y="14028"/>
                  </a:lnTo>
                  <a:lnTo>
                    <a:pt x="19660" y="13942"/>
                  </a:lnTo>
                  <a:lnTo>
                    <a:pt x="19252" y="13764"/>
                  </a:lnTo>
                  <a:lnTo>
                    <a:pt x="19034" y="13654"/>
                  </a:lnTo>
                  <a:lnTo>
                    <a:pt x="18937" y="13548"/>
                  </a:lnTo>
                  <a:lnTo>
                    <a:pt x="18821" y="13446"/>
                  </a:lnTo>
                  <a:lnTo>
                    <a:pt x="18757" y="13343"/>
                  </a:lnTo>
                  <a:lnTo>
                    <a:pt x="18894" y="13263"/>
                  </a:lnTo>
                  <a:lnTo>
                    <a:pt x="19068" y="13136"/>
                  </a:lnTo>
                  <a:lnTo>
                    <a:pt x="19361" y="12941"/>
                  </a:lnTo>
                  <a:lnTo>
                    <a:pt x="19590" y="12771"/>
                  </a:lnTo>
                  <a:lnTo>
                    <a:pt x="19623" y="12610"/>
                  </a:lnTo>
                  <a:lnTo>
                    <a:pt x="19576" y="12468"/>
                  </a:lnTo>
                  <a:lnTo>
                    <a:pt x="19319" y="12338"/>
                  </a:lnTo>
                  <a:lnTo>
                    <a:pt x="18869" y="12182"/>
                  </a:lnTo>
                  <a:lnTo>
                    <a:pt x="18596" y="12047"/>
                  </a:lnTo>
                  <a:lnTo>
                    <a:pt x="18489" y="11917"/>
                  </a:lnTo>
                  <a:lnTo>
                    <a:pt x="18539" y="11786"/>
                  </a:lnTo>
                  <a:lnTo>
                    <a:pt x="18513" y="11675"/>
                  </a:lnTo>
                  <a:lnTo>
                    <a:pt x="18595" y="11580"/>
                  </a:lnTo>
                  <a:lnTo>
                    <a:pt x="18800" y="11500"/>
                  </a:lnTo>
                  <a:lnTo>
                    <a:pt x="18772" y="11384"/>
                  </a:lnTo>
                  <a:lnTo>
                    <a:pt x="18484" y="11308"/>
                  </a:lnTo>
                  <a:lnTo>
                    <a:pt x="18209" y="11221"/>
                  </a:lnTo>
                  <a:lnTo>
                    <a:pt x="17947" y="11210"/>
                  </a:lnTo>
                  <a:lnTo>
                    <a:pt x="17754" y="11126"/>
                  </a:lnTo>
                  <a:lnTo>
                    <a:pt x="17658" y="11038"/>
                  </a:lnTo>
                  <a:lnTo>
                    <a:pt x="17439" y="10940"/>
                  </a:lnTo>
                  <a:lnTo>
                    <a:pt x="17546" y="10815"/>
                  </a:lnTo>
                  <a:lnTo>
                    <a:pt x="17745" y="10730"/>
                  </a:lnTo>
                  <a:lnTo>
                    <a:pt x="17997" y="10676"/>
                  </a:lnTo>
                  <a:lnTo>
                    <a:pt x="18119" y="10558"/>
                  </a:lnTo>
                  <a:lnTo>
                    <a:pt x="17966" y="10471"/>
                  </a:lnTo>
                  <a:lnTo>
                    <a:pt x="17755" y="10425"/>
                  </a:lnTo>
                  <a:lnTo>
                    <a:pt x="17521" y="10318"/>
                  </a:lnTo>
                  <a:lnTo>
                    <a:pt x="17522" y="10225"/>
                  </a:lnTo>
                  <a:lnTo>
                    <a:pt x="17742" y="10145"/>
                  </a:lnTo>
                  <a:lnTo>
                    <a:pt x="17823" y="10071"/>
                  </a:lnTo>
                  <a:lnTo>
                    <a:pt x="17675" y="9976"/>
                  </a:lnTo>
                  <a:lnTo>
                    <a:pt x="17493" y="9880"/>
                  </a:lnTo>
                  <a:lnTo>
                    <a:pt x="17431" y="9755"/>
                  </a:lnTo>
                  <a:lnTo>
                    <a:pt x="17378" y="9673"/>
                  </a:lnTo>
                  <a:lnTo>
                    <a:pt x="17328" y="9561"/>
                  </a:lnTo>
                  <a:lnTo>
                    <a:pt x="17461" y="9470"/>
                  </a:lnTo>
                  <a:lnTo>
                    <a:pt x="17631" y="9413"/>
                  </a:lnTo>
                  <a:lnTo>
                    <a:pt x="17812" y="9390"/>
                  </a:lnTo>
                  <a:lnTo>
                    <a:pt x="17954" y="9446"/>
                  </a:lnTo>
                  <a:lnTo>
                    <a:pt x="18120" y="9372"/>
                  </a:lnTo>
                  <a:lnTo>
                    <a:pt x="18167" y="9259"/>
                  </a:lnTo>
                  <a:lnTo>
                    <a:pt x="18094" y="9132"/>
                  </a:lnTo>
                  <a:lnTo>
                    <a:pt x="18005" y="9044"/>
                  </a:lnTo>
                  <a:lnTo>
                    <a:pt x="17414" y="8731"/>
                  </a:lnTo>
                  <a:lnTo>
                    <a:pt x="16961" y="8487"/>
                  </a:lnTo>
                  <a:lnTo>
                    <a:pt x="16464" y="8244"/>
                  </a:lnTo>
                  <a:lnTo>
                    <a:pt x="16106" y="7988"/>
                  </a:lnTo>
                  <a:lnTo>
                    <a:pt x="15757" y="7668"/>
                  </a:lnTo>
                  <a:lnTo>
                    <a:pt x="15430" y="7351"/>
                  </a:lnTo>
                  <a:lnTo>
                    <a:pt x="15096" y="7022"/>
                  </a:lnTo>
                  <a:lnTo>
                    <a:pt x="14771" y="6671"/>
                  </a:lnTo>
                  <a:lnTo>
                    <a:pt x="14548" y="6409"/>
                  </a:lnTo>
                  <a:lnTo>
                    <a:pt x="14389" y="6179"/>
                  </a:lnTo>
                  <a:lnTo>
                    <a:pt x="14558" y="5961"/>
                  </a:lnTo>
                  <a:lnTo>
                    <a:pt x="14758" y="5758"/>
                  </a:lnTo>
                  <a:lnTo>
                    <a:pt x="14905" y="5576"/>
                  </a:lnTo>
                  <a:lnTo>
                    <a:pt x="15053" y="5467"/>
                  </a:lnTo>
                  <a:lnTo>
                    <a:pt x="15153" y="5387"/>
                  </a:lnTo>
                  <a:lnTo>
                    <a:pt x="15186" y="5256"/>
                  </a:lnTo>
                  <a:lnTo>
                    <a:pt x="15159" y="5119"/>
                  </a:lnTo>
                  <a:lnTo>
                    <a:pt x="15009" y="5008"/>
                  </a:lnTo>
                  <a:lnTo>
                    <a:pt x="14696" y="4909"/>
                  </a:lnTo>
                  <a:lnTo>
                    <a:pt x="14447" y="4795"/>
                  </a:lnTo>
                  <a:lnTo>
                    <a:pt x="14229" y="4638"/>
                  </a:lnTo>
                  <a:lnTo>
                    <a:pt x="14012" y="4460"/>
                  </a:lnTo>
                  <a:lnTo>
                    <a:pt x="13785" y="4317"/>
                  </a:lnTo>
                  <a:lnTo>
                    <a:pt x="13566" y="4239"/>
                  </a:lnTo>
                  <a:lnTo>
                    <a:pt x="13290" y="4233"/>
                  </a:lnTo>
                  <a:lnTo>
                    <a:pt x="13035" y="4162"/>
                  </a:lnTo>
                  <a:lnTo>
                    <a:pt x="12870" y="4029"/>
                  </a:lnTo>
                  <a:lnTo>
                    <a:pt x="12664" y="3817"/>
                  </a:lnTo>
                  <a:lnTo>
                    <a:pt x="12528" y="3643"/>
                  </a:lnTo>
                  <a:lnTo>
                    <a:pt x="12519" y="3446"/>
                  </a:lnTo>
                  <a:lnTo>
                    <a:pt x="12678" y="3287"/>
                  </a:lnTo>
                  <a:lnTo>
                    <a:pt x="12844" y="3154"/>
                  </a:lnTo>
                  <a:lnTo>
                    <a:pt x="13022" y="3049"/>
                  </a:lnTo>
                  <a:lnTo>
                    <a:pt x="13141" y="2955"/>
                  </a:lnTo>
                  <a:lnTo>
                    <a:pt x="13065" y="2847"/>
                  </a:lnTo>
                  <a:lnTo>
                    <a:pt x="12835" y="2763"/>
                  </a:lnTo>
                  <a:lnTo>
                    <a:pt x="12561" y="2655"/>
                  </a:lnTo>
                  <a:lnTo>
                    <a:pt x="12526" y="2529"/>
                  </a:lnTo>
                  <a:lnTo>
                    <a:pt x="12698" y="2428"/>
                  </a:lnTo>
                  <a:lnTo>
                    <a:pt x="12891" y="2347"/>
                  </a:lnTo>
                  <a:lnTo>
                    <a:pt x="13120" y="2187"/>
                  </a:lnTo>
                  <a:lnTo>
                    <a:pt x="13313" y="2004"/>
                  </a:lnTo>
                  <a:lnTo>
                    <a:pt x="13311" y="1681"/>
                  </a:lnTo>
                  <a:lnTo>
                    <a:pt x="13380" y="1496"/>
                  </a:lnTo>
                  <a:lnTo>
                    <a:pt x="13577" y="1363"/>
                  </a:lnTo>
                  <a:lnTo>
                    <a:pt x="13763" y="1246"/>
                  </a:lnTo>
                  <a:lnTo>
                    <a:pt x="13783" y="1076"/>
                  </a:lnTo>
                  <a:lnTo>
                    <a:pt x="13699" y="910"/>
                  </a:lnTo>
                  <a:lnTo>
                    <a:pt x="13461" y="746"/>
                  </a:lnTo>
                  <a:lnTo>
                    <a:pt x="12890" y="591"/>
                  </a:lnTo>
                  <a:lnTo>
                    <a:pt x="12399" y="417"/>
                  </a:lnTo>
                  <a:lnTo>
                    <a:pt x="12005" y="283"/>
                  </a:lnTo>
                  <a:lnTo>
                    <a:pt x="11872" y="215"/>
                  </a:lnTo>
                  <a:lnTo>
                    <a:pt x="11770" y="114"/>
                  </a:lnTo>
                  <a:lnTo>
                    <a:pt x="11600" y="24"/>
                  </a:lnTo>
                  <a:lnTo>
                    <a:pt x="11375" y="0"/>
                  </a:lnTo>
                  <a:lnTo>
                    <a:pt x="11154" y="40"/>
                  </a:lnTo>
                  <a:lnTo>
                    <a:pt x="10922" y="110"/>
                  </a:lnTo>
                  <a:lnTo>
                    <a:pt x="10664" y="196"/>
                  </a:lnTo>
                  <a:lnTo>
                    <a:pt x="10340" y="355"/>
                  </a:lnTo>
                  <a:lnTo>
                    <a:pt x="10137" y="361"/>
                  </a:lnTo>
                  <a:lnTo>
                    <a:pt x="9705" y="382"/>
                  </a:lnTo>
                  <a:lnTo>
                    <a:pt x="9524" y="494"/>
                  </a:lnTo>
                  <a:lnTo>
                    <a:pt x="9335" y="585"/>
                  </a:lnTo>
                  <a:lnTo>
                    <a:pt x="8952" y="715"/>
                  </a:lnTo>
                  <a:lnTo>
                    <a:pt x="8745" y="845"/>
                  </a:lnTo>
                  <a:lnTo>
                    <a:pt x="8561" y="1010"/>
                  </a:lnTo>
                  <a:lnTo>
                    <a:pt x="8442" y="1154"/>
                  </a:lnTo>
                  <a:lnTo>
                    <a:pt x="8375" y="1315"/>
                  </a:lnTo>
                  <a:lnTo>
                    <a:pt x="8333" y="1430"/>
                  </a:lnTo>
                  <a:lnTo>
                    <a:pt x="8336" y="1562"/>
                  </a:lnTo>
                  <a:lnTo>
                    <a:pt x="8365" y="1663"/>
                  </a:lnTo>
                  <a:lnTo>
                    <a:pt x="8333" y="1809"/>
                  </a:lnTo>
                  <a:lnTo>
                    <a:pt x="8267" y="1974"/>
                  </a:lnTo>
                  <a:lnTo>
                    <a:pt x="8275" y="2138"/>
                  </a:lnTo>
                  <a:lnTo>
                    <a:pt x="8350" y="2275"/>
                  </a:lnTo>
                  <a:lnTo>
                    <a:pt x="8410" y="2376"/>
                  </a:lnTo>
                  <a:lnTo>
                    <a:pt x="8430" y="2489"/>
                  </a:lnTo>
                  <a:lnTo>
                    <a:pt x="8388" y="2563"/>
                  </a:lnTo>
                  <a:lnTo>
                    <a:pt x="8129" y="2633"/>
                  </a:lnTo>
                  <a:lnTo>
                    <a:pt x="7748" y="2796"/>
                  </a:lnTo>
                  <a:lnTo>
                    <a:pt x="7657" y="2888"/>
                  </a:lnTo>
                  <a:lnTo>
                    <a:pt x="7650" y="3015"/>
                  </a:lnTo>
                  <a:lnTo>
                    <a:pt x="7609" y="3132"/>
                  </a:lnTo>
                  <a:lnTo>
                    <a:pt x="7460" y="3243"/>
                  </a:lnTo>
                  <a:lnTo>
                    <a:pt x="7299" y="3317"/>
                  </a:lnTo>
                  <a:lnTo>
                    <a:pt x="7069" y="3286"/>
                  </a:lnTo>
                  <a:lnTo>
                    <a:pt x="6838" y="3176"/>
                  </a:lnTo>
                  <a:lnTo>
                    <a:pt x="6596" y="3148"/>
                  </a:lnTo>
                  <a:lnTo>
                    <a:pt x="6297" y="3102"/>
                  </a:lnTo>
                  <a:lnTo>
                    <a:pt x="6006" y="2990"/>
                  </a:lnTo>
                  <a:lnTo>
                    <a:pt x="5825" y="2876"/>
                  </a:lnTo>
                  <a:lnTo>
                    <a:pt x="5581" y="2838"/>
                  </a:lnTo>
                  <a:lnTo>
                    <a:pt x="5401" y="2912"/>
                  </a:lnTo>
                  <a:lnTo>
                    <a:pt x="5085" y="3064"/>
                  </a:lnTo>
                  <a:lnTo>
                    <a:pt x="4844" y="3157"/>
                  </a:lnTo>
                  <a:lnTo>
                    <a:pt x="4719" y="3198"/>
                  </a:lnTo>
                  <a:lnTo>
                    <a:pt x="4305" y="3186"/>
                  </a:lnTo>
                  <a:lnTo>
                    <a:pt x="3948" y="3153"/>
                  </a:lnTo>
                  <a:lnTo>
                    <a:pt x="3402" y="3029"/>
                  </a:lnTo>
                  <a:lnTo>
                    <a:pt x="3166" y="2894"/>
                  </a:lnTo>
                  <a:lnTo>
                    <a:pt x="2998" y="2652"/>
                  </a:lnTo>
                  <a:lnTo>
                    <a:pt x="2731" y="2329"/>
                  </a:lnTo>
                  <a:lnTo>
                    <a:pt x="2387" y="2080"/>
                  </a:lnTo>
                  <a:lnTo>
                    <a:pt x="2070" y="1912"/>
                  </a:lnTo>
                  <a:lnTo>
                    <a:pt x="1716" y="1879"/>
                  </a:lnTo>
                  <a:lnTo>
                    <a:pt x="1431" y="1912"/>
                  </a:lnTo>
                  <a:lnTo>
                    <a:pt x="1259" y="1987"/>
                  </a:lnTo>
                  <a:lnTo>
                    <a:pt x="1172" y="2092"/>
                  </a:lnTo>
                  <a:lnTo>
                    <a:pt x="1110" y="2186"/>
                  </a:lnTo>
                  <a:lnTo>
                    <a:pt x="1211" y="2356"/>
                  </a:lnTo>
                  <a:lnTo>
                    <a:pt x="1089" y="2395"/>
                  </a:lnTo>
                  <a:lnTo>
                    <a:pt x="859" y="2339"/>
                  </a:lnTo>
                  <a:lnTo>
                    <a:pt x="618" y="2285"/>
                  </a:lnTo>
                  <a:lnTo>
                    <a:pt x="380" y="2319"/>
                  </a:lnTo>
                  <a:lnTo>
                    <a:pt x="146" y="2376"/>
                  </a:lnTo>
                  <a:lnTo>
                    <a:pt x="0" y="2397"/>
                  </a:lnTo>
                  <a:lnTo>
                    <a:pt x="254" y="2560"/>
                  </a:lnTo>
                  <a:lnTo>
                    <a:pt x="478" y="2617"/>
                  </a:lnTo>
                  <a:lnTo>
                    <a:pt x="948" y="2749"/>
                  </a:lnTo>
                  <a:lnTo>
                    <a:pt x="1364" y="2830"/>
                  </a:lnTo>
                  <a:lnTo>
                    <a:pt x="1747" y="2957"/>
                  </a:lnTo>
                  <a:lnTo>
                    <a:pt x="1979" y="3073"/>
                  </a:lnTo>
                  <a:lnTo>
                    <a:pt x="2425" y="3419"/>
                  </a:lnTo>
                  <a:lnTo>
                    <a:pt x="2723" y="3515"/>
                  </a:lnTo>
                  <a:lnTo>
                    <a:pt x="3007" y="3529"/>
                  </a:lnTo>
                  <a:lnTo>
                    <a:pt x="3333" y="3654"/>
                  </a:lnTo>
                  <a:lnTo>
                    <a:pt x="3689" y="3737"/>
                  </a:lnTo>
                  <a:lnTo>
                    <a:pt x="3917" y="3909"/>
                  </a:lnTo>
                  <a:lnTo>
                    <a:pt x="4070" y="4114"/>
                  </a:lnTo>
                  <a:lnTo>
                    <a:pt x="4206" y="4322"/>
                  </a:lnTo>
                  <a:lnTo>
                    <a:pt x="4366" y="4410"/>
                  </a:lnTo>
                  <a:lnTo>
                    <a:pt x="4490" y="4544"/>
                  </a:lnTo>
                  <a:lnTo>
                    <a:pt x="4475" y="4633"/>
                  </a:lnTo>
                  <a:lnTo>
                    <a:pt x="4411" y="4796"/>
                  </a:lnTo>
                  <a:lnTo>
                    <a:pt x="4318" y="5096"/>
                  </a:lnTo>
                  <a:lnTo>
                    <a:pt x="4157" y="5403"/>
                  </a:lnTo>
                  <a:lnTo>
                    <a:pt x="4216" y="5514"/>
                  </a:lnTo>
                  <a:lnTo>
                    <a:pt x="4502" y="5631"/>
                  </a:lnTo>
                  <a:lnTo>
                    <a:pt x="4905" y="5756"/>
                  </a:lnTo>
                  <a:lnTo>
                    <a:pt x="4948" y="5824"/>
                  </a:lnTo>
                  <a:lnTo>
                    <a:pt x="4872" y="5930"/>
                  </a:lnTo>
                  <a:lnTo>
                    <a:pt x="4888" y="6095"/>
                  </a:lnTo>
                  <a:lnTo>
                    <a:pt x="5111" y="6125"/>
                  </a:lnTo>
                  <a:lnTo>
                    <a:pt x="5331" y="6121"/>
                  </a:lnTo>
                  <a:lnTo>
                    <a:pt x="5520" y="6176"/>
                  </a:lnTo>
                  <a:lnTo>
                    <a:pt x="5828" y="6349"/>
                  </a:lnTo>
                  <a:lnTo>
                    <a:pt x="6016" y="6531"/>
                  </a:lnTo>
                  <a:lnTo>
                    <a:pt x="6223" y="6575"/>
                  </a:lnTo>
                  <a:lnTo>
                    <a:pt x="6336" y="6648"/>
                  </a:lnTo>
                  <a:lnTo>
                    <a:pt x="6372" y="6825"/>
                  </a:lnTo>
                  <a:lnTo>
                    <a:pt x="6196" y="6959"/>
                  </a:lnTo>
                  <a:lnTo>
                    <a:pt x="6201" y="7298"/>
                  </a:lnTo>
                  <a:lnTo>
                    <a:pt x="5630" y="7591"/>
                  </a:lnTo>
                  <a:lnTo>
                    <a:pt x="5553" y="7748"/>
                  </a:lnTo>
                  <a:lnTo>
                    <a:pt x="5536" y="7930"/>
                  </a:lnTo>
                  <a:lnTo>
                    <a:pt x="5694" y="8026"/>
                  </a:lnTo>
                  <a:lnTo>
                    <a:pt x="6089" y="8165"/>
                  </a:lnTo>
                  <a:lnTo>
                    <a:pt x="6399" y="8322"/>
                  </a:lnTo>
                  <a:lnTo>
                    <a:pt x="6639" y="8543"/>
                  </a:lnTo>
                  <a:lnTo>
                    <a:pt x="7057" y="8693"/>
                  </a:lnTo>
                  <a:lnTo>
                    <a:pt x="7181" y="8824"/>
                  </a:lnTo>
                  <a:lnTo>
                    <a:pt x="7227" y="9016"/>
                  </a:lnTo>
                  <a:lnTo>
                    <a:pt x="7482" y="90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3" name="AutoShape 120">
              <a:extLst>
                <a:ext uri="{FF2B5EF4-FFF2-40B4-BE49-F238E27FC236}">
                  <a16:creationId xmlns:a16="http://schemas.microsoft.com/office/drawing/2014/main" id="{E6BC425F-3719-4394-AD1E-A3D48EB6BA0A}"/>
                </a:ext>
              </a:extLst>
            </p:cNvPr>
            <p:cNvSpPr>
              <a:spLocks/>
            </p:cNvSpPr>
            <p:nvPr/>
          </p:nvSpPr>
          <p:spPr bwMode="auto">
            <a:xfrm>
              <a:off x="6799733" y="4198509"/>
              <a:ext cx="171148" cy="121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70" y="2235"/>
                  </a:moveTo>
                  <a:lnTo>
                    <a:pt x="8956" y="0"/>
                  </a:lnTo>
                  <a:lnTo>
                    <a:pt x="4464" y="3266"/>
                  </a:lnTo>
                  <a:lnTo>
                    <a:pt x="1327" y="6896"/>
                  </a:lnTo>
                  <a:lnTo>
                    <a:pt x="0" y="12870"/>
                  </a:lnTo>
                  <a:lnTo>
                    <a:pt x="1809" y="17484"/>
                  </a:lnTo>
                  <a:lnTo>
                    <a:pt x="4627" y="19147"/>
                  </a:lnTo>
                  <a:lnTo>
                    <a:pt x="8480" y="20847"/>
                  </a:lnTo>
                  <a:lnTo>
                    <a:pt x="12965" y="21600"/>
                  </a:lnTo>
                  <a:lnTo>
                    <a:pt x="13645" y="17800"/>
                  </a:lnTo>
                  <a:lnTo>
                    <a:pt x="12696" y="13671"/>
                  </a:lnTo>
                  <a:lnTo>
                    <a:pt x="15773" y="14436"/>
                  </a:lnTo>
                  <a:lnTo>
                    <a:pt x="19022" y="14873"/>
                  </a:lnTo>
                  <a:lnTo>
                    <a:pt x="21600" y="11814"/>
                  </a:lnTo>
                  <a:lnTo>
                    <a:pt x="20450" y="7990"/>
                  </a:lnTo>
                  <a:lnTo>
                    <a:pt x="16089" y="7636"/>
                  </a:lnTo>
                  <a:lnTo>
                    <a:pt x="14977" y="4359"/>
                  </a:lnTo>
                  <a:lnTo>
                    <a:pt x="12770" y="22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4" name="AutoShape 121">
              <a:extLst>
                <a:ext uri="{FF2B5EF4-FFF2-40B4-BE49-F238E27FC236}">
                  <a16:creationId xmlns:a16="http://schemas.microsoft.com/office/drawing/2014/main" id="{CC180227-48FC-4FE7-9B0D-30F0520B0172}"/>
                </a:ext>
              </a:extLst>
            </p:cNvPr>
            <p:cNvSpPr>
              <a:spLocks/>
            </p:cNvSpPr>
            <p:nvPr/>
          </p:nvSpPr>
          <p:spPr bwMode="auto">
            <a:xfrm>
              <a:off x="6195722" y="5051258"/>
              <a:ext cx="96676" cy="641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6" y="0"/>
                  </a:moveTo>
                  <a:lnTo>
                    <a:pt x="3829" y="3981"/>
                  </a:lnTo>
                  <a:lnTo>
                    <a:pt x="0" y="13549"/>
                  </a:lnTo>
                  <a:lnTo>
                    <a:pt x="5822" y="18564"/>
                  </a:lnTo>
                  <a:lnTo>
                    <a:pt x="11879" y="21600"/>
                  </a:lnTo>
                  <a:lnTo>
                    <a:pt x="21600" y="21210"/>
                  </a:lnTo>
                  <a:lnTo>
                    <a:pt x="21362" y="12537"/>
                  </a:lnTo>
                  <a:lnTo>
                    <a:pt x="17002" y="8005"/>
                  </a:lnTo>
                  <a:lnTo>
                    <a:pt x="101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5" name="AutoShape 122">
              <a:extLst>
                <a:ext uri="{FF2B5EF4-FFF2-40B4-BE49-F238E27FC236}">
                  <a16:creationId xmlns:a16="http://schemas.microsoft.com/office/drawing/2014/main" id="{BE02C7A4-23E0-4509-BE8C-3E2ABDBEEED7}"/>
                </a:ext>
              </a:extLst>
            </p:cNvPr>
            <p:cNvSpPr>
              <a:spLocks/>
            </p:cNvSpPr>
            <p:nvPr/>
          </p:nvSpPr>
          <p:spPr bwMode="auto">
            <a:xfrm>
              <a:off x="6273454" y="5039634"/>
              <a:ext cx="42692" cy="26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94" y="0"/>
                  </a:moveTo>
                  <a:lnTo>
                    <a:pt x="0" y="7369"/>
                  </a:lnTo>
                  <a:lnTo>
                    <a:pt x="8841" y="21600"/>
                  </a:lnTo>
                  <a:lnTo>
                    <a:pt x="21600" y="10126"/>
                  </a:lnTo>
                  <a:lnTo>
                    <a:pt x="117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6" name="AutoShape 123">
              <a:extLst>
                <a:ext uri="{FF2B5EF4-FFF2-40B4-BE49-F238E27FC236}">
                  <a16:creationId xmlns:a16="http://schemas.microsoft.com/office/drawing/2014/main" id="{32D4BF66-A0D3-4445-91B8-2F533E6554E4}"/>
                </a:ext>
              </a:extLst>
            </p:cNvPr>
            <p:cNvSpPr>
              <a:spLocks/>
            </p:cNvSpPr>
            <p:nvPr/>
          </p:nvSpPr>
          <p:spPr bwMode="auto">
            <a:xfrm>
              <a:off x="6206670" y="5122019"/>
              <a:ext cx="35804" cy="363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71" y="0"/>
                  </a:moveTo>
                  <a:lnTo>
                    <a:pt x="21600" y="8015"/>
                  </a:lnTo>
                  <a:lnTo>
                    <a:pt x="14342" y="21600"/>
                  </a:lnTo>
                  <a:lnTo>
                    <a:pt x="0" y="17818"/>
                  </a:lnTo>
                  <a:lnTo>
                    <a:pt x="6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7" name="AutoShape 124">
              <a:extLst>
                <a:ext uri="{FF2B5EF4-FFF2-40B4-BE49-F238E27FC236}">
                  <a16:creationId xmlns:a16="http://schemas.microsoft.com/office/drawing/2014/main" id="{68549ADD-E8B1-4C35-97E0-33114E709095}"/>
                </a:ext>
              </a:extLst>
            </p:cNvPr>
            <p:cNvSpPr>
              <a:spLocks/>
            </p:cNvSpPr>
            <p:nvPr/>
          </p:nvSpPr>
          <p:spPr bwMode="auto">
            <a:xfrm>
              <a:off x="5728499" y="5424777"/>
              <a:ext cx="138843" cy="106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65" y="3921"/>
                  </a:moveTo>
                  <a:lnTo>
                    <a:pt x="12930" y="7525"/>
                  </a:lnTo>
                  <a:lnTo>
                    <a:pt x="9649" y="4794"/>
                  </a:lnTo>
                  <a:lnTo>
                    <a:pt x="9619" y="346"/>
                  </a:lnTo>
                  <a:lnTo>
                    <a:pt x="5130" y="0"/>
                  </a:lnTo>
                  <a:lnTo>
                    <a:pt x="0" y="1144"/>
                  </a:lnTo>
                  <a:lnTo>
                    <a:pt x="1772" y="5913"/>
                  </a:lnTo>
                  <a:lnTo>
                    <a:pt x="1541" y="11344"/>
                  </a:lnTo>
                  <a:lnTo>
                    <a:pt x="3951" y="13686"/>
                  </a:lnTo>
                  <a:lnTo>
                    <a:pt x="2864" y="17955"/>
                  </a:lnTo>
                  <a:lnTo>
                    <a:pt x="4199" y="21600"/>
                  </a:lnTo>
                  <a:lnTo>
                    <a:pt x="8250" y="19756"/>
                  </a:lnTo>
                  <a:lnTo>
                    <a:pt x="10778" y="17359"/>
                  </a:lnTo>
                  <a:lnTo>
                    <a:pt x="14346" y="19465"/>
                  </a:lnTo>
                  <a:lnTo>
                    <a:pt x="18340" y="16500"/>
                  </a:lnTo>
                  <a:lnTo>
                    <a:pt x="19497" y="12163"/>
                  </a:lnTo>
                  <a:lnTo>
                    <a:pt x="21600" y="9377"/>
                  </a:lnTo>
                  <a:lnTo>
                    <a:pt x="19865" y="39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8" name="AutoShape 125">
              <a:extLst>
                <a:ext uri="{FF2B5EF4-FFF2-40B4-BE49-F238E27FC236}">
                  <a16:creationId xmlns:a16="http://schemas.microsoft.com/office/drawing/2014/main" id="{9648A48E-F0B8-49F2-AFD1-E5E5D559DF03}"/>
                </a:ext>
              </a:extLst>
            </p:cNvPr>
            <p:cNvSpPr>
              <a:spLocks/>
            </p:cNvSpPr>
            <p:nvPr/>
          </p:nvSpPr>
          <p:spPr bwMode="auto">
            <a:xfrm>
              <a:off x="5804686" y="5338009"/>
              <a:ext cx="40647" cy="60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048"/>
                  </a:moveTo>
                  <a:lnTo>
                    <a:pt x="5173" y="0"/>
                  </a:lnTo>
                  <a:lnTo>
                    <a:pt x="0" y="8332"/>
                  </a:lnTo>
                  <a:lnTo>
                    <a:pt x="780" y="19147"/>
                  </a:lnTo>
                  <a:lnTo>
                    <a:pt x="14714" y="21600"/>
                  </a:lnTo>
                  <a:lnTo>
                    <a:pt x="21600" y="1004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9" name="AutoShape 126">
              <a:extLst>
                <a:ext uri="{FF2B5EF4-FFF2-40B4-BE49-F238E27FC236}">
                  <a16:creationId xmlns:a16="http://schemas.microsoft.com/office/drawing/2014/main" id="{EDEB8C52-14F0-4E68-B6CD-98F8C1B9D326}"/>
                </a:ext>
              </a:extLst>
            </p:cNvPr>
            <p:cNvSpPr>
              <a:spLocks/>
            </p:cNvSpPr>
            <p:nvPr/>
          </p:nvSpPr>
          <p:spPr bwMode="auto">
            <a:xfrm>
              <a:off x="6078481" y="5413478"/>
              <a:ext cx="54570" cy="37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427"/>
                  </a:moveTo>
                  <a:lnTo>
                    <a:pt x="9788" y="1031"/>
                  </a:lnTo>
                  <a:lnTo>
                    <a:pt x="0" y="0"/>
                  </a:lnTo>
                  <a:lnTo>
                    <a:pt x="358" y="15375"/>
                  </a:lnTo>
                  <a:lnTo>
                    <a:pt x="7296" y="21600"/>
                  </a:lnTo>
                  <a:lnTo>
                    <a:pt x="18597" y="21481"/>
                  </a:lnTo>
                  <a:lnTo>
                    <a:pt x="21600" y="542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0" name="AutoShape 127">
              <a:extLst>
                <a:ext uri="{FF2B5EF4-FFF2-40B4-BE49-F238E27FC236}">
                  <a16:creationId xmlns:a16="http://schemas.microsoft.com/office/drawing/2014/main" id="{00D4C5C1-0831-4ECE-AC10-AFE3B3C3EA84}"/>
                </a:ext>
              </a:extLst>
            </p:cNvPr>
            <p:cNvSpPr>
              <a:spLocks/>
            </p:cNvSpPr>
            <p:nvPr/>
          </p:nvSpPr>
          <p:spPr bwMode="auto">
            <a:xfrm>
              <a:off x="5954361" y="7527515"/>
              <a:ext cx="200893" cy="2754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00" y="0"/>
                  </a:moveTo>
                  <a:lnTo>
                    <a:pt x="14469" y="3490"/>
                  </a:lnTo>
                  <a:lnTo>
                    <a:pt x="10886" y="7157"/>
                  </a:lnTo>
                  <a:lnTo>
                    <a:pt x="7645" y="8497"/>
                  </a:lnTo>
                  <a:lnTo>
                    <a:pt x="5338" y="8336"/>
                  </a:lnTo>
                  <a:lnTo>
                    <a:pt x="4244" y="6127"/>
                  </a:lnTo>
                  <a:lnTo>
                    <a:pt x="1213" y="5634"/>
                  </a:lnTo>
                  <a:lnTo>
                    <a:pt x="0" y="7591"/>
                  </a:lnTo>
                  <a:lnTo>
                    <a:pt x="2254" y="9558"/>
                  </a:lnTo>
                  <a:lnTo>
                    <a:pt x="4332" y="11076"/>
                  </a:lnTo>
                  <a:lnTo>
                    <a:pt x="2805" y="12556"/>
                  </a:lnTo>
                  <a:lnTo>
                    <a:pt x="421" y="12261"/>
                  </a:lnTo>
                  <a:lnTo>
                    <a:pt x="274" y="14164"/>
                  </a:lnTo>
                  <a:lnTo>
                    <a:pt x="2405" y="15515"/>
                  </a:lnTo>
                  <a:lnTo>
                    <a:pt x="3965" y="16577"/>
                  </a:lnTo>
                  <a:lnTo>
                    <a:pt x="1940" y="18598"/>
                  </a:lnTo>
                  <a:lnTo>
                    <a:pt x="30" y="19381"/>
                  </a:lnTo>
                  <a:lnTo>
                    <a:pt x="813" y="21552"/>
                  </a:lnTo>
                  <a:lnTo>
                    <a:pt x="3826" y="21600"/>
                  </a:lnTo>
                  <a:lnTo>
                    <a:pt x="6945" y="20823"/>
                  </a:lnTo>
                  <a:lnTo>
                    <a:pt x="9051" y="19027"/>
                  </a:lnTo>
                  <a:lnTo>
                    <a:pt x="11795" y="17622"/>
                  </a:lnTo>
                  <a:lnTo>
                    <a:pt x="14971" y="18399"/>
                  </a:lnTo>
                  <a:lnTo>
                    <a:pt x="17673" y="19793"/>
                  </a:lnTo>
                  <a:lnTo>
                    <a:pt x="20049" y="18603"/>
                  </a:lnTo>
                  <a:lnTo>
                    <a:pt x="20922" y="16352"/>
                  </a:lnTo>
                  <a:lnTo>
                    <a:pt x="18971" y="13934"/>
                  </a:lnTo>
                  <a:lnTo>
                    <a:pt x="15191" y="11746"/>
                  </a:lnTo>
                  <a:lnTo>
                    <a:pt x="14718" y="9291"/>
                  </a:lnTo>
                  <a:lnTo>
                    <a:pt x="16636" y="6712"/>
                  </a:lnTo>
                  <a:lnTo>
                    <a:pt x="18808" y="4412"/>
                  </a:lnTo>
                  <a:lnTo>
                    <a:pt x="20539" y="1785"/>
                  </a:lnTo>
                  <a:lnTo>
                    <a:pt x="21600" y="284"/>
                  </a:lnTo>
                  <a:lnTo>
                    <a:pt x="194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1" name="AutoShape 128">
              <a:extLst>
                <a:ext uri="{FF2B5EF4-FFF2-40B4-BE49-F238E27FC236}">
                  <a16:creationId xmlns:a16="http://schemas.microsoft.com/office/drawing/2014/main" id="{89017A63-C0BF-4F08-88AC-BDFF3EDC94E9}"/>
                </a:ext>
              </a:extLst>
            </p:cNvPr>
            <p:cNvSpPr>
              <a:spLocks/>
            </p:cNvSpPr>
            <p:nvPr/>
          </p:nvSpPr>
          <p:spPr bwMode="auto">
            <a:xfrm>
              <a:off x="6037714" y="7792335"/>
              <a:ext cx="95499" cy="378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13" y="1469"/>
                  </a:moveTo>
                  <a:lnTo>
                    <a:pt x="3067" y="5252"/>
                  </a:lnTo>
                  <a:lnTo>
                    <a:pt x="0" y="16258"/>
                  </a:lnTo>
                  <a:lnTo>
                    <a:pt x="4306" y="21600"/>
                  </a:lnTo>
                  <a:lnTo>
                    <a:pt x="10059" y="20391"/>
                  </a:lnTo>
                  <a:lnTo>
                    <a:pt x="14352" y="17309"/>
                  </a:lnTo>
                  <a:lnTo>
                    <a:pt x="20570" y="15518"/>
                  </a:lnTo>
                  <a:lnTo>
                    <a:pt x="21600" y="5495"/>
                  </a:lnTo>
                  <a:lnTo>
                    <a:pt x="15572" y="0"/>
                  </a:lnTo>
                  <a:lnTo>
                    <a:pt x="8013" y="146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2" name="AutoShape 129">
              <a:extLst>
                <a:ext uri="{FF2B5EF4-FFF2-40B4-BE49-F238E27FC236}">
                  <a16:creationId xmlns:a16="http://schemas.microsoft.com/office/drawing/2014/main" id="{B895A553-8729-4CD4-8E06-881D4A892995}"/>
                </a:ext>
              </a:extLst>
            </p:cNvPr>
            <p:cNvSpPr>
              <a:spLocks/>
            </p:cNvSpPr>
            <p:nvPr/>
          </p:nvSpPr>
          <p:spPr bwMode="auto">
            <a:xfrm>
              <a:off x="5852470" y="7502354"/>
              <a:ext cx="83721" cy="51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839" y="0"/>
                  </a:moveTo>
                  <a:lnTo>
                    <a:pt x="0" y="8795"/>
                  </a:lnTo>
                  <a:lnTo>
                    <a:pt x="1127" y="18602"/>
                  </a:lnTo>
                  <a:lnTo>
                    <a:pt x="7064" y="19173"/>
                  </a:lnTo>
                  <a:lnTo>
                    <a:pt x="10708" y="14232"/>
                  </a:lnTo>
                  <a:lnTo>
                    <a:pt x="16663" y="21600"/>
                  </a:lnTo>
                  <a:lnTo>
                    <a:pt x="21600" y="20914"/>
                  </a:lnTo>
                  <a:lnTo>
                    <a:pt x="20229" y="9464"/>
                  </a:lnTo>
                  <a:lnTo>
                    <a:pt x="15997" y="1611"/>
                  </a:lnTo>
                  <a:lnTo>
                    <a:pt x="483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3" name="AutoShape 130">
              <a:extLst>
                <a:ext uri="{FF2B5EF4-FFF2-40B4-BE49-F238E27FC236}">
                  <a16:creationId xmlns:a16="http://schemas.microsoft.com/office/drawing/2014/main" id="{3308B61B-F985-4BC3-9D1F-102758B0989E}"/>
                </a:ext>
              </a:extLst>
            </p:cNvPr>
            <p:cNvSpPr>
              <a:spLocks/>
            </p:cNvSpPr>
            <p:nvPr/>
          </p:nvSpPr>
          <p:spPr bwMode="auto">
            <a:xfrm>
              <a:off x="5775173" y="7378400"/>
              <a:ext cx="56380" cy="613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13" y="0"/>
                  </a:moveTo>
                  <a:lnTo>
                    <a:pt x="2121" y="3969"/>
                  </a:lnTo>
                  <a:lnTo>
                    <a:pt x="0" y="15346"/>
                  </a:lnTo>
                  <a:lnTo>
                    <a:pt x="5484" y="21216"/>
                  </a:lnTo>
                  <a:lnTo>
                    <a:pt x="16276" y="21600"/>
                  </a:lnTo>
                  <a:lnTo>
                    <a:pt x="21600" y="16548"/>
                  </a:lnTo>
                  <a:lnTo>
                    <a:pt x="14269" y="6036"/>
                  </a:lnTo>
                  <a:lnTo>
                    <a:pt x="81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4" name="AutoShape 131">
              <a:extLst>
                <a:ext uri="{FF2B5EF4-FFF2-40B4-BE49-F238E27FC236}">
                  <a16:creationId xmlns:a16="http://schemas.microsoft.com/office/drawing/2014/main" id="{A1F4C86B-9C2B-41F3-A671-C2ED14508B52}"/>
                </a:ext>
              </a:extLst>
            </p:cNvPr>
            <p:cNvSpPr>
              <a:spLocks/>
            </p:cNvSpPr>
            <p:nvPr/>
          </p:nvSpPr>
          <p:spPr bwMode="auto">
            <a:xfrm>
              <a:off x="5740788" y="7463318"/>
              <a:ext cx="35952" cy="59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41" y="0"/>
                  </a:moveTo>
                  <a:lnTo>
                    <a:pt x="399" y="8024"/>
                  </a:lnTo>
                  <a:lnTo>
                    <a:pt x="0" y="20690"/>
                  </a:lnTo>
                  <a:lnTo>
                    <a:pt x="16673" y="21600"/>
                  </a:lnTo>
                  <a:lnTo>
                    <a:pt x="21600" y="10029"/>
                  </a:lnTo>
                  <a:lnTo>
                    <a:pt x="934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5" name="AutoShape 132">
              <a:extLst>
                <a:ext uri="{FF2B5EF4-FFF2-40B4-BE49-F238E27FC236}">
                  <a16:creationId xmlns:a16="http://schemas.microsoft.com/office/drawing/2014/main" id="{3EFE002D-5F0C-419E-8DCF-5B16E55BC102}"/>
                </a:ext>
              </a:extLst>
            </p:cNvPr>
            <p:cNvSpPr>
              <a:spLocks/>
            </p:cNvSpPr>
            <p:nvPr/>
          </p:nvSpPr>
          <p:spPr bwMode="auto">
            <a:xfrm>
              <a:off x="5676143" y="7339226"/>
              <a:ext cx="45558" cy="930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932" y="0"/>
                  </a:moveTo>
                  <a:lnTo>
                    <a:pt x="0" y="5428"/>
                  </a:lnTo>
                  <a:lnTo>
                    <a:pt x="2735" y="14648"/>
                  </a:lnTo>
                  <a:lnTo>
                    <a:pt x="8747" y="21600"/>
                  </a:lnTo>
                  <a:lnTo>
                    <a:pt x="17604" y="19379"/>
                  </a:lnTo>
                  <a:lnTo>
                    <a:pt x="21600" y="14568"/>
                  </a:lnTo>
                  <a:lnTo>
                    <a:pt x="17748" y="5934"/>
                  </a:lnTo>
                  <a:lnTo>
                    <a:pt x="493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6" name="AutoShape 133">
              <a:extLst>
                <a:ext uri="{FF2B5EF4-FFF2-40B4-BE49-F238E27FC236}">
                  <a16:creationId xmlns:a16="http://schemas.microsoft.com/office/drawing/2014/main" id="{4C0992F6-96A6-4AEC-A0AB-F20FF2BFFC82}"/>
                </a:ext>
              </a:extLst>
            </p:cNvPr>
            <p:cNvSpPr>
              <a:spLocks/>
            </p:cNvSpPr>
            <p:nvPr/>
          </p:nvSpPr>
          <p:spPr bwMode="auto">
            <a:xfrm>
              <a:off x="5822612" y="7574143"/>
              <a:ext cx="52518" cy="386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07" y="0"/>
                  </a:moveTo>
                  <a:lnTo>
                    <a:pt x="5438" y="1873"/>
                  </a:lnTo>
                  <a:lnTo>
                    <a:pt x="0" y="13798"/>
                  </a:lnTo>
                  <a:lnTo>
                    <a:pt x="5798" y="21600"/>
                  </a:lnTo>
                  <a:lnTo>
                    <a:pt x="15323" y="19267"/>
                  </a:lnTo>
                  <a:lnTo>
                    <a:pt x="21600" y="12303"/>
                  </a:lnTo>
                  <a:lnTo>
                    <a:pt x="1930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7" name="AutoShape 134">
              <a:extLst>
                <a:ext uri="{FF2B5EF4-FFF2-40B4-BE49-F238E27FC236}">
                  <a16:creationId xmlns:a16="http://schemas.microsoft.com/office/drawing/2014/main" id="{AA5661CA-BBB6-4193-80C8-3EE63A5C374D}"/>
                </a:ext>
              </a:extLst>
            </p:cNvPr>
            <p:cNvSpPr>
              <a:spLocks/>
            </p:cNvSpPr>
            <p:nvPr/>
          </p:nvSpPr>
          <p:spPr bwMode="auto">
            <a:xfrm>
              <a:off x="5623440" y="7346405"/>
              <a:ext cx="31571" cy="48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11" y="0"/>
                  </a:moveTo>
                  <a:lnTo>
                    <a:pt x="0" y="9268"/>
                  </a:lnTo>
                  <a:lnTo>
                    <a:pt x="4872" y="21600"/>
                  </a:lnTo>
                  <a:lnTo>
                    <a:pt x="19366" y="18205"/>
                  </a:lnTo>
                  <a:lnTo>
                    <a:pt x="21600" y="2909"/>
                  </a:lnTo>
                  <a:lnTo>
                    <a:pt x="151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8" name="AutoShape 135">
              <a:extLst>
                <a:ext uri="{FF2B5EF4-FFF2-40B4-BE49-F238E27FC236}">
                  <a16:creationId xmlns:a16="http://schemas.microsoft.com/office/drawing/2014/main" id="{84A6FF16-F614-480E-8E8F-D391F8BDF52C}"/>
                </a:ext>
              </a:extLst>
            </p:cNvPr>
            <p:cNvSpPr>
              <a:spLocks/>
            </p:cNvSpPr>
            <p:nvPr/>
          </p:nvSpPr>
          <p:spPr bwMode="auto">
            <a:xfrm>
              <a:off x="5633015" y="7284321"/>
              <a:ext cx="33932" cy="4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47" y="0"/>
                  </a:moveTo>
                  <a:lnTo>
                    <a:pt x="0" y="8276"/>
                  </a:lnTo>
                  <a:lnTo>
                    <a:pt x="7640" y="21600"/>
                  </a:lnTo>
                  <a:lnTo>
                    <a:pt x="21600" y="12198"/>
                  </a:lnTo>
                  <a:lnTo>
                    <a:pt x="1024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9" name="AutoShape 136">
              <a:extLst>
                <a:ext uri="{FF2B5EF4-FFF2-40B4-BE49-F238E27FC236}">
                  <a16:creationId xmlns:a16="http://schemas.microsoft.com/office/drawing/2014/main" id="{B9825E56-9E22-4870-907F-D8E634961F8E}"/>
                </a:ext>
              </a:extLst>
            </p:cNvPr>
            <p:cNvSpPr>
              <a:spLocks/>
            </p:cNvSpPr>
            <p:nvPr/>
          </p:nvSpPr>
          <p:spPr bwMode="auto">
            <a:xfrm>
              <a:off x="5792477" y="7617693"/>
              <a:ext cx="40733" cy="37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17" y="0"/>
                  </a:moveTo>
                  <a:lnTo>
                    <a:pt x="0" y="7416"/>
                  </a:lnTo>
                  <a:lnTo>
                    <a:pt x="3479" y="21600"/>
                  </a:lnTo>
                  <a:lnTo>
                    <a:pt x="17372" y="13035"/>
                  </a:lnTo>
                  <a:lnTo>
                    <a:pt x="21600" y="3834"/>
                  </a:lnTo>
                  <a:lnTo>
                    <a:pt x="861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70" name="AutoShape 137">
              <a:extLst>
                <a:ext uri="{FF2B5EF4-FFF2-40B4-BE49-F238E27FC236}">
                  <a16:creationId xmlns:a16="http://schemas.microsoft.com/office/drawing/2014/main" id="{7374A0A5-361A-45A2-AFC4-EC1D6D677B9A}"/>
                </a:ext>
              </a:extLst>
            </p:cNvPr>
            <p:cNvSpPr>
              <a:spLocks/>
            </p:cNvSpPr>
            <p:nvPr/>
          </p:nvSpPr>
          <p:spPr bwMode="auto">
            <a:xfrm>
              <a:off x="3207577" y="10448683"/>
              <a:ext cx="199588" cy="195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85" y="3323"/>
                  </a:moveTo>
                  <a:lnTo>
                    <a:pt x="7185" y="2096"/>
                  </a:lnTo>
                  <a:lnTo>
                    <a:pt x="4305" y="0"/>
                  </a:lnTo>
                  <a:lnTo>
                    <a:pt x="3266" y="2284"/>
                  </a:lnTo>
                  <a:lnTo>
                    <a:pt x="2064" y="4762"/>
                  </a:lnTo>
                  <a:lnTo>
                    <a:pt x="0" y="6147"/>
                  </a:lnTo>
                  <a:lnTo>
                    <a:pt x="205" y="9386"/>
                  </a:lnTo>
                  <a:lnTo>
                    <a:pt x="1335" y="12080"/>
                  </a:lnTo>
                  <a:lnTo>
                    <a:pt x="2148" y="14593"/>
                  </a:lnTo>
                  <a:lnTo>
                    <a:pt x="2789" y="18634"/>
                  </a:lnTo>
                  <a:lnTo>
                    <a:pt x="6323" y="19860"/>
                  </a:lnTo>
                  <a:lnTo>
                    <a:pt x="10062" y="19685"/>
                  </a:lnTo>
                  <a:lnTo>
                    <a:pt x="13120" y="21600"/>
                  </a:lnTo>
                  <a:lnTo>
                    <a:pt x="17721" y="21010"/>
                  </a:lnTo>
                  <a:lnTo>
                    <a:pt x="20170" y="20064"/>
                  </a:lnTo>
                  <a:lnTo>
                    <a:pt x="21099" y="16038"/>
                  </a:lnTo>
                  <a:lnTo>
                    <a:pt x="21600" y="11429"/>
                  </a:lnTo>
                  <a:lnTo>
                    <a:pt x="20425" y="8546"/>
                  </a:lnTo>
                  <a:lnTo>
                    <a:pt x="17047" y="7676"/>
                  </a:lnTo>
                  <a:lnTo>
                    <a:pt x="15913" y="5141"/>
                  </a:lnTo>
                  <a:lnTo>
                    <a:pt x="15346" y="3302"/>
                  </a:lnTo>
                  <a:lnTo>
                    <a:pt x="12857" y="3393"/>
                  </a:lnTo>
                  <a:lnTo>
                    <a:pt x="10185" y="332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SCANDINAVIA MAP</a:t>
            </a:r>
          </a:p>
          <a:p>
            <a:r>
              <a:rPr lang="en-US" dirty="0">
                <a:solidFill>
                  <a:schemeClr val="bg1"/>
                </a:solidFill>
                <a:latin typeface="Candara" panose="020E0502030303020204" pitchFamily="34" charset="0"/>
              </a:rPr>
              <a:t>Your Subtitle</a:t>
            </a:r>
          </a:p>
        </p:txBody>
      </p:sp>
      <p:grpSp>
        <p:nvGrpSpPr>
          <p:cNvPr id="271" name="Group 270">
            <a:extLst>
              <a:ext uri="{FF2B5EF4-FFF2-40B4-BE49-F238E27FC236}">
                <a16:creationId xmlns:a16="http://schemas.microsoft.com/office/drawing/2014/main" id="{8FD9B8D2-5FA1-40D2-A04D-427FAB5825A1}"/>
              </a:ext>
            </a:extLst>
          </p:cNvPr>
          <p:cNvGrpSpPr/>
          <p:nvPr/>
        </p:nvGrpSpPr>
        <p:grpSpPr>
          <a:xfrm>
            <a:off x="1963420" y="2148596"/>
            <a:ext cx="3594912" cy="1375905"/>
            <a:chOff x="2243731" y="2891162"/>
            <a:chExt cx="3594912" cy="1375905"/>
          </a:xfrm>
        </p:grpSpPr>
        <p:grpSp>
          <p:nvGrpSpPr>
            <p:cNvPr id="272" name="Group 271">
              <a:extLst>
                <a:ext uri="{FF2B5EF4-FFF2-40B4-BE49-F238E27FC236}">
                  <a16:creationId xmlns:a16="http://schemas.microsoft.com/office/drawing/2014/main" id="{3205A80B-D703-4C5D-B686-E5AD21E85E81}"/>
                </a:ext>
              </a:extLst>
            </p:cNvPr>
            <p:cNvGrpSpPr/>
            <p:nvPr/>
          </p:nvGrpSpPr>
          <p:grpSpPr>
            <a:xfrm>
              <a:off x="2243731" y="3192308"/>
              <a:ext cx="2743200" cy="508758"/>
              <a:chOff x="1066801" y="2238247"/>
              <a:chExt cx="2743200" cy="508758"/>
            </a:xfrm>
          </p:grpSpPr>
          <p:sp>
            <p:nvSpPr>
              <p:cNvPr id="280" name="Freeform: Shape 279">
                <a:extLst>
                  <a:ext uri="{FF2B5EF4-FFF2-40B4-BE49-F238E27FC236}">
                    <a16:creationId xmlns:a16="http://schemas.microsoft.com/office/drawing/2014/main" id="{CDC454F6-AD57-44D7-9984-E0DC7858033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ext Box 10">
                <a:extLst>
                  <a:ext uri="{FF2B5EF4-FFF2-40B4-BE49-F238E27FC236}">
                    <a16:creationId xmlns:a16="http://schemas.microsoft.com/office/drawing/2014/main" id="{8CEB80E8-A511-4E70-A678-8E4324FAC90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73" name="Group 272">
              <a:extLst>
                <a:ext uri="{FF2B5EF4-FFF2-40B4-BE49-F238E27FC236}">
                  <a16:creationId xmlns:a16="http://schemas.microsoft.com/office/drawing/2014/main" id="{61D83E13-C759-4547-B699-4C05CB60F411}"/>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74" name="Freeform: Shape 273">
                <a:extLst>
                  <a:ext uri="{FF2B5EF4-FFF2-40B4-BE49-F238E27FC236}">
                    <a16:creationId xmlns:a16="http://schemas.microsoft.com/office/drawing/2014/main" id="{69F424E2-E81D-4036-A604-4F4CA68D11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a:extLst>
                  <a:ext uri="{FF2B5EF4-FFF2-40B4-BE49-F238E27FC236}">
                    <a16:creationId xmlns:a16="http://schemas.microsoft.com/office/drawing/2014/main" id="{5AF9CA41-0481-4AE9-B9F6-1EC0554792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6" name="Graphic 26" descr="Hike">
                <a:extLst>
                  <a:ext uri="{FF2B5EF4-FFF2-40B4-BE49-F238E27FC236}">
                    <a16:creationId xmlns:a16="http://schemas.microsoft.com/office/drawing/2014/main" id="{EC169D43-7EA0-435C-93BC-60790CECB824}"/>
                  </a:ext>
                </a:extLst>
              </p:cNvPr>
              <p:cNvGrpSpPr>
                <a:grpSpLocks noChangeAspect="1"/>
              </p:cNvGrpSpPr>
              <p:nvPr/>
            </p:nvGrpSpPr>
            <p:grpSpPr>
              <a:xfrm>
                <a:off x="3835579" y="2208930"/>
                <a:ext cx="548640" cy="548640"/>
                <a:chOff x="5638800" y="2971800"/>
                <a:chExt cx="914400" cy="914400"/>
              </a:xfrm>
              <a:solidFill>
                <a:srgbClr val="4D4D4D"/>
              </a:solidFill>
            </p:grpSpPr>
            <p:sp>
              <p:nvSpPr>
                <p:cNvPr id="277" name="Freeform: Shape 276">
                  <a:extLst>
                    <a:ext uri="{FF2B5EF4-FFF2-40B4-BE49-F238E27FC236}">
                      <a16:creationId xmlns:a16="http://schemas.microsoft.com/office/drawing/2014/main" id="{924A3A54-743B-43A2-97F5-60A13FAECBB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35386833-BEDC-4038-AE81-A157E638D94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68259DED-A430-47AC-BB73-D6848861D3C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82" name="TextBox 281">
            <a:extLst>
              <a:ext uri="{FF2B5EF4-FFF2-40B4-BE49-F238E27FC236}">
                <a16:creationId xmlns:a16="http://schemas.microsoft.com/office/drawing/2014/main" id="{D809FEEA-75C2-40F5-A72A-F7E189EBC576}"/>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3" name="TextBox 282">
            <a:extLst>
              <a:ext uri="{FF2B5EF4-FFF2-40B4-BE49-F238E27FC236}">
                <a16:creationId xmlns:a16="http://schemas.microsoft.com/office/drawing/2014/main" id="{D373A7B9-CBC9-409F-9A0E-A144165A8817}"/>
              </a:ext>
            </a:extLst>
          </p:cNvPr>
          <p:cNvSpPr txBox="1"/>
          <p:nvPr/>
        </p:nvSpPr>
        <p:spPr>
          <a:xfrm>
            <a:off x="329501" y="3043805"/>
            <a:ext cx="325190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84" name="Group 283">
            <a:extLst>
              <a:ext uri="{FF2B5EF4-FFF2-40B4-BE49-F238E27FC236}">
                <a16:creationId xmlns:a16="http://schemas.microsoft.com/office/drawing/2014/main" id="{D4036B3F-D5F0-4395-A92E-EDCCDE04243E}"/>
              </a:ext>
            </a:extLst>
          </p:cNvPr>
          <p:cNvGrpSpPr/>
          <p:nvPr/>
        </p:nvGrpSpPr>
        <p:grpSpPr>
          <a:xfrm>
            <a:off x="7655895" y="2936660"/>
            <a:ext cx="3509383" cy="1375905"/>
            <a:chOff x="6025615" y="1230029"/>
            <a:chExt cx="3509383" cy="1375905"/>
          </a:xfrm>
        </p:grpSpPr>
        <p:grpSp>
          <p:nvGrpSpPr>
            <p:cNvPr id="285" name="Group 284">
              <a:extLst>
                <a:ext uri="{FF2B5EF4-FFF2-40B4-BE49-F238E27FC236}">
                  <a16:creationId xmlns:a16="http://schemas.microsoft.com/office/drawing/2014/main" id="{115B0A24-2FEE-4313-AE68-7E1268C011D6}"/>
                </a:ext>
              </a:extLst>
            </p:cNvPr>
            <p:cNvGrpSpPr/>
            <p:nvPr/>
          </p:nvGrpSpPr>
          <p:grpSpPr>
            <a:xfrm>
              <a:off x="6791798" y="1528954"/>
              <a:ext cx="2743200" cy="508758"/>
              <a:chOff x="7772400" y="675620"/>
              <a:chExt cx="2743200" cy="508758"/>
            </a:xfrm>
          </p:grpSpPr>
          <p:sp>
            <p:nvSpPr>
              <p:cNvPr id="290" name="Freeform: Shape 289">
                <a:extLst>
                  <a:ext uri="{FF2B5EF4-FFF2-40B4-BE49-F238E27FC236}">
                    <a16:creationId xmlns:a16="http://schemas.microsoft.com/office/drawing/2014/main" id="{2A0B31E5-0C12-4133-BDBC-0EEC99054F33}"/>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 Box 10">
                <a:extLst>
                  <a:ext uri="{FF2B5EF4-FFF2-40B4-BE49-F238E27FC236}">
                    <a16:creationId xmlns:a16="http://schemas.microsoft.com/office/drawing/2014/main" id="{E8D77105-308F-4542-BB39-132E52BCB51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86" name="Group 285">
              <a:extLst>
                <a:ext uri="{FF2B5EF4-FFF2-40B4-BE49-F238E27FC236}">
                  <a16:creationId xmlns:a16="http://schemas.microsoft.com/office/drawing/2014/main" id="{CE24156F-0E4C-48FD-AAD5-85EAD6DAE69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87" name="Freeform: Shape 286">
                <a:extLst>
                  <a:ext uri="{FF2B5EF4-FFF2-40B4-BE49-F238E27FC236}">
                    <a16:creationId xmlns:a16="http://schemas.microsoft.com/office/drawing/2014/main" id="{AE1E6984-CC1E-4112-BACF-92393C9D313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a:extLst>
                  <a:ext uri="{FF2B5EF4-FFF2-40B4-BE49-F238E27FC236}">
                    <a16:creationId xmlns:a16="http://schemas.microsoft.com/office/drawing/2014/main" id="{8FA480FF-02FE-4A54-AA67-6C31F8D8661D}"/>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9" name="Graphic 288" descr="Tent">
                <a:extLst>
                  <a:ext uri="{FF2B5EF4-FFF2-40B4-BE49-F238E27FC236}">
                    <a16:creationId xmlns:a16="http://schemas.microsoft.com/office/drawing/2014/main" id="{15ABC9AE-23C4-4A9E-AB32-4DE23F5EB8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92" name="Chart 291">
            <a:extLst>
              <a:ext uri="{FF2B5EF4-FFF2-40B4-BE49-F238E27FC236}">
                <a16:creationId xmlns:a16="http://schemas.microsoft.com/office/drawing/2014/main" id="{B542DEFC-3E62-4F31-A920-458712D09BF3}"/>
              </a:ext>
            </a:extLst>
          </p:cNvPr>
          <p:cNvGraphicFramePr>
            <a:graphicFrameLocks noChangeAspect="1"/>
          </p:cNvGraphicFramePr>
          <p:nvPr>
            <p:extLst/>
          </p:nvPr>
        </p:nvGraphicFramePr>
        <p:xfrm>
          <a:off x="7468292" y="2708616"/>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3" name="Chart 292">
            <a:extLst>
              <a:ext uri="{FF2B5EF4-FFF2-40B4-BE49-F238E27FC236}">
                <a16:creationId xmlns:a16="http://schemas.microsoft.com/office/drawing/2014/main" id="{801E15C3-A801-4C87-A21A-39D75DDEF4CD}"/>
              </a:ext>
            </a:extLst>
          </p:cNvPr>
          <p:cNvGraphicFramePr>
            <a:graphicFrameLocks noChangeAspect="1"/>
          </p:cNvGraphicFramePr>
          <p:nvPr>
            <p:extLst/>
          </p:nvPr>
        </p:nvGraphicFramePr>
        <p:xfrm>
          <a:off x="4271747" y="1925436"/>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294" name="Group 293">
            <a:extLst>
              <a:ext uri="{FF2B5EF4-FFF2-40B4-BE49-F238E27FC236}">
                <a16:creationId xmlns:a16="http://schemas.microsoft.com/office/drawing/2014/main" id="{AC5CADE7-D3D4-49E7-BCC2-C9A8C29B82AC}"/>
              </a:ext>
            </a:extLst>
          </p:cNvPr>
          <p:cNvGrpSpPr/>
          <p:nvPr/>
        </p:nvGrpSpPr>
        <p:grpSpPr>
          <a:xfrm>
            <a:off x="1936363" y="4377050"/>
            <a:ext cx="3594912" cy="1375905"/>
            <a:chOff x="2243731" y="2891162"/>
            <a:chExt cx="3594912" cy="1375905"/>
          </a:xfrm>
        </p:grpSpPr>
        <p:grpSp>
          <p:nvGrpSpPr>
            <p:cNvPr id="295" name="Group 294">
              <a:extLst>
                <a:ext uri="{FF2B5EF4-FFF2-40B4-BE49-F238E27FC236}">
                  <a16:creationId xmlns:a16="http://schemas.microsoft.com/office/drawing/2014/main" id="{DB185D5C-ABBF-4787-BFBB-E3608F273593}"/>
                </a:ext>
              </a:extLst>
            </p:cNvPr>
            <p:cNvGrpSpPr/>
            <p:nvPr/>
          </p:nvGrpSpPr>
          <p:grpSpPr>
            <a:xfrm>
              <a:off x="2243731" y="3192308"/>
              <a:ext cx="2743200" cy="508758"/>
              <a:chOff x="1066801" y="2238247"/>
              <a:chExt cx="2743200" cy="508758"/>
            </a:xfrm>
          </p:grpSpPr>
          <p:sp>
            <p:nvSpPr>
              <p:cNvPr id="303" name="Freeform: Shape 302">
                <a:extLst>
                  <a:ext uri="{FF2B5EF4-FFF2-40B4-BE49-F238E27FC236}">
                    <a16:creationId xmlns:a16="http://schemas.microsoft.com/office/drawing/2014/main" id="{CFDEE9C7-7C59-4FE3-A348-3E10B831B69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 Box 10">
                <a:extLst>
                  <a:ext uri="{FF2B5EF4-FFF2-40B4-BE49-F238E27FC236}">
                    <a16:creationId xmlns:a16="http://schemas.microsoft.com/office/drawing/2014/main" id="{0828D975-29FD-443B-BC1F-3825A7F3626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96" name="Group 295">
              <a:extLst>
                <a:ext uri="{FF2B5EF4-FFF2-40B4-BE49-F238E27FC236}">
                  <a16:creationId xmlns:a16="http://schemas.microsoft.com/office/drawing/2014/main" id="{8F04FF72-42D6-44CF-875A-676954C13F43}"/>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97" name="Freeform: Shape 296">
                <a:extLst>
                  <a:ext uri="{FF2B5EF4-FFF2-40B4-BE49-F238E27FC236}">
                    <a16:creationId xmlns:a16="http://schemas.microsoft.com/office/drawing/2014/main" id="{899826D2-C24F-4027-B308-4A24CA89328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Oval 297">
                <a:extLst>
                  <a:ext uri="{FF2B5EF4-FFF2-40B4-BE49-F238E27FC236}">
                    <a16:creationId xmlns:a16="http://schemas.microsoft.com/office/drawing/2014/main" id="{695F1E8D-441A-49B9-A109-B029A4D6C5F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9" name="Graphic 26" descr="Hike">
                <a:extLst>
                  <a:ext uri="{FF2B5EF4-FFF2-40B4-BE49-F238E27FC236}">
                    <a16:creationId xmlns:a16="http://schemas.microsoft.com/office/drawing/2014/main" id="{FE36C33A-A948-4C50-BF3C-BACB9F0DDC71}"/>
                  </a:ext>
                </a:extLst>
              </p:cNvPr>
              <p:cNvGrpSpPr>
                <a:grpSpLocks noChangeAspect="1"/>
              </p:cNvGrpSpPr>
              <p:nvPr/>
            </p:nvGrpSpPr>
            <p:grpSpPr>
              <a:xfrm>
                <a:off x="3835579" y="2208930"/>
                <a:ext cx="548640" cy="548640"/>
                <a:chOff x="5638800" y="2971800"/>
                <a:chExt cx="914400" cy="914400"/>
              </a:xfrm>
              <a:solidFill>
                <a:srgbClr val="4D4D4D"/>
              </a:solidFill>
            </p:grpSpPr>
            <p:sp>
              <p:nvSpPr>
                <p:cNvPr id="300" name="Freeform: Shape 299">
                  <a:extLst>
                    <a:ext uri="{FF2B5EF4-FFF2-40B4-BE49-F238E27FC236}">
                      <a16:creationId xmlns:a16="http://schemas.microsoft.com/office/drawing/2014/main" id="{DC134A41-0F6B-4DE4-8BBD-10AE44D346F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04B60A7-78FA-4FE5-AA14-C0A0B2A15F4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FA7C528D-3569-40C8-974C-435DE4B3FF5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305" name="TextBox 304">
            <a:extLst>
              <a:ext uri="{FF2B5EF4-FFF2-40B4-BE49-F238E27FC236}">
                <a16:creationId xmlns:a16="http://schemas.microsoft.com/office/drawing/2014/main" id="{4F6D1DC5-C563-4A31-B3C3-74EBF56CDAB2}"/>
              </a:ext>
            </a:extLst>
          </p:cNvPr>
          <p:cNvSpPr txBox="1"/>
          <p:nvPr/>
        </p:nvSpPr>
        <p:spPr>
          <a:xfrm>
            <a:off x="251924" y="5418162"/>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306" name="Chart 305">
            <a:extLst>
              <a:ext uri="{FF2B5EF4-FFF2-40B4-BE49-F238E27FC236}">
                <a16:creationId xmlns:a16="http://schemas.microsoft.com/office/drawing/2014/main" id="{F997F992-0038-4EBF-9E03-389C5B0D7ED7}"/>
              </a:ext>
            </a:extLst>
          </p:cNvPr>
          <p:cNvGraphicFramePr>
            <a:graphicFrameLocks noChangeAspect="1"/>
          </p:cNvGraphicFramePr>
          <p:nvPr>
            <p:extLst/>
          </p:nvPr>
        </p:nvGraphicFramePr>
        <p:xfrm>
          <a:off x="4260218" y="4153890"/>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6502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Effect transition="in" filter="fade">
                                      <p:cBhvr>
                                        <p:cTn id="11" dur="1000"/>
                                        <p:tgtEl>
                                          <p:spTgt spid="149"/>
                                        </p:tgtEl>
                                      </p:cBhvr>
                                    </p:animEffect>
                                    <p:anim calcmode="lin" valueType="num">
                                      <p:cBhvr>
                                        <p:cTn id="12" dur="1000" fill="hold"/>
                                        <p:tgtEl>
                                          <p:spTgt spid="149"/>
                                        </p:tgtEl>
                                        <p:attrNameLst>
                                          <p:attrName>ppt_x</p:attrName>
                                        </p:attrNameLst>
                                      </p:cBhvr>
                                      <p:tavLst>
                                        <p:tav tm="0">
                                          <p:val>
                                            <p:strVal val="#ppt_x"/>
                                          </p:val>
                                        </p:tav>
                                        <p:tav tm="100000">
                                          <p:val>
                                            <p:strVal val="#ppt_x"/>
                                          </p:val>
                                        </p:tav>
                                      </p:tavLst>
                                    </p:anim>
                                    <p:anim calcmode="lin" valueType="num">
                                      <p:cBhvr>
                                        <p:cTn id="13" dur="1000" fill="hold"/>
                                        <p:tgtEl>
                                          <p:spTgt spid="14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271"/>
                                        </p:tgtEl>
                                        <p:attrNameLst>
                                          <p:attrName>style.visibility</p:attrName>
                                        </p:attrNameLst>
                                      </p:cBhvr>
                                      <p:to>
                                        <p:strVal val="visible"/>
                                      </p:to>
                                    </p:set>
                                    <p:anim calcmode="lin" valueType="num">
                                      <p:cBhvr additive="base">
                                        <p:cTn id="17" dur="500" fill="hold"/>
                                        <p:tgtEl>
                                          <p:spTgt spid="271"/>
                                        </p:tgtEl>
                                        <p:attrNameLst>
                                          <p:attrName>ppt_x</p:attrName>
                                        </p:attrNameLst>
                                      </p:cBhvr>
                                      <p:tavLst>
                                        <p:tav tm="0">
                                          <p:val>
                                            <p:strVal val="0-#ppt_w/2"/>
                                          </p:val>
                                        </p:tav>
                                        <p:tav tm="100000">
                                          <p:val>
                                            <p:strVal val="#ppt_x"/>
                                          </p:val>
                                        </p:tav>
                                      </p:tavLst>
                                    </p:anim>
                                    <p:anim calcmode="lin" valueType="num">
                                      <p:cBhvr additive="base">
                                        <p:cTn id="18" dur="500" fill="hold"/>
                                        <p:tgtEl>
                                          <p:spTgt spid="27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83"/>
                                        </p:tgtEl>
                                        <p:attrNameLst>
                                          <p:attrName>style.visibility</p:attrName>
                                        </p:attrNameLst>
                                      </p:cBhvr>
                                      <p:to>
                                        <p:strVal val="visible"/>
                                      </p:to>
                                    </p:set>
                                    <p:animEffect transition="in" filter="fade">
                                      <p:cBhvr>
                                        <p:cTn id="22" dur="1000"/>
                                        <p:tgtEl>
                                          <p:spTgt spid="283"/>
                                        </p:tgtEl>
                                      </p:cBhvr>
                                    </p:animEffect>
                                    <p:anim calcmode="lin" valueType="num">
                                      <p:cBhvr>
                                        <p:cTn id="23" dur="1000" fill="hold"/>
                                        <p:tgtEl>
                                          <p:spTgt spid="283"/>
                                        </p:tgtEl>
                                        <p:attrNameLst>
                                          <p:attrName>ppt_x</p:attrName>
                                        </p:attrNameLst>
                                      </p:cBhvr>
                                      <p:tavLst>
                                        <p:tav tm="0">
                                          <p:val>
                                            <p:strVal val="#ppt_x"/>
                                          </p:val>
                                        </p:tav>
                                        <p:tav tm="100000">
                                          <p:val>
                                            <p:strVal val="#ppt_x"/>
                                          </p:val>
                                        </p:tav>
                                      </p:tavLst>
                                    </p:anim>
                                    <p:anim calcmode="lin" valueType="num">
                                      <p:cBhvr>
                                        <p:cTn id="24" dur="1000" fill="hold"/>
                                        <p:tgtEl>
                                          <p:spTgt spid="28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293"/>
                                        </p:tgtEl>
                                        <p:attrNameLst>
                                          <p:attrName>style.visibility</p:attrName>
                                        </p:attrNameLst>
                                      </p:cBhvr>
                                      <p:to>
                                        <p:strVal val="visible"/>
                                      </p:to>
                                    </p:set>
                                    <p:anim calcmode="lin" valueType="num">
                                      <p:cBhvr>
                                        <p:cTn id="28" dur="1000" fill="hold"/>
                                        <p:tgtEl>
                                          <p:spTgt spid="293"/>
                                        </p:tgtEl>
                                        <p:attrNameLst>
                                          <p:attrName>ppt_w</p:attrName>
                                        </p:attrNameLst>
                                      </p:cBhvr>
                                      <p:tavLst>
                                        <p:tav tm="0">
                                          <p:val>
                                            <p:fltVal val="0"/>
                                          </p:val>
                                        </p:tav>
                                        <p:tav tm="100000">
                                          <p:val>
                                            <p:strVal val="#ppt_w"/>
                                          </p:val>
                                        </p:tav>
                                      </p:tavLst>
                                    </p:anim>
                                    <p:anim calcmode="lin" valueType="num">
                                      <p:cBhvr>
                                        <p:cTn id="29" dur="1000" fill="hold"/>
                                        <p:tgtEl>
                                          <p:spTgt spid="293"/>
                                        </p:tgtEl>
                                        <p:attrNameLst>
                                          <p:attrName>ppt_h</p:attrName>
                                        </p:attrNameLst>
                                      </p:cBhvr>
                                      <p:tavLst>
                                        <p:tav tm="0">
                                          <p:val>
                                            <p:fltVal val="0"/>
                                          </p:val>
                                        </p:tav>
                                        <p:tav tm="100000">
                                          <p:val>
                                            <p:strVal val="#ppt_h"/>
                                          </p:val>
                                        </p:tav>
                                      </p:tavLst>
                                    </p:anim>
                                    <p:anim calcmode="lin" valueType="num">
                                      <p:cBhvr>
                                        <p:cTn id="30" dur="1000" fill="hold"/>
                                        <p:tgtEl>
                                          <p:spTgt spid="293"/>
                                        </p:tgtEl>
                                        <p:attrNameLst>
                                          <p:attrName>style.rotation</p:attrName>
                                        </p:attrNameLst>
                                      </p:cBhvr>
                                      <p:tavLst>
                                        <p:tav tm="0">
                                          <p:val>
                                            <p:fltVal val="90"/>
                                          </p:val>
                                        </p:tav>
                                        <p:tav tm="100000">
                                          <p:val>
                                            <p:fltVal val="0"/>
                                          </p:val>
                                        </p:tav>
                                      </p:tavLst>
                                    </p:anim>
                                    <p:animEffect transition="in" filter="fade">
                                      <p:cBhvr>
                                        <p:cTn id="31" dur="1000"/>
                                        <p:tgtEl>
                                          <p:spTgt spid="29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284"/>
                                        </p:tgtEl>
                                        <p:attrNameLst>
                                          <p:attrName>style.visibility</p:attrName>
                                        </p:attrNameLst>
                                      </p:cBhvr>
                                      <p:to>
                                        <p:strVal val="visible"/>
                                      </p:to>
                                    </p:set>
                                    <p:anim calcmode="lin" valueType="num">
                                      <p:cBhvr additive="base">
                                        <p:cTn id="35" dur="500" fill="hold"/>
                                        <p:tgtEl>
                                          <p:spTgt spid="284"/>
                                        </p:tgtEl>
                                        <p:attrNameLst>
                                          <p:attrName>ppt_x</p:attrName>
                                        </p:attrNameLst>
                                      </p:cBhvr>
                                      <p:tavLst>
                                        <p:tav tm="0">
                                          <p:val>
                                            <p:strVal val="1+#ppt_w/2"/>
                                          </p:val>
                                        </p:tav>
                                        <p:tav tm="100000">
                                          <p:val>
                                            <p:strVal val="#ppt_x"/>
                                          </p:val>
                                        </p:tav>
                                      </p:tavLst>
                                    </p:anim>
                                    <p:anim calcmode="lin" valueType="num">
                                      <p:cBhvr additive="base">
                                        <p:cTn id="36" dur="500" fill="hold"/>
                                        <p:tgtEl>
                                          <p:spTgt spid="28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282"/>
                                        </p:tgtEl>
                                        <p:attrNameLst>
                                          <p:attrName>style.visibility</p:attrName>
                                        </p:attrNameLst>
                                      </p:cBhvr>
                                      <p:to>
                                        <p:strVal val="visible"/>
                                      </p:to>
                                    </p:set>
                                    <p:animEffect transition="in" filter="fade">
                                      <p:cBhvr>
                                        <p:cTn id="40" dur="1000"/>
                                        <p:tgtEl>
                                          <p:spTgt spid="282"/>
                                        </p:tgtEl>
                                      </p:cBhvr>
                                    </p:animEffect>
                                    <p:anim calcmode="lin" valueType="num">
                                      <p:cBhvr>
                                        <p:cTn id="41" dur="1000" fill="hold"/>
                                        <p:tgtEl>
                                          <p:spTgt spid="282"/>
                                        </p:tgtEl>
                                        <p:attrNameLst>
                                          <p:attrName>ppt_x</p:attrName>
                                        </p:attrNameLst>
                                      </p:cBhvr>
                                      <p:tavLst>
                                        <p:tav tm="0">
                                          <p:val>
                                            <p:strVal val="#ppt_x"/>
                                          </p:val>
                                        </p:tav>
                                        <p:tav tm="100000">
                                          <p:val>
                                            <p:strVal val="#ppt_x"/>
                                          </p:val>
                                        </p:tav>
                                      </p:tavLst>
                                    </p:anim>
                                    <p:anim calcmode="lin" valueType="num">
                                      <p:cBhvr>
                                        <p:cTn id="42" dur="1000" fill="hold"/>
                                        <p:tgtEl>
                                          <p:spTgt spid="28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1000" fill="hold"/>
                                        <p:tgtEl>
                                          <p:spTgt spid="292"/>
                                        </p:tgtEl>
                                        <p:attrNameLst>
                                          <p:attrName>ppt_w</p:attrName>
                                        </p:attrNameLst>
                                      </p:cBhvr>
                                      <p:tavLst>
                                        <p:tav tm="0">
                                          <p:val>
                                            <p:fltVal val="0"/>
                                          </p:val>
                                        </p:tav>
                                        <p:tav tm="100000">
                                          <p:val>
                                            <p:strVal val="#ppt_w"/>
                                          </p:val>
                                        </p:tav>
                                      </p:tavLst>
                                    </p:anim>
                                    <p:anim calcmode="lin" valueType="num">
                                      <p:cBhvr>
                                        <p:cTn id="47" dur="1000" fill="hold"/>
                                        <p:tgtEl>
                                          <p:spTgt spid="292"/>
                                        </p:tgtEl>
                                        <p:attrNameLst>
                                          <p:attrName>ppt_h</p:attrName>
                                        </p:attrNameLst>
                                      </p:cBhvr>
                                      <p:tavLst>
                                        <p:tav tm="0">
                                          <p:val>
                                            <p:fltVal val="0"/>
                                          </p:val>
                                        </p:tav>
                                        <p:tav tm="100000">
                                          <p:val>
                                            <p:strVal val="#ppt_h"/>
                                          </p:val>
                                        </p:tav>
                                      </p:tavLst>
                                    </p:anim>
                                    <p:anim calcmode="lin" valueType="num">
                                      <p:cBhvr>
                                        <p:cTn id="48" dur="1000" fill="hold"/>
                                        <p:tgtEl>
                                          <p:spTgt spid="292"/>
                                        </p:tgtEl>
                                        <p:attrNameLst>
                                          <p:attrName>style.rotation</p:attrName>
                                        </p:attrNameLst>
                                      </p:cBhvr>
                                      <p:tavLst>
                                        <p:tav tm="0">
                                          <p:val>
                                            <p:fltVal val="90"/>
                                          </p:val>
                                        </p:tav>
                                        <p:tav tm="100000">
                                          <p:val>
                                            <p:fltVal val="0"/>
                                          </p:val>
                                        </p:tav>
                                      </p:tavLst>
                                    </p:anim>
                                    <p:animEffect transition="in" filter="fade">
                                      <p:cBhvr>
                                        <p:cTn id="49" dur="1000"/>
                                        <p:tgtEl>
                                          <p:spTgt spid="29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294"/>
                                        </p:tgtEl>
                                        <p:attrNameLst>
                                          <p:attrName>style.visibility</p:attrName>
                                        </p:attrNameLst>
                                      </p:cBhvr>
                                      <p:to>
                                        <p:strVal val="visible"/>
                                      </p:to>
                                    </p:set>
                                    <p:anim calcmode="lin" valueType="num">
                                      <p:cBhvr additive="base">
                                        <p:cTn id="53" dur="500" fill="hold"/>
                                        <p:tgtEl>
                                          <p:spTgt spid="294"/>
                                        </p:tgtEl>
                                        <p:attrNameLst>
                                          <p:attrName>ppt_x</p:attrName>
                                        </p:attrNameLst>
                                      </p:cBhvr>
                                      <p:tavLst>
                                        <p:tav tm="0">
                                          <p:val>
                                            <p:strVal val="0-#ppt_w/2"/>
                                          </p:val>
                                        </p:tav>
                                        <p:tav tm="100000">
                                          <p:val>
                                            <p:strVal val="#ppt_x"/>
                                          </p:val>
                                        </p:tav>
                                      </p:tavLst>
                                    </p:anim>
                                    <p:anim calcmode="lin" valueType="num">
                                      <p:cBhvr additive="base">
                                        <p:cTn id="54" dur="500" fill="hold"/>
                                        <p:tgtEl>
                                          <p:spTgt spid="29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305"/>
                                        </p:tgtEl>
                                        <p:attrNameLst>
                                          <p:attrName>style.visibility</p:attrName>
                                        </p:attrNameLst>
                                      </p:cBhvr>
                                      <p:to>
                                        <p:strVal val="visible"/>
                                      </p:to>
                                    </p:set>
                                    <p:animEffect transition="in" filter="fade">
                                      <p:cBhvr>
                                        <p:cTn id="58" dur="1000"/>
                                        <p:tgtEl>
                                          <p:spTgt spid="305"/>
                                        </p:tgtEl>
                                      </p:cBhvr>
                                    </p:animEffect>
                                    <p:anim calcmode="lin" valueType="num">
                                      <p:cBhvr>
                                        <p:cTn id="59" dur="1000" fill="hold"/>
                                        <p:tgtEl>
                                          <p:spTgt spid="305"/>
                                        </p:tgtEl>
                                        <p:attrNameLst>
                                          <p:attrName>ppt_x</p:attrName>
                                        </p:attrNameLst>
                                      </p:cBhvr>
                                      <p:tavLst>
                                        <p:tav tm="0">
                                          <p:val>
                                            <p:strVal val="#ppt_x"/>
                                          </p:val>
                                        </p:tav>
                                        <p:tav tm="100000">
                                          <p:val>
                                            <p:strVal val="#ppt_x"/>
                                          </p:val>
                                        </p:tav>
                                      </p:tavLst>
                                    </p:anim>
                                    <p:anim calcmode="lin" valueType="num">
                                      <p:cBhvr>
                                        <p:cTn id="60" dur="1000" fill="hold"/>
                                        <p:tgtEl>
                                          <p:spTgt spid="30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306"/>
                                        </p:tgtEl>
                                        <p:attrNameLst>
                                          <p:attrName>style.visibility</p:attrName>
                                        </p:attrNameLst>
                                      </p:cBhvr>
                                      <p:to>
                                        <p:strVal val="visible"/>
                                      </p:to>
                                    </p:set>
                                    <p:anim calcmode="lin" valueType="num">
                                      <p:cBhvr>
                                        <p:cTn id="64" dur="1000" fill="hold"/>
                                        <p:tgtEl>
                                          <p:spTgt spid="306"/>
                                        </p:tgtEl>
                                        <p:attrNameLst>
                                          <p:attrName>ppt_w</p:attrName>
                                        </p:attrNameLst>
                                      </p:cBhvr>
                                      <p:tavLst>
                                        <p:tav tm="0">
                                          <p:val>
                                            <p:fltVal val="0"/>
                                          </p:val>
                                        </p:tav>
                                        <p:tav tm="100000">
                                          <p:val>
                                            <p:strVal val="#ppt_w"/>
                                          </p:val>
                                        </p:tav>
                                      </p:tavLst>
                                    </p:anim>
                                    <p:anim calcmode="lin" valueType="num">
                                      <p:cBhvr>
                                        <p:cTn id="65" dur="1000" fill="hold"/>
                                        <p:tgtEl>
                                          <p:spTgt spid="306"/>
                                        </p:tgtEl>
                                        <p:attrNameLst>
                                          <p:attrName>ppt_h</p:attrName>
                                        </p:attrNameLst>
                                      </p:cBhvr>
                                      <p:tavLst>
                                        <p:tav tm="0">
                                          <p:val>
                                            <p:fltVal val="0"/>
                                          </p:val>
                                        </p:tav>
                                        <p:tav tm="100000">
                                          <p:val>
                                            <p:strVal val="#ppt_h"/>
                                          </p:val>
                                        </p:tav>
                                      </p:tavLst>
                                    </p:anim>
                                    <p:anim calcmode="lin" valueType="num">
                                      <p:cBhvr>
                                        <p:cTn id="66" dur="1000" fill="hold"/>
                                        <p:tgtEl>
                                          <p:spTgt spid="306"/>
                                        </p:tgtEl>
                                        <p:attrNameLst>
                                          <p:attrName>style.rotation</p:attrName>
                                        </p:attrNameLst>
                                      </p:cBhvr>
                                      <p:tavLst>
                                        <p:tav tm="0">
                                          <p:val>
                                            <p:fltVal val="90"/>
                                          </p:val>
                                        </p:tav>
                                        <p:tav tm="100000">
                                          <p:val>
                                            <p:fltVal val="0"/>
                                          </p:val>
                                        </p:tav>
                                      </p:tavLst>
                                    </p:anim>
                                    <p:animEffect transition="in" filter="fade">
                                      <p:cBhvr>
                                        <p:cTn id="67" dur="10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2" grpId="0"/>
      <p:bldP spid="283" grpId="0"/>
      <p:bldGraphic spid="292" grpId="0">
        <p:bldAsOne/>
      </p:bldGraphic>
      <p:bldGraphic spid="293" grpId="0">
        <p:bldAsOne/>
      </p:bldGraphic>
      <p:bldP spid="305" grpId="0"/>
      <p:bldGraphic spid="306"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8657296" y="2570882"/>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8820561" y="2648500"/>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8883421" y="1946651"/>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8602308" y="1889210"/>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7758302" y="1650917"/>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8618918" y="1426667"/>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7961733" y="1461150"/>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8284333" y="778696"/>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2181334" y="2581285"/>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6160673" y="3518771"/>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6018197" y="3580252"/>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6031035" y="3480365"/>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5865839" y="3775454"/>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5781816" y="3828333"/>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5862655" y="3820425"/>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6348594" y="3195483"/>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6500877" y="3131029"/>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6417595" y="3380429"/>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6440530" y="3282573"/>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6505477" y="3279569"/>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6528962" y="3241652"/>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6598177" y="3115030"/>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6583747" y="3057802"/>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5206783" y="3721297"/>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5399764" y="3650990"/>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5154081" y="3660724"/>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5029987" y="3801114"/>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4836450" y="3801706"/>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4839925" y="3558623"/>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4863803" y="3420089"/>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4751201" y="3305959"/>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4575201" y="3625327"/>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4798632" y="3724960"/>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4690620" y="3947619"/>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4396621" y="3581061"/>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4355303" y="3887446"/>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3655729" y="3557497"/>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3245624" y="3273601"/>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3428965" y="3970998"/>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2811720" y="3749224"/>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2774730" y="3827860"/>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2290235" y="3608834"/>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2108533" y="3466934"/>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6793953" y="2796938"/>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7218087" y="1982888"/>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8069799" y="1486696"/>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8934769" y="1790000"/>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8994191" y="1938535"/>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8898910" y="2204134"/>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ARAB EMERATES MAP</a:t>
            </a:r>
          </a:p>
          <a:p>
            <a:r>
              <a:rPr lang="en-US" dirty="0">
                <a:solidFill>
                  <a:schemeClr val="bg1">
                    <a:lumMod val="85000"/>
                  </a:schemeClr>
                </a:solidFill>
                <a:latin typeface="Candara" panose="020E0502030303020204" pitchFamily="34" charset="0"/>
              </a:rPr>
              <a:t>Your Subtitle</a:t>
            </a:r>
          </a:p>
        </p:txBody>
      </p:sp>
      <p:grpSp>
        <p:nvGrpSpPr>
          <p:cNvPr id="79" name="Group 78">
            <a:extLst>
              <a:ext uri="{FF2B5EF4-FFF2-40B4-BE49-F238E27FC236}">
                <a16:creationId xmlns:a16="http://schemas.microsoft.com/office/drawing/2014/main" id="{39E00848-F6AB-4020-B2E9-396AA07DB947}"/>
              </a:ext>
            </a:extLst>
          </p:cNvPr>
          <p:cNvGrpSpPr/>
          <p:nvPr/>
        </p:nvGrpSpPr>
        <p:grpSpPr>
          <a:xfrm>
            <a:off x="3304813" y="2894631"/>
            <a:ext cx="3594912" cy="1375905"/>
            <a:chOff x="2243731" y="2891162"/>
            <a:chExt cx="3594912" cy="1375905"/>
          </a:xfrm>
        </p:grpSpPr>
        <p:grpSp>
          <p:nvGrpSpPr>
            <p:cNvPr id="80" name="Group 79">
              <a:extLst>
                <a:ext uri="{FF2B5EF4-FFF2-40B4-BE49-F238E27FC236}">
                  <a16:creationId xmlns:a16="http://schemas.microsoft.com/office/drawing/2014/main" id="{357E2C42-F2D2-4FCA-83A0-0FB32AB245F2}"/>
                </a:ext>
              </a:extLst>
            </p:cNvPr>
            <p:cNvGrpSpPr/>
            <p:nvPr/>
          </p:nvGrpSpPr>
          <p:grpSpPr>
            <a:xfrm>
              <a:off x="2243731" y="3192308"/>
              <a:ext cx="2743200" cy="508758"/>
              <a:chOff x="1066801" y="2238247"/>
              <a:chExt cx="2743200" cy="508758"/>
            </a:xfrm>
          </p:grpSpPr>
          <p:sp>
            <p:nvSpPr>
              <p:cNvPr id="88" name="Freeform: Shape 87">
                <a:extLst>
                  <a:ext uri="{FF2B5EF4-FFF2-40B4-BE49-F238E27FC236}">
                    <a16:creationId xmlns:a16="http://schemas.microsoft.com/office/drawing/2014/main" id="{D89FB35E-31A6-40D3-9F4B-2B54A2B0956C}"/>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Box 10">
                <a:extLst>
                  <a:ext uri="{FF2B5EF4-FFF2-40B4-BE49-F238E27FC236}">
                    <a16:creationId xmlns:a16="http://schemas.microsoft.com/office/drawing/2014/main" id="{3B83B2FD-C06D-40E6-AEF6-E5E02AC3D24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1" name="Group 80">
              <a:extLst>
                <a:ext uri="{FF2B5EF4-FFF2-40B4-BE49-F238E27FC236}">
                  <a16:creationId xmlns:a16="http://schemas.microsoft.com/office/drawing/2014/main" id="{5FB3D7A2-93E2-43A3-BEC3-CD3F6885EE58}"/>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2" name="Freeform: Shape 81">
                <a:extLst>
                  <a:ext uri="{FF2B5EF4-FFF2-40B4-BE49-F238E27FC236}">
                    <a16:creationId xmlns:a16="http://schemas.microsoft.com/office/drawing/2014/main" id="{55E61A03-E037-47FC-BD0F-53C801E7D4E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2D92B6D-461A-46CD-AD73-085C6C75F807}"/>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aphic 26" descr="Hike">
                <a:extLst>
                  <a:ext uri="{FF2B5EF4-FFF2-40B4-BE49-F238E27FC236}">
                    <a16:creationId xmlns:a16="http://schemas.microsoft.com/office/drawing/2014/main" id="{3B963BD9-6F1C-4978-B4C8-9DCC3D7B8135}"/>
                  </a:ext>
                </a:extLst>
              </p:cNvPr>
              <p:cNvGrpSpPr>
                <a:grpSpLocks noChangeAspect="1"/>
              </p:cNvGrpSpPr>
              <p:nvPr/>
            </p:nvGrpSpPr>
            <p:grpSpPr>
              <a:xfrm>
                <a:off x="3835579" y="2208930"/>
                <a:ext cx="548640" cy="548640"/>
                <a:chOff x="5638800" y="2971800"/>
                <a:chExt cx="914400" cy="914400"/>
              </a:xfrm>
              <a:solidFill>
                <a:srgbClr val="4D4D4D"/>
              </a:solidFill>
            </p:grpSpPr>
            <p:sp>
              <p:nvSpPr>
                <p:cNvPr id="85" name="Freeform: Shape 84">
                  <a:extLst>
                    <a:ext uri="{FF2B5EF4-FFF2-40B4-BE49-F238E27FC236}">
                      <a16:creationId xmlns:a16="http://schemas.microsoft.com/office/drawing/2014/main" id="{CC373DD5-8F91-4B99-8469-008D8523BAA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D56248E-957A-46D7-83E3-E43A0778C060}"/>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2FC16CA-2203-4B68-963C-83A54157C22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0" name="TextBox 89">
            <a:extLst>
              <a:ext uri="{FF2B5EF4-FFF2-40B4-BE49-F238E27FC236}">
                <a16:creationId xmlns:a16="http://schemas.microsoft.com/office/drawing/2014/main" id="{D25C987F-EEAE-4E78-9D76-1E3AB9010522}"/>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554C084A-034B-4C8B-9161-64A70DE2CADC}"/>
              </a:ext>
            </a:extLst>
          </p:cNvPr>
          <p:cNvSpPr txBox="1"/>
          <p:nvPr/>
        </p:nvSpPr>
        <p:spPr>
          <a:xfrm>
            <a:off x="1306132" y="2118596"/>
            <a:ext cx="4524733"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2" name="Group 91">
            <a:extLst>
              <a:ext uri="{FF2B5EF4-FFF2-40B4-BE49-F238E27FC236}">
                <a16:creationId xmlns:a16="http://schemas.microsoft.com/office/drawing/2014/main" id="{AC94C99A-D54F-4A77-89F4-238CF7F41686}"/>
              </a:ext>
            </a:extLst>
          </p:cNvPr>
          <p:cNvGrpSpPr/>
          <p:nvPr/>
        </p:nvGrpSpPr>
        <p:grpSpPr>
          <a:xfrm>
            <a:off x="7594179" y="2595093"/>
            <a:ext cx="3509383" cy="1375905"/>
            <a:chOff x="6025615" y="1230029"/>
            <a:chExt cx="3509383" cy="1375905"/>
          </a:xfrm>
        </p:grpSpPr>
        <p:grpSp>
          <p:nvGrpSpPr>
            <p:cNvPr id="93" name="Group 92">
              <a:extLst>
                <a:ext uri="{FF2B5EF4-FFF2-40B4-BE49-F238E27FC236}">
                  <a16:creationId xmlns:a16="http://schemas.microsoft.com/office/drawing/2014/main" id="{D909E624-2C07-441E-A8BE-C4C988AED7BC}"/>
                </a:ext>
              </a:extLst>
            </p:cNvPr>
            <p:cNvGrpSpPr/>
            <p:nvPr/>
          </p:nvGrpSpPr>
          <p:grpSpPr>
            <a:xfrm>
              <a:off x="6791798" y="1528954"/>
              <a:ext cx="2743200" cy="508758"/>
              <a:chOff x="7772400" y="675620"/>
              <a:chExt cx="2743200" cy="508758"/>
            </a:xfrm>
          </p:grpSpPr>
          <p:sp>
            <p:nvSpPr>
              <p:cNvPr id="98" name="Freeform: Shape 97">
                <a:extLst>
                  <a:ext uri="{FF2B5EF4-FFF2-40B4-BE49-F238E27FC236}">
                    <a16:creationId xmlns:a16="http://schemas.microsoft.com/office/drawing/2014/main" id="{D38E1E0D-1A2F-42DC-B105-2A8820CB7BE2}"/>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 Box 10">
                <a:extLst>
                  <a:ext uri="{FF2B5EF4-FFF2-40B4-BE49-F238E27FC236}">
                    <a16:creationId xmlns:a16="http://schemas.microsoft.com/office/drawing/2014/main" id="{0100088D-2448-49F7-BC0D-4F1C5DC3711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4" name="Group 93">
              <a:extLst>
                <a:ext uri="{FF2B5EF4-FFF2-40B4-BE49-F238E27FC236}">
                  <a16:creationId xmlns:a16="http://schemas.microsoft.com/office/drawing/2014/main" id="{BB1CACF9-3A7A-4F20-9AA6-4560F533E06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5" name="Freeform: Shape 94">
                <a:extLst>
                  <a:ext uri="{FF2B5EF4-FFF2-40B4-BE49-F238E27FC236}">
                    <a16:creationId xmlns:a16="http://schemas.microsoft.com/office/drawing/2014/main" id="{5FAECB20-4BB0-4B8C-ADF0-A7049DFF053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55481D48-D265-4509-96F0-CB1904DA0D5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7" name="Graphic 96" descr="Tent">
                <a:extLst>
                  <a:ext uri="{FF2B5EF4-FFF2-40B4-BE49-F238E27FC236}">
                    <a16:creationId xmlns:a16="http://schemas.microsoft.com/office/drawing/2014/main" id="{5D25BF33-4630-4C21-A6AB-3CCE16876E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00" name="Chart 99">
            <a:extLst>
              <a:ext uri="{FF2B5EF4-FFF2-40B4-BE49-F238E27FC236}">
                <a16:creationId xmlns:a16="http://schemas.microsoft.com/office/drawing/2014/main" id="{5716CED0-6055-4669-83CC-0395A6679520}"/>
              </a:ext>
            </a:extLst>
          </p:cNvPr>
          <p:cNvGraphicFramePr>
            <a:graphicFrameLocks noChangeAspect="1"/>
          </p:cNvGraphicFramePr>
          <p:nvPr>
            <p:extLst/>
          </p:nvPr>
        </p:nvGraphicFramePr>
        <p:xfrm>
          <a:off x="7406576" y="2367049"/>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1" name="Chart 100">
            <a:extLst>
              <a:ext uri="{FF2B5EF4-FFF2-40B4-BE49-F238E27FC236}">
                <a16:creationId xmlns:a16="http://schemas.microsoft.com/office/drawing/2014/main" id="{BA0C6349-83B6-4662-9D7C-1E5E11BBFA02}"/>
              </a:ext>
            </a:extLst>
          </p:cNvPr>
          <p:cNvGraphicFramePr>
            <a:graphicFrameLocks noChangeAspect="1"/>
          </p:cNvGraphicFramePr>
          <p:nvPr>
            <p:extLst/>
          </p:nvPr>
        </p:nvGraphicFramePr>
        <p:xfrm>
          <a:off x="5613140" y="2671471"/>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02" name="Group 101">
            <a:extLst>
              <a:ext uri="{FF2B5EF4-FFF2-40B4-BE49-F238E27FC236}">
                <a16:creationId xmlns:a16="http://schemas.microsoft.com/office/drawing/2014/main" id="{F50E1315-615F-4FF1-AC7A-EB92BDF4CB17}"/>
              </a:ext>
            </a:extLst>
          </p:cNvPr>
          <p:cNvGrpSpPr/>
          <p:nvPr/>
        </p:nvGrpSpPr>
        <p:grpSpPr>
          <a:xfrm>
            <a:off x="1468503" y="4513536"/>
            <a:ext cx="3594912" cy="1375905"/>
            <a:chOff x="2243731" y="2891162"/>
            <a:chExt cx="3594912" cy="1375905"/>
          </a:xfrm>
        </p:grpSpPr>
        <p:grpSp>
          <p:nvGrpSpPr>
            <p:cNvPr id="103" name="Group 102">
              <a:extLst>
                <a:ext uri="{FF2B5EF4-FFF2-40B4-BE49-F238E27FC236}">
                  <a16:creationId xmlns:a16="http://schemas.microsoft.com/office/drawing/2014/main" id="{C6835DA3-A392-44FE-8C0C-D1C3DA165966}"/>
                </a:ext>
              </a:extLst>
            </p:cNvPr>
            <p:cNvGrpSpPr/>
            <p:nvPr/>
          </p:nvGrpSpPr>
          <p:grpSpPr>
            <a:xfrm>
              <a:off x="2243731" y="3192308"/>
              <a:ext cx="2743200" cy="508758"/>
              <a:chOff x="1066801" y="2238247"/>
              <a:chExt cx="2743200" cy="508758"/>
            </a:xfrm>
          </p:grpSpPr>
          <p:sp>
            <p:nvSpPr>
              <p:cNvPr id="111" name="Freeform: Shape 110">
                <a:extLst>
                  <a:ext uri="{FF2B5EF4-FFF2-40B4-BE49-F238E27FC236}">
                    <a16:creationId xmlns:a16="http://schemas.microsoft.com/office/drawing/2014/main" id="{2C32E11A-18EA-468F-9A71-50AECED9C82E}"/>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 Box 10">
                <a:extLst>
                  <a:ext uri="{FF2B5EF4-FFF2-40B4-BE49-F238E27FC236}">
                    <a16:creationId xmlns:a16="http://schemas.microsoft.com/office/drawing/2014/main" id="{ADEDA5F4-1926-44FB-8272-E033C256521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4" name="Group 103">
              <a:extLst>
                <a:ext uri="{FF2B5EF4-FFF2-40B4-BE49-F238E27FC236}">
                  <a16:creationId xmlns:a16="http://schemas.microsoft.com/office/drawing/2014/main" id="{20AA7A57-3612-461B-A782-BCA7599211DE}"/>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5" name="Freeform: Shape 104">
                <a:extLst>
                  <a:ext uri="{FF2B5EF4-FFF2-40B4-BE49-F238E27FC236}">
                    <a16:creationId xmlns:a16="http://schemas.microsoft.com/office/drawing/2014/main" id="{D98CC55B-D6E2-4EC7-A208-6AEB9342073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F6B4B90D-924F-4885-B80C-6F70395301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aphic 26" descr="Hike">
                <a:extLst>
                  <a:ext uri="{FF2B5EF4-FFF2-40B4-BE49-F238E27FC236}">
                    <a16:creationId xmlns:a16="http://schemas.microsoft.com/office/drawing/2014/main" id="{8C3F65E2-68A1-45D9-8075-0391A21B014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8" name="Freeform: Shape 107">
                  <a:extLst>
                    <a:ext uri="{FF2B5EF4-FFF2-40B4-BE49-F238E27FC236}">
                      <a16:creationId xmlns:a16="http://schemas.microsoft.com/office/drawing/2014/main" id="{978D9FB7-1322-44C2-A7D6-32D5508C0E8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860EA75D-D26F-410D-9204-E378D50F7D29}"/>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AF499C7B-F8B3-48ED-BEAF-AD96B2BAC8C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3" name="TextBox 112">
            <a:extLst>
              <a:ext uri="{FF2B5EF4-FFF2-40B4-BE49-F238E27FC236}">
                <a16:creationId xmlns:a16="http://schemas.microsoft.com/office/drawing/2014/main" id="{C24E4EE0-DDCF-4C90-AB1C-FE519BD165DC}"/>
              </a:ext>
            </a:extLst>
          </p:cNvPr>
          <p:cNvSpPr txBox="1"/>
          <p:nvPr/>
        </p:nvSpPr>
        <p:spPr>
          <a:xfrm>
            <a:off x="0" y="5298419"/>
            <a:ext cx="308679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14" name="Chart 113">
            <a:extLst>
              <a:ext uri="{FF2B5EF4-FFF2-40B4-BE49-F238E27FC236}">
                <a16:creationId xmlns:a16="http://schemas.microsoft.com/office/drawing/2014/main" id="{489CAE13-A279-42BC-8CC1-428BCCF81664}"/>
              </a:ext>
            </a:extLst>
          </p:cNvPr>
          <p:cNvGraphicFramePr>
            <a:graphicFrameLocks noChangeAspect="1"/>
          </p:cNvGraphicFramePr>
          <p:nvPr>
            <p:extLst/>
          </p:nvPr>
        </p:nvGraphicFramePr>
        <p:xfrm>
          <a:off x="3792358" y="4290376"/>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4041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2" presetClass="entr" presetSubtype="8" fill="hold" nodeType="afterEffect">
                                  <p:stCondLst>
                                    <p:cond delay="0"/>
                                  </p:stCondLst>
                                  <p:childTnLst>
                                    <p:set>
                                      <p:cBhvr>
                                        <p:cTn id="207" dur="1" fill="hold">
                                          <p:stCondLst>
                                            <p:cond delay="0"/>
                                          </p:stCondLst>
                                        </p:cTn>
                                        <p:tgtEl>
                                          <p:spTgt spid="79"/>
                                        </p:tgtEl>
                                        <p:attrNameLst>
                                          <p:attrName>style.visibility</p:attrName>
                                        </p:attrNameLst>
                                      </p:cBhvr>
                                      <p:to>
                                        <p:strVal val="visible"/>
                                      </p:to>
                                    </p:set>
                                    <p:anim calcmode="lin" valueType="num">
                                      <p:cBhvr additive="base">
                                        <p:cTn id="208" dur="500" fill="hold"/>
                                        <p:tgtEl>
                                          <p:spTgt spid="79"/>
                                        </p:tgtEl>
                                        <p:attrNameLst>
                                          <p:attrName>ppt_x</p:attrName>
                                        </p:attrNameLst>
                                      </p:cBhvr>
                                      <p:tavLst>
                                        <p:tav tm="0">
                                          <p:val>
                                            <p:strVal val="0-#ppt_w/2"/>
                                          </p:val>
                                        </p:tav>
                                        <p:tav tm="100000">
                                          <p:val>
                                            <p:strVal val="#ppt_x"/>
                                          </p:val>
                                        </p:tav>
                                      </p:tavLst>
                                    </p:anim>
                                    <p:anim calcmode="lin" valueType="num">
                                      <p:cBhvr additive="base">
                                        <p:cTn id="209" dur="500" fill="hold"/>
                                        <p:tgtEl>
                                          <p:spTgt spid="79"/>
                                        </p:tgtEl>
                                        <p:attrNameLst>
                                          <p:attrName>ppt_y</p:attrName>
                                        </p:attrNameLst>
                                      </p:cBhvr>
                                      <p:tavLst>
                                        <p:tav tm="0">
                                          <p:val>
                                            <p:strVal val="#ppt_y"/>
                                          </p:val>
                                        </p:tav>
                                        <p:tav tm="100000">
                                          <p:val>
                                            <p:strVal val="#ppt_y"/>
                                          </p:val>
                                        </p:tav>
                                      </p:tavLst>
                                    </p:anim>
                                  </p:childTnLst>
                                </p:cTn>
                              </p:par>
                            </p:childTnLst>
                          </p:cTn>
                        </p:par>
                        <p:par>
                          <p:cTn id="210" fill="hold">
                            <p:stCondLst>
                              <p:cond delay="3000"/>
                            </p:stCondLst>
                            <p:childTnLst>
                              <p:par>
                                <p:cTn id="211" presetID="42" presetClass="entr" presetSubtype="0" fill="hold" grpId="0" nodeType="afterEffect">
                                  <p:stCondLst>
                                    <p:cond delay="0"/>
                                  </p:stCondLst>
                                  <p:childTnLst>
                                    <p:set>
                                      <p:cBhvr>
                                        <p:cTn id="212" dur="1" fill="hold">
                                          <p:stCondLst>
                                            <p:cond delay="0"/>
                                          </p:stCondLst>
                                        </p:cTn>
                                        <p:tgtEl>
                                          <p:spTgt spid="91"/>
                                        </p:tgtEl>
                                        <p:attrNameLst>
                                          <p:attrName>style.visibility</p:attrName>
                                        </p:attrNameLst>
                                      </p:cBhvr>
                                      <p:to>
                                        <p:strVal val="visible"/>
                                      </p:to>
                                    </p:set>
                                    <p:animEffect transition="in" filter="fade">
                                      <p:cBhvr>
                                        <p:cTn id="213" dur="1000"/>
                                        <p:tgtEl>
                                          <p:spTgt spid="91"/>
                                        </p:tgtEl>
                                      </p:cBhvr>
                                    </p:animEffect>
                                    <p:anim calcmode="lin" valueType="num">
                                      <p:cBhvr>
                                        <p:cTn id="214" dur="1000" fill="hold"/>
                                        <p:tgtEl>
                                          <p:spTgt spid="91"/>
                                        </p:tgtEl>
                                        <p:attrNameLst>
                                          <p:attrName>ppt_x</p:attrName>
                                        </p:attrNameLst>
                                      </p:cBhvr>
                                      <p:tavLst>
                                        <p:tav tm="0">
                                          <p:val>
                                            <p:strVal val="#ppt_x"/>
                                          </p:val>
                                        </p:tav>
                                        <p:tav tm="100000">
                                          <p:val>
                                            <p:strVal val="#ppt_x"/>
                                          </p:val>
                                        </p:tav>
                                      </p:tavLst>
                                    </p:anim>
                                    <p:anim calcmode="lin" valueType="num">
                                      <p:cBhvr>
                                        <p:cTn id="215" dur="1000" fill="hold"/>
                                        <p:tgtEl>
                                          <p:spTgt spid="91"/>
                                        </p:tgtEl>
                                        <p:attrNameLst>
                                          <p:attrName>ppt_y</p:attrName>
                                        </p:attrNameLst>
                                      </p:cBhvr>
                                      <p:tavLst>
                                        <p:tav tm="0">
                                          <p:val>
                                            <p:strVal val="#ppt_y+.1"/>
                                          </p:val>
                                        </p:tav>
                                        <p:tav tm="100000">
                                          <p:val>
                                            <p:strVal val="#ppt_y"/>
                                          </p:val>
                                        </p:tav>
                                      </p:tavLst>
                                    </p:anim>
                                  </p:childTnLst>
                                </p:cTn>
                              </p:par>
                            </p:childTnLst>
                          </p:cTn>
                        </p:par>
                        <p:par>
                          <p:cTn id="216" fill="hold">
                            <p:stCondLst>
                              <p:cond delay="4000"/>
                            </p:stCondLst>
                            <p:childTnLst>
                              <p:par>
                                <p:cTn id="217" presetID="31" presetClass="entr" presetSubtype="0" fill="hold" grpId="0" nodeType="afterEffect">
                                  <p:stCondLst>
                                    <p:cond delay="0"/>
                                  </p:stCondLst>
                                  <p:childTnLst>
                                    <p:set>
                                      <p:cBhvr>
                                        <p:cTn id="218" dur="1" fill="hold">
                                          <p:stCondLst>
                                            <p:cond delay="0"/>
                                          </p:stCondLst>
                                        </p:cTn>
                                        <p:tgtEl>
                                          <p:spTgt spid="101"/>
                                        </p:tgtEl>
                                        <p:attrNameLst>
                                          <p:attrName>style.visibility</p:attrName>
                                        </p:attrNameLst>
                                      </p:cBhvr>
                                      <p:to>
                                        <p:strVal val="visible"/>
                                      </p:to>
                                    </p:set>
                                    <p:anim calcmode="lin" valueType="num">
                                      <p:cBhvr>
                                        <p:cTn id="219" dur="1000" fill="hold"/>
                                        <p:tgtEl>
                                          <p:spTgt spid="101"/>
                                        </p:tgtEl>
                                        <p:attrNameLst>
                                          <p:attrName>ppt_w</p:attrName>
                                        </p:attrNameLst>
                                      </p:cBhvr>
                                      <p:tavLst>
                                        <p:tav tm="0">
                                          <p:val>
                                            <p:fltVal val="0"/>
                                          </p:val>
                                        </p:tav>
                                        <p:tav tm="100000">
                                          <p:val>
                                            <p:strVal val="#ppt_w"/>
                                          </p:val>
                                        </p:tav>
                                      </p:tavLst>
                                    </p:anim>
                                    <p:anim calcmode="lin" valueType="num">
                                      <p:cBhvr>
                                        <p:cTn id="220" dur="1000" fill="hold"/>
                                        <p:tgtEl>
                                          <p:spTgt spid="101"/>
                                        </p:tgtEl>
                                        <p:attrNameLst>
                                          <p:attrName>ppt_h</p:attrName>
                                        </p:attrNameLst>
                                      </p:cBhvr>
                                      <p:tavLst>
                                        <p:tav tm="0">
                                          <p:val>
                                            <p:fltVal val="0"/>
                                          </p:val>
                                        </p:tav>
                                        <p:tav tm="100000">
                                          <p:val>
                                            <p:strVal val="#ppt_h"/>
                                          </p:val>
                                        </p:tav>
                                      </p:tavLst>
                                    </p:anim>
                                    <p:anim calcmode="lin" valueType="num">
                                      <p:cBhvr>
                                        <p:cTn id="221" dur="1000" fill="hold"/>
                                        <p:tgtEl>
                                          <p:spTgt spid="101"/>
                                        </p:tgtEl>
                                        <p:attrNameLst>
                                          <p:attrName>style.rotation</p:attrName>
                                        </p:attrNameLst>
                                      </p:cBhvr>
                                      <p:tavLst>
                                        <p:tav tm="0">
                                          <p:val>
                                            <p:fltVal val="90"/>
                                          </p:val>
                                        </p:tav>
                                        <p:tav tm="100000">
                                          <p:val>
                                            <p:fltVal val="0"/>
                                          </p:val>
                                        </p:tav>
                                      </p:tavLst>
                                    </p:anim>
                                    <p:animEffect transition="in" filter="fade">
                                      <p:cBhvr>
                                        <p:cTn id="222" dur="1000"/>
                                        <p:tgtEl>
                                          <p:spTgt spid="101"/>
                                        </p:tgtEl>
                                      </p:cBhvr>
                                    </p:animEffect>
                                  </p:childTnLst>
                                </p:cTn>
                              </p:par>
                            </p:childTnLst>
                          </p:cTn>
                        </p:par>
                        <p:par>
                          <p:cTn id="223" fill="hold">
                            <p:stCondLst>
                              <p:cond delay="5000"/>
                            </p:stCondLst>
                            <p:childTnLst>
                              <p:par>
                                <p:cTn id="224" presetID="2" presetClass="entr" presetSubtype="2" fill="hold" nodeType="afterEffect">
                                  <p:stCondLst>
                                    <p:cond delay="0"/>
                                  </p:stCondLst>
                                  <p:childTnLst>
                                    <p:set>
                                      <p:cBhvr>
                                        <p:cTn id="225" dur="1" fill="hold">
                                          <p:stCondLst>
                                            <p:cond delay="0"/>
                                          </p:stCondLst>
                                        </p:cTn>
                                        <p:tgtEl>
                                          <p:spTgt spid="92"/>
                                        </p:tgtEl>
                                        <p:attrNameLst>
                                          <p:attrName>style.visibility</p:attrName>
                                        </p:attrNameLst>
                                      </p:cBhvr>
                                      <p:to>
                                        <p:strVal val="visible"/>
                                      </p:to>
                                    </p:set>
                                    <p:anim calcmode="lin" valueType="num">
                                      <p:cBhvr additive="base">
                                        <p:cTn id="226" dur="500" fill="hold"/>
                                        <p:tgtEl>
                                          <p:spTgt spid="92"/>
                                        </p:tgtEl>
                                        <p:attrNameLst>
                                          <p:attrName>ppt_x</p:attrName>
                                        </p:attrNameLst>
                                      </p:cBhvr>
                                      <p:tavLst>
                                        <p:tav tm="0">
                                          <p:val>
                                            <p:strVal val="1+#ppt_w/2"/>
                                          </p:val>
                                        </p:tav>
                                        <p:tav tm="100000">
                                          <p:val>
                                            <p:strVal val="#ppt_x"/>
                                          </p:val>
                                        </p:tav>
                                      </p:tavLst>
                                    </p:anim>
                                    <p:anim calcmode="lin" valueType="num">
                                      <p:cBhvr additive="base">
                                        <p:cTn id="227" dur="500" fill="hold"/>
                                        <p:tgtEl>
                                          <p:spTgt spid="92"/>
                                        </p:tgtEl>
                                        <p:attrNameLst>
                                          <p:attrName>ppt_y</p:attrName>
                                        </p:attrNameLst>
                                      </p:cBhvr>
                                      <p:tavLst>
                                        <p:tav tm="0">
                                          <p:val>
                                            <p:strVal val="#ppt_y"/>
                                          </p:val>
                                        </p:tav>
                                        <p:tav tm="100000">
                                          <p:val>
                                            <p:strVal val="#ppt_y"/>
                                          </p:val>
                                        </p:tav>
                                      </p:tavLst>
                                    </p:anim>
                                  </p:childTnLst>
                                </p:cTn>
                              </p:par>
                            </p:childTnLst>
                          </p:cTn>
                        </p:par>
                        <p:par>
                          <p:cTn id="228" fill="hold">
                            <p:stCondLst>
                              <p:cond delay="5500"/>
                            </p:stCondLst>
                            <p:childTnLst>
                              <p:par>
                                <p:cTn id="229" presetID="42" presetClass="entr" presetSubtype="0" fill="hold" grpId="0" nodeType="afterEffect">
                                  <p:stCondLst>
                                    <p:cond delay="0"/>
                                  </p:stCondLst>
                                  <p:childTnLst>
                                    <p:set>
                                      <p:cBhvr>
                                        <p:cTn id="230" dur="1" fill="hold">
                                          <p:stCondLst>
                                            <p:cond delay="0"/>
                                          </p:stCondLst>
                                        </p:cTn>
                                        <p:tgtEl>
                                          <p:spTgt spid="90"/>
                                        </p:tgtEl>
                                        <p:attrNameLst>
                                          <p:attrName>style.visibility</p:attrName>
                                        </p:attrNameLst>
                                      </p:cBhvr>
                                      <p:to>
                                        <p:strVal val="visible"/>
                                      </p:to>
                                    </p:set>
                                    <p:animEffect transition="in" filter="fade">
                                      <p:cBhvr>
                                        <p:cTn id="231" dur="1000"/>
                                        <p:tgtEl>
                                          <p:spTgt spid="90"/>
                                        </p:tgtEl>
                                      </p:cBhvr>
                                    </p:animEffect>
                                    <p:anim calcmode="lin" valueType="num">
                                      <p:cBhvr>
                                        <p:cTn id="232" dur="1000" fill="hold"/>
                                        <p:tgtEl>
                                          <p:spTgt spid="90"/>
                                        </p:tgtEl>
                                        <p:attrNameLst>
                                          <p:attrName>ppt_x</p:attrName>
                                        </p:attrNameLst>
                                      </p:cBhvr>
                                      <p:tavLst>
                                        <p:tav tm="0">
                                          <p:val>
                                            <p:strVal val="#ppt_x"/>
                                          </p:val>
                                        </p:tav>
                                        <p:tav tm="100000">
                                          <p:val>
                                            <p:strVal val="#ppt_x"/>
                                          </p:val>
                                        </p:tav>
                                      </p:tavLst>
                                    </p:anim>
                                    <p:anim calcmode="lin" valueType="num">
                                      <p:cBhvr>
                                        <p:cTn id="233" dur="1000" fill="hold"/>
                                        <p:tgtEl>
                                          <p:spTgt spid="90"/>
                                        </p:tgtEl>
                                        <p:attrNameLst>
                                          <p:attrName>ppt_y</p:attrName>
                                        </p:attrNameLst>
                                      </p:cBhvr>
                                      <p:tavLst>
                                        <p:tav tm="0">
                                          <p:val>
                                            <p:strVal val="#ppt_y+.1"/>
                                          </p:val>
                                        </p:tav>
                                        <p:tav tm="100000">
                                          <p:val>
                                            <p:strVal val="#ppt_y"/>
                                          </p:val>
                                        </p:tav>
                                      </p:tavLst>
                                    </p:anim>
                                  </p:childTnLst>
                                </p:cTn>
                              </p:par>
                            </p:childTnLst>
                          </p:cTn>
                        </p:par>
                        <p:par>
                          <p:cTn id="234" fill="hold">
                            <p:stCondLst>
                              <p:cond delay="6500"/>
                            </p:stCondLst>
                            <p:childTnLst>
                              <p:par>
                                <p:cTn id="235" presetID="31" presetClass="entr" presetSubtype="0" fill="hold" grpId="0" nodeType="afterEffect">
                                  <p:stCondLst>
                                    <p:cond delay="0"/>
                                  </p:stCondLst>
                                  <p:childTnLst>
                                    <p:set>
                                      <p:cBhvr>
                                        <p:cTn id="236" dur="1" fill="hold">
                                          <p:stCondLst>
                                            <p:cond delay="0"/>
                                          </p:stCondLst>
                                        </p:cTn>
                                        <p:tgtEl>
                                          <p:spTgt spid="100"/>
                                        </p:tgtEl>
                                        <p:attrNameLst>
                                          <p:attrName>style.visibility</p:attrName>
                                        </p:attrNameLst>
                                      </p:cBhvr>
                                      <p:to>
                                        <p:strVal val="visible"/>
                                      </p:to>
                                    </p:set>
                                    <p:anim calcmode="lin" valueType="num">
                                      <p:cBhvr>
                                        <p:cTn id="237" dur="1000" fill="hold"/>
                                        <p:tgtEl>
                                          <p:spTgt spid="100"/>
                                        </p:tgtEl>
                                        <p:attrNameLst>
                                          <p:attrName>ppt_w</p:attrName>
                                        </p:attrNameLst>
                                      </p:cBhvr>
                                      <p:tavLst>
                                        <p:tav tm="0">
                                          <p:val>
                                            <p:fltVal val="0"/>
                                          </p:val>
                                        </p:tav>
                                        <p:tav tm="100000">
                                          <p:val>
                                            <p:strVal val="#ppt_w"/>
                                          </p:val>
                                        </p:tav>
                                      </p:tavLst>
                                    </p:anim>
                                    <p:anim calcmode="lin" valueType="num">
                                      <p:cBhvr>
                                        <p:cTn id="238" dur="1000" fill="hold"/>
                                        <p:tgtEl>
                                          <p:spTgt spid="100"/>
                                        </p:tgtEl>
                                        <p:attrNameLst>
                                          <p:attrName>ppt_h</p:attrName>
                                        </p:attrNameLst>
                                      </p:cBhvr>
                                      <p:tavLst>
                                        <p:tav tm="0">
                                          <p:val>
                                            <p:fltVal val="0"/>
                                          </p:val>
                                        </p:tav>
                                        <p:tav tm="100000">
                                          <p:val>
                                            <p:strVal val="#ppt_h"/>
                                          </p:val>
                                        </p:tav>
                                      </p:tavLst>
                                    </p:anim>
                                    <p:anim calcmode="lin" valueType="num">
                                      <p:cBhvr>
                                        <p:cTn id="239" dur="1000" fill="hold"/>
                                        <p:tgtEl>
                                          <p:spTgt spid="100"/>
                                        </p:tgtEl>
                                        <p:attrNameLst>
                                          <p:attrName>style.rotation</p:attrName>
                                        </p:attrNameLst>
                                      </p:cBhvr>
                                      <p:tavLst>
                                        <p:tav tm="0">
                                          <p:val>
                                            <p:fltVal val="90"/>
                                          </p:val>
                                        </p:tav>
                                        <p:tav tm="100000">
                                          <p:val>
                                            <p:fltVal val="0"/>
                                          </p:val>
                                        </p:tav>
                                      </p:tavLst>
                                    </p:anim>
                                    <p:animEffect transition="in" filter="fade">
                                      <p:cBhvr>
                                        <p:cTn id="240" dur="1000"/>
                                        <p:tgtEl>
                                          <p:spTgt spid="100"/>
                                        </p:tgtEl>
                                      </p:cBhvr>
                                    </p:animEffect>
                                  </p:childTnLst>
                                </p:cTn>
                              </p:par>
                            </p:childTnLst>
                          </p:cTn>
                        </p:par>
                        <p:par>
                          <p:cTn id="241" fill="hold">
                            <p:stCondLst>
                              <p:cond delay="7500"/>
                            </p:stCondLst>
                            <p:childTnLst>
                              <p:par>
                                <p:cTn id="242" presetID="2" presetClass="entr" presetSubtype="8" fill="hold" nodeType="afterEffect">
                                  <p:stCondLst>
                                    <p:cond delay="0"/>
                                  </p:stCondLst>
                                  <p:childTnLst>
                                    <p:set>
                                      <p:cBhvr>
                                        <p:cTn id="243" dur="1" fill="hold">
                                          <p:stCondLst>
                                            <p:cond delay="0"/>
                                          </p:stCondLst>
                                        </p:cTn>
                                        <p:tgtEl>
                                          <p:spTgt spid="102"/>
                                        </p:tgtEl>
                                        <p:attrNameLst>
                                          <p:attrName>style.visibility</p:attrName>
                                        </p:attrNameLst>
                                      </p:cBhvr>
                                      <p:to>
                                        <p:strVal val="visible"/>
                                      </p:to>
                                    </p:set>
                                    <p:anim calcmode="lin" valueType="num">
                                      <p:cBhvr additive="base">
                                        <p:cTn id="244" dur="500" fill="hold"/>
                                        <p:tgtEl>
                                          <p:spTgt spid="102"/>
                                        </p:tgtEl>
                                        <p:attrNameLst>
                                          <p:attrName>ppt_x</p:attrName>
                                        </p:attrNameLst>
                                      </p:cBhvr>
                                      <p:tavLst>
                                        <p:tav tm="0">
                                          <p:val>
                                            <p:strVal val="0-#ppt_w/2"/>
                                          </p:val>
                                        </p:tav>
                                        <p:tav tm="100000">
                                          <p:val>
                                            <p:strVal val="#ppt_x"/>
                                          </p:val>
                                        </p:tav>
                                      </p:tavLst>
                                    </p:anim>
                                    <p:anim calcmode="lin" valueType="num">
                                      <p:cBhvr additive="base">
                                        <p:cTn id="245" dur="500" fill="hold"/>
                                        <p:tgtEl>
                                          <p:spTgt spid="102"/>
                                        </p:tgtEl>
                                        <p:attrNameLst>
                                          <p:attrName>ppt_y</p:attrName>
                                        </p:attrNameLst>
                                      </p:cBhvr>
                                      <p:tavLst>
                                        <p:tav tm="0">
                                          <p:val>
                                            <p:strVal val="#ppt_y"/>
                                          </p:val>
                                        </p:tav>
                                        <p:tav tm="100000">
                                          <p:val>
                                            <p:strVal val="#ppt_y"/>
                                          </p:val>
                                        </p:tav>
                                      </p:tavLst>
                                    </p:anim>
                                  </p:childTnLst>
                                </p:cTn>
                              </p:par>
                            </p:childTnLst>
                          </p:cTn>
                        </p:par>
                        <p:par>
                          <p:cTn id="246" fill="hold">
                            <p:stCondLst>
                              <p:cond delay="8000"/>
                            </p:stCondLst>
                            <p:childTnLst>
                              <p:par>
                                <p:cTn id="247" presetID="42" presetClass="entr" presetSubtype="0" fill="hold" grpId="0" nodeType="afterEffect">
                                  <p:stCondLst>
                                    <p:cond delay="0"/>
                                  </p:stCondLst>
                                  <p:childTnLst>
                                    <p:set>
                                      <p:cBhvr>
                                        <p:cTn id="248" dur="1" fill="hold">
                                          <p:stCondLst>
                                            <p:cond delay="0"/>
                                          </p:stCondLst>
                                        </p:cTn>
                                        <p:tgtEl>
                                          <p:spTgt spid="113"/>
                                        </p:tgtEl>
                                        <p:attrNameLst>
                                          <p:attrName>style.visibility</p:attrName>
                                        </p:attrNameLst>
                                      </p:cBhvr>
                                      <p:to>
                                        <p:strVal val="visible"/>
                                      </p:to>
                                    </p:set>
                                    <p:animEffect transition="in" filter="fade">
                                      <p:cBhvr>
                                        <p:cTn id="249" dur="1000"/>
                                        <p:tgtEl>
                                          <p:spTgt spid="113"/>
                                        </p:tgtEl>
                                      </p:cBhvr>
                                    </p:animEffect>
                                    <p:anim calcmode="lin" valueType="num">
                                      <p:cBhvr>
                                        <p:cTn id="250" dur="1000" fill="hold"/>
                                        <p:tgtEl>
                                          <p:spTgt spid="113"/>
                                        </p:tgtEl>
                                        <p:attrNameLst>
                                          <p:attrName>ppt_x</p:attrName>
                                        </p:attrNameLst>
                                      </p:cBhvr>
                                      <p:tavLst>
                                        <p:tav tm="0">
                                          <p:val>
                                            <p:strVal val="#ppt_x"/>
                                          </p:val>
                                        </p:tav>
                                        <p:tav tm="100000">
                                          <p:val>
                                            <p:strVal val="#ppt_x"/>
                                          </p:val>
                                        </p:tav>
                                      </p:tavLst>
                                    </p:anim>
                                    <p:anim calcmode="lin" valueType="num">
                                      <p:cBhvr>
                                        <p:cTn id="251" dur="1000" fill="hold"/>
                                        <p:tgtEl>
                                          <p:spTgt spid="113"/>
                                        </p:tgtEl>
                                        <p:attrNameLst>
                                          <p:attrName>ppt_y</p:attrName>
                                        </p:attrNameLst>
                                      </p:cBhvr>
                                      <p:tavLst>
                                        <p:tav tm="0">
                                          <p:val>
                                            <p:strVal val="#ppt_y+.1"/>
                                          </p:val>
                                        </p:tav>
                                        <p:tav tm="100000">
                                          <p:val>
                                            <p:strVal val="#ppt_y"/>
                                          </p:val>
                                        </p:tav>
                                      </p:tavLst>
                                    </p:anim>
                                  </p:childTnLst>
                                </p:cTn>
                              </p:par>
                            </p:childTnLst>
                          </p:cTn>
                        </p:par>
                        <p:par>
                          <p:cTn id="252" fill="hold">
                            <p:stCondLst>
                              <p:cond delay="9000"/>
                            </p:stCondLst>
                            <p:childTnLst>
                              <p:par>
                                <p:cTn id="253" presetID="31" presetClass="entr" presetSubtype="0" fill="hold" grpId="0" nodeType="afterEffect">
                                  <p:stCondLst>
                                    <p:cond delay="0"/>
                                  </p:stCondLst>
                                  <p:childTnLst>
                                    <p:set>
                                      <p:cBhvr>
                                        <p:cTn id="254" dur="1" fill="hold">
                                          <p:stCondLst>
                                            <p:cond delay="0"/>
                                          </p:stCondLst>
                                        </p:cTn>
                                        <p:tgtEl>
                                          <p:spTgt spid="114"/>
                                        </p:tgtEl>
                                        <p:attrNameLst>
                                          <p:attrName>style.visibility</p:attrName>
                                        </p:attrNameLst>
                                      </p:cBhvr>
                                      <p:to>
                                        <p:strVal val="visible"/>
                                      </p:to>
                                    </p:set>
                                    <p:anim calcmode="lin" valueType="num">
                                      <p:cBhvr>
                                        <p:cTn id="255" dur="1000" fill="hold"/>
                                        <p:tgtEl>
                                          <p:spTgt spid="114"/>
                                        </p:tgtEl>
                                        <p:attrNameLst>
                                          <p:attrName>ppt_w</p:attrName>
                                        </p:attrNameLst>
                                      </p:cBhvr>
                                      <p:tavLst>
                                        <p:tav tm="0">
                                          <p:val>
                                            <p:fltVal val="0"/>
                                          </p:val>
                                        </p:tav>
                                        <p:tav tm="100000">
                                          <p:val>
                                            <p:strVal val="#ppt_w"/>
                                          </p:val>
                                        </p:tav>
                                      </p:tavLst>
                                    </p:anim>
                                    <p:anim calcmode="lin" valueType="num">
                                      <p:cBhvr>
                                        <p:cTn id="256" dur="1000" fill="hold"/>
                                        <p:tgtEl>
                                          <p:spTgt spid="114"/>
                                        </p:tgtEl>
                                        <p:attrNameLst>
                                          <p:attrName>ppt_h</p:attrName>
                                        </p:attrNameLst>
                                      </p:cBhvr>
                                      <p:tavLst>
                                        <p:tav tm="0">
                                          <p:val>
                                            <p:fltVal val="0"/>
                                          </p:val>
                                        </p:tav>
                                        <p:tav tm="100000">
                                          <p:val>
                                            <p:strVal val="#ppt_h"/>
                                          </p:val>
                                        </p:tav>
                                      </p:tavLst>
                                    </p:anim>
                                    <p:anim calcmode="lin" valueType="num">
                                      <p:cBhvr>
                                        <p:cTn id="257" dur="1000" fill="hold"/>
                                        <p:tgtEl>
                                          <p:spTgt spid="114"/>
                                        </p:tgtEl>
                                        <p:attrNameLst>
                                          <p:attrName>style.rotation</p:attrName>
                                        </p:attrNameLst>
                                      </p:cBhvr>
                                      <p:tavLst>
                                        <p:tav tm="0">
                                          <p:val>
                                            <p:fltVal val="90"/>
                                          </p:val>
                                        </p:tav>
                                        <p:tav tm="100000">
                                          <p:val>
                                            <p:fltVal val="0"/>
                                          </p:val>
                                        </p:tav>
                                      </p:tavLst>
                                    </p:anim>
                                    <p:animEffect transition="in" filter="fade">
                                      <p:cBhvr>
                                        <p:cTn id="258"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90" grpId="0"/>
      <p:bldP spid="91" grpId="0"/>
      <p:bldGraphic spid="100" grpId="0">
        <p:bldAsOne/>
      </p:bldGraphic>
      <p:bldGraphic spid="101" grpId="0">
        <p:bldAsOne/>
      </p:bldGraphic>
      <p:bldP spid="113" grpId="0"/>
      <p:bldGraphic spid="114"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6150753" y="5517991"/>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6838204" y="4987238"/>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6426238" y="5171739"/>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5769116" y="5111081"/>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6979738" y="6028525"/>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7283026" y="5803587"/>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5771644" y="4226493"/>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6587992" y="4416047"/>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7232478" y="4587910"/>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8228360" y="4694060"/>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7161711" y="3844856"/>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7113690" y="3948480"/>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7126327" y="3852439"/>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5814609" y="3349487"/>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5710987" y="3468275"/>
            <a:ext cx="619212" cy="760745"/>
            <a:chOff x="8692184" y="2990293"/>
            <a:chExt cx="619212" cy="760745"/>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5541650" y="3582007"/>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5599781" y="3556733"/>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5526486" y="2742912"/>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5986472" y="2904665"/>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7189511" y="3430363"/>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7528182" y="3394980"/>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8079154" y="2770714"/>
            <a:ext cx="821404" cy="1132273"/>
            <a:chOff x="11060351" y="2292732"/>
            <a:chExt cx="821404" cy="11322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7447306" y="2598851"/>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7717738" y="2348639"/>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6572827" y="2020077"/>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5918233" y="1921510"/>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6797766" y="1216366"/>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5584617" y="1155708"/>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5440555" y="839785"/>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5071555" y="2677200"/>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4874418" y="1911400"/>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4161693" y="862531"/>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4922440" y="2793460"/>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4851673" y="2894556"/>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4603988" y="2886974"/>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4424542" y="2581159"/>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4181912" y="2927413"/>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3956975" y="3099275"/>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3802803" y="2980487"/>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3673907" y="2770714"/>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3547537" y="2768186"/>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3893789" y="1790085"/>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3481825" y="2452263"/>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3489406" y="1615694"/>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3496989" y="956045"/>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56" name="Freeform 7"/>
          <p:cNvSpPr>
            <a:spLocks/>
          </p:cNvSpPr>
          <p:nvPr/>
        </p:nvSpPr>
        <p:spPr bwMode="auto">
          <a:xfrm>
            <a:off x="6186137" y="7055177"/>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6183610" y="7055177"/>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4090926" y="1279552"/>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7462470" y="1479215"/>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5645274" y="3518823"/>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8056408" y="4901307"/>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3534899" y="2672145"/>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7384122" y="4489342"/>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a:extLst>
              <a:ext uri="{FF2B5EF4-FFF2-40B4-BE49-F238E27FC236}">
                <a16:creationId xmlns:a16="http://schemas.microsoft.com/office/drawing/2014/main" id="{27AD0268-3947-4D3E-92A8-08C067D062B8}"/>
              </a:ext>
            </a:extLst>
          </p:cNvPr>
          <p:cNvGrpSpPr/>
          <p:nvPr/>
        </p:nvGrpSpPr>
        <p:grpSpPr>
          <a:xfrm>
            <a:off x="1265890" y="1960618"/>
            <a:ext cx="3594912" cy="1375905"/>
            <a:chOff x="2243731" y="2891162"/>
            <a:chExt cx="3594912" cy="1375905"/>
          </a:xfrm>
        </p:grpSpPr>
        <p:grpSp>
          <p:nvGrpSpPr>
            <p:cNvPr id="86" name="Group 85">
              <a:extLst>
                <a:ext uri="{FF2B5EF4-FFF2-40B4-BE49-F238E27FC236}">
                  <a16:creationId xmlns:a16="http://schemas.microsoft.com/office/drawing/2014/main" id="{414D0CEE-28C8-40F4-AD81-516AF1D4030D}"/>
                </a:ext>
              </a:extLst>
            </p:cNvPr>
            <p:cNvGrpSpPr/>
            <p:nvPr/>
          </p:nvGrpSpPr>
          <p:grpSpPr>
            <a:xfrm>
              <a:off x="2243731" y="3192308"/>
              <a:ext cx="2743200" cy="508758"/>
              <a:chOff x="1066801" y="2238247"/>
              <a:chExt cx="2743200" cy="508758"/>
            </a:xfrm>
          </p:grpSpPr>
          <p:sp>
            <p:nvSpPr>
              <p:cNvPr id="156" name="Freeform: Shape 155">
                <a:extLst>
                  <a:ext uri="{FF2B5EF4-FFF2-40B4-BE49-F238E27FC236}">
                    <a16:creationId xmlns:a16="http://schemas.microsoft.com/office/drawing/2014/main" id="{EF4D82CF-41A5-4D14-9D81-C4C2E7CF0B7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 Box 10">
                <a:extLst>
                  <a:ext uri="{FF2B5EF4-FFF2-40B4-BE49-F238E27FC236}">
                    <a16:creationId xmlns:a16="http://schemas.microsoft.com/office/drawing/2014/main" id="{D3B6D219-4901-41A2-9ECB-1B4A1276ACD2}"/>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7" name="Group 86">
              <a:extLst>
                <a:ext uri="{FF2B5EF4-FFF2-40B4-BE49-F238E27FC236}">
                  <a16:creationId xmlns:a16="http://schemas.microsoft.com/office/drawing/2014/main" id="{480356DD-77F9-430E-9D2D-EA88A3479406}"/>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8" name="Freeform: Shape 87">
                <a:extLst>
                  <a:ext uri="{FF2B5EF4-FFF2-40B4-BE49-F238E27FC236}">
                    <a16:creationId xmlns:a16="http://schemas.microsoft.com/office/drawing/2014/main" id="{33DB10DB-1C37-4791-AC5F-291CECCFDB8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0E651780-AE5E-4A0D-96C5-9E1E2FFB00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Graphic 26" descr="Hike">
                <a:extLst>
                  <a:ext uri="{FF2B5EF4-FFF2-40B4-BE49-F238E27FC236}">
                    <a16:creationId xmlns:a16="http://schemas.microsoft.com/office/drawing/2014/main" id="{CE68957C-5260-4BFC-ACD5-0006A5C3DBFE}"/>
                  </a:ext>
                </a:extLst>
              </p:cNvPr>
              <p:cNvGrpSpPr>
                <a:grpSpLocks noChangeAspect="1"/>
              </p:cNvGrpSpPr>
              <p:nvPr/>
            </p:nvGrpSpPr>
            <p:grpSpPr>
              <a:xfrm>
                <a:off x="3835579" y="2208930"/>
                <a:ext cx="548640" cy="548640"/>
                <a:chOff x="5638800" y="2971800"/>
                <a:chExt cx="914400" cy="914400"/>
              </a:xfrm>
              <a:solidFill>
                <a:srgbClr val="4D4D4D"/>
              </a:solidFill>
            </p:grpSpPr>
            <p:sp>
              <p:nvSpPr>
                <p:cNvPr id="121" name="Freeform: Shape 120">
                  <a:extLst>
                    <a:ext uri="{FF2B5EF4-FFF2-40B4-BE49-F238E27FC236}">
                      <a16:creationId xmlns:a16="http://schemas.microsoft.com/office/drawing/2014/main" id="{66882C4A-31DD-435B-84FE-3220588784F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259C8A0-76E8-42EC-87C9-3BB697B0432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F9B1D4F5-DB90-4010-85DD-55929E0FAA3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58" name="TextBox 157">
            <a:extLst>
              <a:ext uri="{FF2B5EF4-FFF2-40B4-BE49-F238E27FC236}">
                <a16:creationId xmlns:a16="http://schemas.microsoft.com/office/drawing/2014/main" id="{6A7489FB-3502-4403-8741-81E6BB697FB8}"/>
              </a:ext>
            </a:extLst>
          </p:cNvPr>
          <p:cNvSpPr txBox="1"/>
          <p:nvPr/>
        </p:nvSpPr>
        <p:spPr>
          <a:xfrm>
            <a:off x="8803619" y="3530698"/>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59" name="TextBox 158">
            <a:extLst>
              <a:ext uri="{FF2B5EF4-FFF2-40B4-BE49-F238E27FC236}">
                <a16:creationId xmlns:a16="http://schemas.microsoft.com/office/drawing/2014/main" id="{F6800A4E-B773-450D-8618-3C319C59E9B9}"/>
              </a:ext>
            </a:extLst>
          </p:cNvPr>
          <p:cNvSpPr txBox="1"/>
          <p:nvPr/>
        </p:nvSpPr>
        <p:spPr>
          <a:xfrm>
            <a:off x="329500" y="3043805"/>
            <a:ext cx="3341111"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0" name="Group 159">
            <a:extLst>
              <a:ext uri="{FF2B5EF4-FFF2-40B4-BE49-F238E27FC236}">
                <a16:creationId xmlns:a16="http://schemas.microsoft.com/office/drawing/2014/main" id="{1C7710B0-290A-442E-8D06-2A65E4C64EA0}"/>
              </a:ext>
            </a:extLst>
          </p:cNvPr>
          <p:cNvGrpSpPr/>
          <p:nvPr/>
        </p:nvGrpSpPr>
        <p:grpSpPr>
          <a:xfrm>
            <a:off x="7416728" y="2614016"/>
            <a:ext cx="3509383" cy="1375905"/>
            <a:chOff x="6025615" y="1230029"/>
            <a:chExt cx="3509383" cy="1375905"/>
          </a:xfrm>
        </p:grpSpPr>
        <p:grpSp>
          <p:nvGrpSpPr>
            <p:cNvPr id="161" name="Group 160">
              <a:extLst>
                <a:ext uri="{FF2B5EF4-FFF2-40B4-BE49-F238E27FC236}">
                  <a16:creationId xmlns:a16="http://schemas.microsoft.com/office/drawing/2014/main" id="{27E4A3E1-16F3-443A-BDD1-DCB4DDEB1E2B}"/>
                </a:ext>
              </a:extLst>
            </p:cNvPr>
            <p:cNvGrpSpPr/>
            <p:nvPr/>
          </p:nvGrpSpPr>
          <p:grpSpPr>
            <a:xfrm>
              <a:off x="6791798" y="1528954"/>
              <a:ext cx="2743200" cy="508758"/>
              <a:chOff x="7772400" y="675620"/>
              <a:chExt cx="2743200" cy="508758"/>
            </a:xfrm>
          </p:grpSpPr>
          <p:sp>
            <p:nvSpPr>
              <p:cNvPr id="166" name="Freeform: Shape 165">
                <a:extLst>
                  <a:ext uri="{FF2B5EF4-FFF2-40B4-BE49-F238E27FC236}">
                    <a16:creationId xmlns:a16="http://schemas.microsoft.com/office/drawing/2014/main" id="{C85B60A9-B5AD-4158-96AF-D636FB2FE9C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 Box 10">
                <a:extLst>
                  <a:ext uri="{FF2B5EF4-FFF2-40B4-BE49-F238E27FC236}">
                    <a16:creationId xmlns:a16="http://schemas.microsoft.com/office/drawing/2014/main" id="{E6D6482A-4573-4F05-8148-65A747A7E0A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2" name="Group 161">
              <a:extLst>
                <a:ext uri="{FF2B5EF4-FFF2-40B4-BE49-F238E27FC236}">
                  <a16:creationId xmlns:a16="http://schemas.microsoft.com/office/drawing/2014/main" id="{67835B33-4ECF-4321-8F9D-D939FCA643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3" name="Freeform: Shape 162">
                <a:extLst>
                  <a:ext uri="{FF2B5EF4-FFF2-40B4-BE49-F238E27FC236}">
                    <a16:creationId xmlns:a16="http://schemas.microsoft.com/office/drawing/2014/main" id="{E312D8EA-A5B9-4355-9BAA-4CDD14967EB4}"/>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a:extLst>
                  <a:ext uri="{FF2B5EF4-FFF2-40B4-BE49-F238E27FC236}">
                    <a16:creationId xmlns:a16="http://schemas.microsoft.com/office/drawing/2014/main" id="{31418179-79A2-4475-A6D9-61397ACE6539}"/>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5" name="Graphic 164" descr="Tent">
                <a:extLst>
                  <a:ext uri="{FF2B5EF4-FFF2-40B4-BE49-F238E27FC236}">
                    <a16:creationId xmlns:a16="http://schemas.microsoft.com/office/drawing/2014/main" id="{B6FE20F5-82F8-4314-9675-3D3DCE319B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68" name="Chart 167">
            <a:extLst>
              <a:ext uri="{FF2B5EF4-FFF2-40B4-BE49-F238E27FC236}">
                <a16:creationId xmlns:a16="http://schemas.microsoft.com/office/drawing/2014/main" id="{B0A32C98-5688-46A9-8480-469475B8181F}"/>
              </a:ext>
            </a:extLst>
          </p:cNvPr>
          <p:cNvGraphicFramePr>
            <a:graphicFrameLocks noChangeAspect="1"/>
          </p:cNvGraphicFramePr>
          <p:nvPr>
            <p:extLst/>
          </p:nvPr>
        </p:nvGraphicFramePr>
        <p:xfrm>
          <a:off x="7229125" y="2385972"/>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9" name="Chart 168">
            <a:extLst>
              <a:ext uri="{FF2B5EF4-FFF2-40B4-BE49-F238E27FC236}">
                <a16:creationId xmlns:a16="http://schemas.microsoft.com/office/drawing/2014/main" id="{01120A55-533D-4381-8698-1ADCC6F10AE3}"/>
              </a:ext>
            </a:extLst>
          </p:cNvPr>
          <p:cNvGraphicFramePr>
            <a:graphicFrameLocks noChangeAspect="1"/>
          </p:cNvGraphicFramePr>
          <p:nvPr>
            <p:extLst/>
          </p:nvPr>
        </p:nvGraphicFramePr>
        <p:xfrm>
          <a:off x="3574217" y="1737458"/>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0" name="Group 169">
            <a:extLst>
              <a:ext uri="{FF2B5EF4-FFF2-40B4-BE49-F238E27FC236}">
                <a16:creationId xmlns:a16="http://schemas.microsoft.com/office/drawing/2014/main" id="{8091DCF9-F8E7-4975-9449-F53E12FA5034}"/>
              </a:ext>
            </a:extLst>
          </p:cNvPr>
          <p:cNvGrpSpPr/>
          <p:nvPr/>
        </p:nvGrpSpPr>
        <p:grpSpPr>
          <a:xfrm>
            <a:off x="3225508" y="4491495"/>
            <a:ext cx="3594912" cy="1375905"/>
            <a:chOff x="2243731" y="2891162"/>
            <a:chExt cx="3594912" cy="1375905"/>
          </a:xfrm>
        </p:grpSpPr>
        <p:grpSp>
          <p:nvGrpSpPr>
            <p:cNvPr id="171" name="Group 170">
              <a:extLst>
                <a:ext uri="{FF2B5EF4-FFF2-40B4-BE49-F238E27FC236}">
                  <a16:creationId xmlns:a16="http://schemas.microsoft.com/office/drawing/2014/main" id="{6407923E-6E91-46F1-BB63-3CA5C9CE6E52}"/>
                </a:ext>
              </a:extLst>
            </p:cNvPr>
            <p:cNvGrpSpPr/>
            <p:nvPr/>
          </p:nvGrpSpPr>
          <p:grpSpPr>
            <a:xfrm>
              <a:off x="2243731" y="3192308"/>
              <a:ext cx="2743200" cy="508758"/>
              <a:chOff x="1066801" y="2238247"/>
              <a:chExt cx="2743200" cy="508758"/>
            </a:xfrm>
          </p:grpSpPr>
          <p:sp>
            <p:nvSpPr>
              <p:cNvPr id="179" name="Freeform: Shape 178">
                <a:extLst>
                  <a:ext uri="{FF2B5EF4-FFF2-40B4-BE49-F238E27FC236}">
                    <a16:creationId xmlns:a16="http://schemas.microsoft.com/office/drawing/2014/main" id="{CF9EDEA4-9BCC-47AA-81CB-79A84B79802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 Box 10">
                <a:extLst>
                  <a:ext uri="{FF2B5EF4-FFF2-40B4-BE49-F238E27FC236}">
                    <a16:creationId xmlns:a16="http://schemas.microsoft.com/office/drawing/2014/main" id="{CE237123-B3AE-4E42-81AA-C84C928D3E7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2" name="Group 171">
              <a:extLst>
                <a:ext uri="{FF2B5EF4-FFF2-40B4-BE49-F238E27FC236}">
                  <a16:creationId xmlns:a16="http://schemas.microsoft.com/office/drawing/2014/main" id="{773B36CD-B74E-4F52-A4E9-18B5E33BAE9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3" name="Freeform: Shape 172">
                <a:extLst>
                  <a:ext uri="{FF2B5EF4-FFF2-40B4-BE49-F238E27FC236}">
                    <a16:creationId xmlns:a16="http://schemas.microsoft.com/office/drawing/2014/main" id="{8BD80907-ABFA-4D66-9650-6845715F29B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Oval 173">
                <a:extLst>
                  <a:ext uri="{FF2B5EF4-FFF2-40B4-BE49-F238E27FC236}">
                    <a16:creationId xmlns:a16="http://schemas.microsoft.com/office/drawing/2014/main" id="{8AA925AF-D8AA-423D-9E8F-03BDE67A067C}"/>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5" name="Graphic 26" descr="Hike">
                <a:extLst>
                  <a:ext uri="{FF2B5EF4-FFF2-40B4-BE49-F238E27FC236}">
                    <a16:creationId xmlns:a16="http://schemas.microsoft.com/office/drawing/2014/main" id="{A46E166A-9219-435A-907E-3177C47B1C8F}"/>
                  </a:ext>
                </a:extLst>
              </p:cNvPr>
              <p:cNvGrpSpPr>
                <a:grpSpLocks noChangeAspect="1"/>
              </p:cNvGrpSpPr>
              <p:nvPr/>
            </p:nvGrpSpPr>
            <p:grpSpPr>
              <a:xfrm>
                <a:off x="3835579" y="2208930"/>
                <a:ext cx="548640" cy="548640"/>
                <a:chOff x="5638800" y="2971800"/>
                <a:chExt cx="914400" cy="914400"/>
              </a:xfrm>
              <a:solidFill>
                <a:srgbClr val="4D4D4D"/>
              </a:solidFill>
            </p:grpSpPr>
            <p:sp>
              <p:nvSpPr>
                <p:cNvPr id="176" name="Freeform: Shape 175">
                  <a:extLst>
                    <a:ext uri="{FF2B5EF4-FFF2-40B4-BE49-F238E27FC236}">
                      <a16:creationId xmlns:a16="http://schemas.microsoft.com/office/drawing/2014/main" id="{1D5B3EDE-37F2-4649-B420-16155EFD22AC}"/>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BBA496B7-7F4F-43FF-AE24-84567734A11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843DA3B7-7616-45BD-9C37-D84CA12D5258}"/>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81" name="TextBox 180">
            <a:extLst>
              <a:ext uri="{FF2B5EF4-FFF2-40B4-BE49-F238E27FC236}">
                <a16:creationId xmlns:a16="http://schemas.microsoft.com/office/drawing/2014/main" id="{C57D0E05-8E5A-488D-8E2D-4804BA27D85A}"/>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82" name="Chart 181">
            <a:extLst>
              <a:ext uri="{FF2B5EF4-FFF2-40B4-BE49-F238E27FC236}">
                <a16:creationId xmlns:a16="http://schemas.microsoft.com/office/drawing/2014/main" id="{0FF07FDC-DB67-41DE-8733-F39CCA53034C}"/>
              </a:ext>
            </a:extLst>
          </p:cNvPr>
          <p:cNvGraphicFramePr>
            <a:graphicFrameLocks noChangeAspect="1"/>
          </p:cNvGraphicFramePr>
          <p:nvPr>
            <p:extLst/>
          </p:nvPr>
        </p:nvGraphicFramePr>
        <p:xfrm>
          <a:off x="5549363" y="4268335"/>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2525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2" presetClass="entr" presetSubtype="8" fill="hold" nodeType="afterEffect">
                                  <p:stCondLst>
                                    <p:cond delay="0"/>
                                  </p:stCondLst>
                                  <p:childTnLst>
                                    <p:set>
                                      <p:cBhvr>
                                        <p:cTn id="245" dur="1" fill="hold">
                                          <p:stCondLst>
                                            <p:cond delay="0"/>
                                          </p:stCondLst>
                                        </p:cTn>
                                        <p:tgtEl>
                                          <p:spTgt spid="83"/>
                                        </p:tgtEl>
                                        <p:attrNameLst>
                                          <p:attrName>style.visibility</p:attrName>
                                        </p:attrNameLst>
                                      </p:cBhvr>
                                      <p:to>
                                        <p:strVal val="visible"/>
                                      </p:to>
                                    </p:set>
                                    <p:anim calcmode="lin" valueType="num">
                                      <p:cBhvr additive="base">
                                        <p:cTn id="246" dur="500" fill="hold"/>
                                        <p:tgtEl>
                                          <p:spTgt spid="83"/>
                                        </p:tgtEl>
                                        <p:attrNameLst>
                                          <p:attrName>ppt_x</p:attrName>
                                        </p:attrNameLst>
                                      </p:cBhvr>
                                      <p:tavLst>
                                        <p:tav tm="0">
                                          <p:val>
                                            <p:strVal val="0-#ppt_w/2"/>
                                          </p:val>
                                        </p:tav>
                                        <p:tav tm="100000">
                                          <p:val>
                                            <p:strVal val="#ppt_x"/>
                                          </p:val>
                                        </p:tav>
                                      </p:tavLst>
                                    </p:anim>
                                    <p:anim calcmode="lin" valueType="num">
                                      <p:cBhvr additive="base">
                                        <p:cTn id="247" dur="500" fill="hold"/>
                                        <p:tgtEl>
                                          <p:spTgt spid="83"/>
                                        </p:tgtEl>
                                        <p:attrNameLst>
                                          <p:attrName>ppt_y</p:attrName>
                                        </p:attrNameLst>
                                      </p:cBhvr>
                                      <p:tavLst>
                                        <p:tav tm="0">
                                          <p:val>
                                            <p:strVal val="#ppt_y"/>
                                          </p:val>
                                        </p:tav>
                                        <p:tav tm="100000">
                                          <p:val>
                                            <p:strVal val="#ppt_y"/>
                                          </p:val>
                                        </p:tav>
                                      </p:tavLst>
                                    </p:anim>
                                  </p:childTnLst>
                                </p:cTn>
                              </p:par>
                            </p:childTnLst>
                          </p:cTn>
                        </p:par>
                        <p:par>
                          <p:cTn id="248" fill="hold">
                            <p:stCondLst>
                              <p:cond delay="13000"/>
                            </p:stCondLst>
                            <p:childTnLst>
                              <p:par>
                                <p:cTn id="249" presetID="42" presetClass="entr" presetSubtype="0" fill="hold" grpId="0" nodeType="afterEffect">
                                  <p:stCondLst>
                                    <p:cond delay="0"/>
                                  </p:stCondLst>
                                  <p:childTnLst>
                                    <p:set>
                                      <p:cBhvr>
                                        <p:cTn id="250" dur="1" fill="hold">
                                          <p:stCondLst>
                                            <p:cond delay="0"/>
                                          </p:stCondLst>
                                        </p:cTn>
                                        <p:tgtEl>
                                          <p:spTgt spid="159"/>
                                        </p:tgtEl>
                                        <p:attrNameLst>
                                          <p:attrName>style.visibility</p:attrName>
                                        </p:attrNameLst>
                                      </p:cBhvr>
                                      <p:to>
                                        <p:strVal val="visible"/>
                                      </p:to>
                                    </p:set>
                                    <p:animEffect transition="in" filter="fade">
                                      <p:cBhvr>
                                        <p:cTn id="251" dur="1000"/>
                                        <p:tgtEl>
                                          <p:spTgt spid="159"/>
                                        </p:tgtEl>
                                      </p:cBhvr>
                                    </p:animEffect>
                                    <p:anim calcmode="lin" valueType="num">
                                      <p:cBhvr>
                                        <p:cTn id="252" dur="1000" fill="hold"/>
                                        <p:tgtEl>
                                          <p:spTgt spid="159"/>
                                        </p:tgtEl>
                                        <p:attrNameLst>
                                          <p:attrName>ppt_x</p:attrName>
                                        </p:attrNameLst>
                                      </p:cBhvr>
                                      <p:tavLst>
                                        <p:tav tm="0">
                                          <p:val>
                                            <p:strVal val="#ppt_x"/>
                                          </p:val>
                                        </p:tav>
                                        <p:tav tm="100000">
                                          <p:val>
                                            <p:strVal val="#ppt_x"/>
                                          </p:val>
                                        </p:tav>
                                      </p:tavLst>
                                    </p:anim>
                                    <p:anim calcmode="lin" valueType="num">
                                      <p:cBhvr>
                                        <p:cTn id="253" dur="1000" fill="hold"/>
                                        <p:tgtEl>
                                          <p:spTgt spid="159"/>
                                        </p:tgtEl>
                                        <p:attrNameLst>
                                          <p:attrName>ppt_y</p:attrName>
                                        </p:attrNameLst>
                                      </p:cBhvr>
                                      <p:tavLst>
                                        <p:tav tm="0">
                                          <p:val>
                                            <p:strVal val="#ppt_y+.1"/>
                                          </p:val>
                                        </p:tav>
                                        <p:tav tm="100000">
                                          <p:val>
                                            <p:strVal val="#ppt_y"/>
                                          </p:val>
                                        </p:tav>
                                      </p:tavLst>
                                    </p:anim>
                                  </p:childTnLst>
                                </p:cTn>
                              </p:par>
                            </p:childTnLst>
                          </p:cTn>
                        </p:par>
                        <p:par>
                          <p:cTn id="254" fill="hold">
                            <p:stCondLst>
                              <p:cond delay="14000"/>
                            </p:stCondLst>
                            <p:childTnLst>
                              <p:par>
                                <p:cTn id="255" presetID="31" presetClass="entr" presetSubtype="0" fill="hold" grpId="0" nodeType="afterEffect">
                                  <p:stCondLst>
                                    <p:cond delay="0"/>
                                  </p:stCondLst>
                                  <p:childTnLst>
                                    <p:set>
                                      <p:cBhvr>
                                        <p:cTn id="256" dur="1" fill="hold">
                                          <p:stCondLst>
                                            <p:cond delay="0"/>
                                          </p:stCondLst>
                                        </p:cTn>
                                        <p:tgtEl>
                                          <p:spTgt spid="169"/>
                                        </p:tgtEl>
                                        <p:attrNameLst>
                                          <p:attrName>style.visibility</p:attrName>
                                        </p:attrNameLst>
                                      </p:cBhvr>
                                      <p:to>
                                        <p:strVal val="visible"/>
                                      </p:to>
                                    </p:set>
                                    <p:anim calcmode="lin" valueType="num">
                                      <p:cBhvr>
                                        <p:cTn id="257" dur="1000" fill="hold"/>
                                        <p:tgtEl>
                                          <p:spTgt spid="169"/>
                                        </p:tgtEl>
                                        <p:attrNameLst>
                                          <p:attrName>ppt_w</p:attrName>
                                        </p:attrNameLst>
                                      </p:cBhvr>
                                      <p:tavLst>
                                        <p:tav tm="0">
                                          <p:val>
                                            <p:fltVal val="0"/>
                                          </p:val>
                                        </p:tav>
                                        <p:tav tm="100000">
                                          <p:val>
                                            <p:strVal val="#ppt_w"/>
                                          </p:val>
                                        </p:tav>
                                      </p:tavLst>
                                    </p:anim>
                                    <p:anim calcmode="lin" valueType="num">
                                      <p:cBhvr>
                                        <p:cTn id="258" dur="1000" fill="hold"/>
                                        <p:tgtEl>
                                          <p:spTgt spid="169"/>
                                        </p:tgtEl>
                                        <p:attrNameLst>
                                          <p:attrName>ppt_h</p:attrName>
                                        </p:attrNameLst>
                                      </p:cBhvr>
                                      <p:tavLst>
                                        <p:tav tm="0">
                                          <p:val>
                                            <p:fltVal val="0"/>
                                          </p:val>
                                        </p:tav>
                                        <p:tav tm="100000">
                                          <p:val>
                                            <p:strVal val="#ppt_h"/>
                                          </p:val>
                                        </p:tav>
                                      </p:tavLst>
                                    </p:anim>
                                    <p:anim calcmode="lin" valueType="num">
                                      <p:cBhvr>
                                        <p:cTn id="259" dur="1000" fill="hold"/>
                                        <p:tgtEl>
                                          <p:spTgt spid="169"/>
                                        </p:tgtEl>
                                        <p:attrNameLst>
                                          <p:attrName>style.rotation</p:attrName>
                                        </p:attrNameLst>
                                      </p:cBhvr>
                                      <p:tavLst>
                                        <p:tav tm="0">
                                          <p:val>
                                            <p:fltVal val="90"/>
                                          </p:val>
                                        </p:tav>
                                        <p:tav tm="100000">
                                          <p:val>
                                            <p:fltVal val="0"/>
                                          </p:val>
                                        </p:tav>
                                      </p:tavLst>
                                    </p:anim>
                                    <p:animEffect transition="in" filter="fade">
                                      <p:cBhvr>
                                        <p:cTn id="260" dur="1000"/>
                                        <p:tgtEl>
                                          <p:spTgt spid="169"/>
                                        </p:tgtEl>
                                      </p:cBhvr>
                                    </p:animEffect>
                                  </p:childTnLst>
                                </p:cTn>
                              </p:par>
                            </p:childTnLst>
                          </p:cTn>
                        </p:par>
                        <p:par>
                          <p:cTn id="261" fill="hold">
                            <p:stCondLst>
                              <p:cond delay="15000"/>
                            </p:stCondLst>
                            <p:childTnLst>
                              <p:par>
                                <p:cTn id="262" presetID="2" presetClass="entr" presetSubtype="2" fill="hold" nodeType="afterEffect">
                                  <p:stCondLst>
                                    <p:cond delay="0"/>
                                  </p:stCondLst>
                                  <p:childTnLst>
                                    <p:set>
                                      <p:cBhvr>
                                        <p:cTn id="263" dur="1" fill="hold">
                                          <p:stCondLst>
                                            <p:cond delay="0"/>
                                          </p:stCondLst>
                                        </p:cTn>
                                        <p:tgtEl>
                                          <p:spTgt spid="160"/>
                                        </p:tgtEl>
                                        <p:attrNameLst>
                                          <p:attrName>style.visibility</p:attrName>
                                        </p:attrNameLst>
                                      </p:cBhvr>
                                      <p:to>
                                        <p:strVal val="visible"/>
                                      </p:to>
                                    </p:set>
                                    <p:anim calcmode="lin" valueType="num">
                                      <p:cBhvr additive="base">
                                        <p:cTn id="264" dur="500" fill="hold"/>
                                        <p:tgtEl>
                                          <p:spTgt spid="160"/>
                                        </p:tgtEl>
                                        <p:attrNameLst>
                                          <p:attrName>ppt_x</p:attrName>
                                        </p:attrNameLst>
                                      </p:cBhvr>
                                      <p:tavLst>
                                        <p:tav tm="0">
                                          <p:val>
                                            <p:strVal val="1+#ppt_w/2"/>
                                          </p:val>
                                        </p:tav>
                                        <p:tav tm="100000">
                                          <p:val>
                                            <p:strVal val="#ppt_x"/>
                                          </p:val>
                                        </p:tav>
                                      </p:tavLst>
                                    </p:anim>
                                    <p:anim calcmode="lin" valueType="num">
                                      <p:cBhvr additive="base">
                                        <p:cTn id="265" dur="500" fill="hold"/>
                                        <p:tgtEl>
                                          <p:spTgt spid="160"/>
                                        </p:tgtEl>
                                        <p:attrNameLst>
                                          <p:attrName>ppt_y</p:attrName>
                                        </p:attrNameLst>
                                      </p:cBhvr>
                                      <p:tavLst>
                                        <p:tav tm="0">
                                          <p:val>
                                            <p:strVal val="#ppt_y"/>
                                          </p:val>
                                        </p:tav>
                                        <p:tav tm="100000">
                                          <p:val>
                                            <p:strVal val="#ppt_y"/>
                                          </p:val>
                                        </p:tav>
                                      </p:tavLst>
                                    </p:anim>
                                  </p:childTnLst>
                                </p:cTn>
                              </p:par>
                            </p:childTnLst>
                          </p:cTn>
                        </p:par>
                        <p:par>
                          <p:cTn id="266" fill="hold">
                            <p:stCondLst>
                              <p:cond delay="15500"/>
                            </p:stCondLst>
                            <p:childTnLst>
                              <p:par>
                                <p:cTn id="267" presetID="42" presetClass="entr" presetSubtype="0" fill="hold" grpId="0" nodeType="afterEffect">
                                  <p:stCondLst>
                                    <p:cond delay="0"/>
                                  </p:stCondLst>
                                  <p:childTnLst>
                                    <p:set>
                                      <p:cBhvr>
                                        <p:cTn id="268" dur="1" fill="hold">
                                          <p:stCondLst>
                                            <p:cond delay="0"/>
                                          </p:stCondLst>
                                        </p:cTn>
                                        <p:tgtEl>
                                          <p:spTgt spid="158"/>
                                        </p:tgtEl>
                                        <p:attrNameLst>
                                          <p:attrName>style.visibility</p:attrName>
                                        </p:attrNameLst>
                                      </p:cBhvr>
                                      <p:to>
                                        <p:strVal val="visible"/>
                                      </p:to>
                                    </p:set>
                                    <p:animEffect transition="in" filter="fade">
                                      <p:cBhvr>
                                        <p:cTn id="269" dur="1000"/>
                                        <p:tgtEl>
                                          <p:spTgt spid="158"/>
                                        </p:tgtEl>
                                      </p:cBhvr>
                                    </p:animEffect>
                                    <p:anim calcmode="lin" valueType="num">
                                      <p:cBhvr>
                                        <p:cTn id="270" dur="1000" fill="hold"/>
                                        <p:tgtEl>
                                          <p:spTgt spid="158"/>
                                        </p:tgtEl>
                                        <p:attrNameLst>
                                          <p:attrName>ppt_x</p:attrName>
                                        </p:attrNameLst>
                                      </p:cBhvr>
                                      <p:tavLst>
                                        <p:tav tm="0">
                                          <p:val>
                                            <p:strVal val="#ppt_x"/>
                                          </p:val>
                                        </p:tav>
                                        <p:tav tm="100000">
                                          <p:val>
                                            <p:strVal val="#ppt_x"/>
                                          </p:val>
                                        </p:tav>
                                      </p:tavLst>
                                    </p:anim>
                                    <p:anim calcmode="lin" valueType="num">
                                      <p:cBhvr>
                                        <p:cTn id="271" dur="1000" fill="hold"/>
                                        <p:tgtEl>
                                          <p:spTgt spid="158"/>
                                        </p:tgtEl>
                                        <p:attrNameLst>
                                          <p:attrName>ppt_y</p:attrName>
                                        </p:attrNameLst>
                                      </p:cBhvr>
                                      <p:tavLst>
                                        <p:tav tm="0">
                                          <p:val>
                                            <p:strVal val="#ppt_y+.1"/>
                                          </p:val>
                                        </p:tav>
                                        <p:tav tm="100000">
                                          <p:val>
                                            <p:strVal val="#ppt_y"/>
                                          </p:val>
                                        </p:tav>
                                      </p:tavLst>
                                    </p:anim>
                                  </p:childTnLst>
                                </p:cTn>
                              </p:par>
                            </p:childTnLst>
                          </p:cTn>
                        </p:par>
                        <p:par>
                          <p:cTn id="272" fill="hold">
                            <p:stCondLst>
                              <p:cond delay="16500"/>
                            </p:stCondLst>
                            <p:childTnLst>
                              <p:par>
                                <p:cTn id="273" presetID="31" presetClass="entr" presetSubtype="0" fill="hold" grpId="0" nodeType="afterEffect">
                                  <p:stCondLst>
                                    <p:cond delay="0"/>
                                  </p:stCondLst>
                                  <p:childTnLst>
                                    <p:set>
                                      <p:cBhvr>
                                        <p:cTn id="274" dur="1" fill="hold">
                                          <p:stCondLst>
                                            <p:cond delay="0"/>
                                          </p:stCondLst>
                                        </p:cTn>
                                        <p:tgtEl>
                                          <p:spTgt spid="168"/>
                                        </p:tgtEl>
                                        <p:attrNameLst>
                                          <p:attrName>style.visibility</p:attrName>
                                        </p:attrNameLst>
                                      </p:cBhvr>
                                      <p:to>
                                        <p:strVal val="visible"/>
                                      </p:to>
                                    </p:set>
                                    <p:anim calcmode="lin" valueType="num">
                                      <p:cBhvr>
                                        <p:cTn id="275" dur="1000" fill="hold"/>
                                        <p:tgtEl>
                                          <p:spTgt spid="168"/>
                                        </p:tgtEl>
                                        <p:attrNameLst>
                                          <p:attrName>ppt_w</p:attrName>
                                        </p:attrNameLst>
                                      </p:cBhvr>
                                      <p:tavLst>
                                        <p:tav tm="0">
                                          <p:val>
                                            <p:fltVal val="0"/>
                                          </p:val>
                                        </p:tav>
                                        <p:tav tm="100000">
                                          <p:val>
                                            <p:strVal val="#ppt_w"/>
                                          </p:val>
                                        </p:tav>
                                      </p:tavLst>
                                    </p:anim>
                                    <p:anim calcmode="lin" valueType="num">
                                      <p:cBhvr>
                                        <p:cTn id="276" dur="1000" fill="hold"/>
                                        <p:tgtEl>
                                          <p:spTgt spid="168"/>
                                        </p:tgtEl>
                                        <p:attrNameLst>
                                          <p:attrName>ppt_h</p:attrName>
                                        </p:attrNameLst>
                                      </p:cBhvr>
                                      <p:tavLst>
                                        <p:tav tm="0">
                                          <p:val>
                                            <p:fltVal val="0"/>
                                          </p:val>
                                        </p:tav>
                                        <p:tav tm="100000">
                                          <p:val>
                                            <p:strVal val="#ppt_h"/>
                                          </p:val>
                                        </p:tav>
                                      </p:tavLst>
                                    </p:anim>
                                    <p:anim calcmode="lin" valueType="num">
                                      <p:cBhvr>
                                        <p:cTn id="277" dur="1000" fill="hold"/>
                                        <p:tgtEl>
                                          <p:spTgt spid="168"/>
                                        </p:tgtEl>
                                        <p:attrNameLst>
                                          <p:attrName>style.rotation</p:attrName>
                                        </p:attrNameLst>
                                      </p:cBhvr>
                                      <p:tavLst>
                                        <p:tav tm="0">
                                          <p:val>
                                            <p:fltVal val="90"/>
                                          </p:val>
                                        </p:tav>
                                        <p:tav tm="100000">
                                          <p:val>
                                            <p:fltVal val="0"/>
                                          </p:val>
                                        </p:tav>
                                      </p:tavLst>
                                    </p:anim>
                                    <p:animEffect transition="in" filter="fade">
                                      <p:cBhvr>
                                        <p:cTn id="278" dur="1000"/>
                                        <p:tgtEl>
                                          <p:spTgt spid="168"/>
                                        </p:tgtEl>
                                      </p:cBhvr>
                                    </p:animEffect>
                                  </p:childTnLst>
                                </p:cTn>
                              </p:par>
                            </p:childTnLst>
                          </p:cTn>
                        </p:par>
                        <p:par>
                          <p:cTn id="279" fill="hold">
                            <p:stCondLst>
                              <p:cond delay="17500"/>
                            </p:stCondLst>
                            <p:childTnLst>
                              <p:par>
                                <p:cTn id="280" presetID="2" presetClass="entr" presetSubtype="8" fill="hold" nodeType="afterEffect">
                                  <p:stCondLst>
                                    <p:cond delay="0"/>
                                  </p:stCondLst>
                                  <p:childTnLst>
                                    <p:set>
                                      <p:cBhvr>
                                        <p:cTn id="281" dur="1" fill="hold">
                                          <p:stCondLst>
                                            <p:cond delay="0"/>
                                          </p:stCondLst>
                                        </p:cTn>
                                        <p:tgtEl>
                                          <p:spTgt spid="170"/>
                                        </p:tgtEl>
                                        <p:attrNameLst>
                                          <p:attrName>style.visibility</p:attrName>
                                        </p:attrNameLst>
                                      </p:cBhvr>
                                      <p:to>
                                        <p:strVal val="visible"/>
                                      </p:to>
                                    </p:set>
                                    <p:anim calcmode="lin" valueType="num">
                                      <p:cBhvr additive="base">
                                        <p:cTn id="282" dur="500" fill="hold"/>
                                        <p:tgtEl>
                                          <p:spTgt spid="170"/>
                                        </p:tgtEl>
                                        <p:attrNameLst>
                                          <p:attrName>ppt_x</p:attrName>
                                        </p:attrNameLst>
                                      </p:cBhvr>
                                      <p:tavLst>
                                        <p:tav tm="0">
                                          <p:val>
                                            <p:strVal val="0-#ppt_w/2"/>
                                          </p:val>
                                        </p:tav>
                                        <p:tav tm="100000">
                                          <p:val>
                                            <p:strVal val="#ppt_x"/>
                                          </p:val>
                                        </p:tav>
                                      </p:tavLst>
                                    </p:anim>
                                    <p:anim calcmode="lin" valueType="num">
                                      <p:cBhvr additive="base">
                                        <p:cTn id="283" dur="500" fill="hold"/>
                                        <p:tgtEl>
                                          <p:spTgt spid="170"/>
                                        </p:tgtEl>
                                        <p:attrNameLst>
                                          <p:attrName>ppt_y</p:attrName>
                                        </p:attrNameLst>
                                      </p:cBhvr>
                                      <p:tavLst>
                                        <p:tav tm="0">
                                          <p:val>
                                            <p:strVal val="#ppt_y"/>
                                          </p:val>
                                        </p:tav>
                                        <p:tav tm="100000">
                                          <p:val>
                                            <p:strVal val="#ppt_y"/>
                                          </p:val>
                                        </p:tav>
                                      </p:tavLst>
                                    </p:anim>
                                  </p:childTnLst>
                                </p:cTn>
                              </p:par>
                            </p:childTnLst>
                          </p:cTn>
                        </p:par>
                        <p:par>
                          <p:cTn id="284" fill="hold">
                            <p:stCondLst>
                              <p:cond delay="18000"/>
                            </p:stCondLst>
                            <p:childTnLst>
                              <p:par>
                                <p:cTn id="285" presetID="42" presetClass="entr" presetSubtype="0" fill="hold" grpId="0" nodeType="afterEffect">
                                  <p:stCondLst>
                                    <p:cond delay="0"/>
                                  </p:stCondLst>
                                  <p:childTnLst>
                                    <p:set>
                                      <p:cBhvr>
                                        <p:cTn id="286" dur="1" fill="hold">
                                          <p:stCondLst>
                                            <p:cond delay="0"/>
                                          </p:stCondLst>
                                        </p:cTn>
                                        <p:tgtEl>
                                          <p:spTgt spid="181"/>
                                        </p:tgtEl>
                                        <p:attrNameLst>
                                          <p:attrName>style.visibility</p:attrName>
                                        </p:attrNameLst>
                                      </p:cBhvr>
                                      <p:to>
                                        <p:strVal val="visible"/>
                                      </p:to>
                                    </p:set>
                                    <p:animEffect transition="in" filter="fade">
                                      <p:cBhvr>
                                        <p:cTn id="287" dur="1000"/>
                                        <p:tgtEl>
                                          <p:spTgt spid="181"/>
                                        </p:tgtEl>
                                      </p:cBhvr>
                                    </p:animEffect>
                                    <p:anim calcmode="lin" valueType="num">
                                      <p:cBhvr>
                                        <p:cTn id="288" dur="1000" fill="hold"/>
                                        <p:tgtEl>
                                          <p:spTgt spid="181"/>
                                        </p:tgtEl>
                                        <p:attrNameLst>
                                          <p:attrName>ppt_x</p:attrName>
                                        </p:attrNameLst>
                                      </p:cBhvr>
                                      <p:tavLst>
                                        <p:tav tm="0">
                                          <p:val>
                                            <p:strVal val="#ppt_x"/>
                                          </p:val>
                                        </p:tav>
                                        <p:tav tm="100000">
                                          <p:val>
                                            <p:strVal val="#ppt_x"/>
                                          </p:val>
                                        </p:tav>
                                      </p:tavLst>
                                    </p:anim>
                                    <p:anim calcmode="lin" valueType="num">
                                      <p:cBhvr>
                                        <p:cTn id="289" dur="1000" fill="hold"/>
                                        <p:tgtEl>
                                          <p:spTgt spid="181"/>
                                        </p:tgtEl>
                                        <p:attrNameLst>
                                          <p:attrName>ppt_y</p:attrName>
                                        </p:attrNameLst>
                                      </p:cBhvr>
                                      <p:tavLst>
                                        <p:tav tm="0">
                                          <p:val>
                                            <p:strVal val="#ppt_y+.1"/>
                                          </p:val>
                                        </p:tav>
                                        <p:tav tm="100000">
                                          <p:val>
                                            <p:strVal val="#ppt_y"/>
                                          </p:val>
                                        </p:tav>
                                      </p:tavLst>
                                    </p:anim>
                                  </p:childTnLst>
                                </p:cTn>
                              </p:par>
                            </p:childTnLst>
                          </p:cTn>
                        </p:par>
                        <p:par>
                          <p:cTn id="290" fill="hold">
                            <p:stCondLst>
                              <p:cond delay="19000"/>
                            </p:stCondLst>
                            <p:childTnLst>
                              <p:par>
                                <p:cTn id="291" presetID="31" presetClass="entr" presetSubtype="0" fill="hold" grpId="0" nodeType="afterEffect">
                                  <p:stCondLst>
                                    <p:cond delay="0"/>
                                  </p:stCondLst>
                                  <p:childTnLst>
                                    <p:set>
                                      <p:cBhvr>
                                        <p:cTn id="292" dur="1" fill="hold">
                                          <p:stCondLst>
                                            <p:cond delay="0"/>
                                          </p:stCondLst>
                                        </p:cTn>
                                        <p:tgtEl>
                                          <p:spTgt spid="182"/>
                                        </p:tgtEl>
                                        <p:attrNameLst>
                                          <p:attrName>style.visibility</p:attrName>
                                        </p:attrNameLst>
                                      </p:cBhvr>
                                      <p:to>
                                        <p:strVal val="visible"/>
                                      </p:to>
                                    </p:set>
                                    <p:anim calcmode="lin" valueType="num">
                                      <p:cBhvr>
                                        <p:cTn id="293" dur="1000" fill="hold"/>
                                        <p:tgtEl>
                                          <p:spTgt spid="182"/>
                                        </p:tgtEl>
                                        <p:attrNameLst>
                                          <p:attrName>ppt_w</p:attrName>
                                        </p:attrNameLst>
                                      </p:cBhvr>
                                      <p:tavLst>
                                        <p:tav tm="0">
                                          <p:val>
                                            <p:fltVal val="0"/>
                                          </p:val>
                                        </p:tav>
                                        <p:tav tm="100000">
                                          <p:val>
                                            <p:strVal val="#ppt_w"/>
                                          </p:val>
                                        </p:tav>
                                      </p:tavLst>
                                    </p:anim>
                                    <p:anim calcmode="lin" valueType="num">
                                      <p:cBhvr>
                                        <p:cTn id="294" dur="1000" fill="hold"/>
                                        <p:tgtEl>
                                          <p:spTgt spid="182"/>
                                        </p:tgtEl>
                                        <p:attrNameLst>
                                          <p:attrName>ppt_h</p:attrName>
                                        </p:attrNameLst>
                                      </p:cBhvr>
                                      <p:tavLst>
                                        <p:tav tm="0">
                                          <p:val>
                                            <p:fltVal val="0"/>
                                          </p:val>
                                        </p:tav>
                                        <p:tav tm="100000">
                                          <p:val>
                                            <p:strVal val="#ppt_h"/>
                                          </p:val>
                                        </p:tav>
                                      </p:tavLst>
                                    </p:anim>
                                    <p:anim calcmode="lin" valueType="num">
                                      <p:cBhvr>
                                        <p:cTn id="295" dur="1000" fill="hold"/>
                                        <p:tgtEl>
                                          <p:spTgt spid="182"/>
                                        </p:tgtEl>
                                        <p:attrNameLst>
                                          <p:attrName>style.rotation</p:attrName>
                                        </p:attrNameLst>
                                      </p:cBhvr>
                                      <p:tavLst>
                                        <p:tav tm="0">
                                          <p:val>
                                            <p:fltVal val="90"/>
                                          </p:val>
                                        </p:tav>
                                        <p:tav tm="100000">
                                          <p:val>
                                            <p:fltVal val="0"/>
                                          </p:val>
                                        </p:tav>
                                      </p:tavLst>
                                    </p:anim>
                                    <p:animEffect transition="in" filter="fade">
                                      <p:cBhvr>
                                        <p:cTn id="296"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148" grpId="0" animBg="1"/>
      <p:bldP spid="151" grpId="0" animBg="1"/>
      <p:bldP spid="158" grpId="0"/>
      <p:bldP spid="159" grpId="0"/>
      <p:bldGraphic spid="168" grpId="0">
        <p:bldAsOne/>
      </p:bldGraphic>
      <p:bldGraphic spid="169" grpId="0">
        <p:bldAsOne/>
      </p:bldGraphic>
      <p:bldP spid="181" grpId="0"/>
      <p:bldGraphic spid="182"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561205AC-4317-45D9-B564-C3DC33CC81A3}"/>
              </a:ext>
            </a:extLst>
          </p:cNvPr>
          <p:cNvSpPr/>
          <p:nvPr/>
        </p:nvSpPr>
        <p:spPr>
          <a:xfrm rot="10800000">
            <a:off x="3721608" y="36576"/>
            <a:ext cx="4814991" cy="2411534"/>
          </a:xfrm>
          <a:prstGeom prst="triangle">
            <a:avLst>
              <a:gd name="adj" fmla="val 49095"/>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8C8AAAE-F1F7-4938-BEFD-7633DB61EA30}"/>
              </a:ext>
            </a:extLst>
          </p:cNvPr>
          <p:cNvGrpSpPr/>
          <p:nvPr/>
        </p:nvGrpSpPr>
        <p:grpSpPr>
          <a:xfrm>
            <a:off x="-388811" y="-644127"/>
            <a:ext cx="6116990" cy="6744174"/>
            <a:chOff x="-388811" y="-644127"/>
            <a:chExt cx="6116990" cy="6744174"/>
          </a:xfrm>
          <a:blipFill>
            <a:blip r:embed="rId3"/>
            <a:stretch>
              <a:fillRect/>
            </a:stretch>
          </a:blipFill>
        </p:grpSpPr>
        <p:sp>
          <p:nvSpPr>
            <p:cNvPr id="2" name="Rectangle 1">
              <a:extLst>
                <a:ext uri="{FF2B5EF4-FFF2-40B4-BE49-F238E27FC236}">
                  <a16:creationId xmlns:a16="http://schemas.microsoft.com/office/drawing/2014/main" id="{463BCFF2-6013-465C-A38B-5F61D982B0D2}"/>
                </a:ext>
              </a:extLst>
            </p:cNvPr>
            <p:cNvSpPr/>
            <p:nvPr/>
          </p:nvSpPr>
          <p:spPr>
            <a:xfrm rot="18900000">
              <a:off x="3899379" y="1592956"/>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9C5E50-9D76-4574-85AB-8F4DF39C18C8}"/>
                </a:ext>
              </a:extLst>
            </p:cNvPr>
            <p:cNvSpPr/>
            <p:nvPr/>
          </p:nvSpPr>
          <p:spPr>
            <a:xfrm rot="18900000">
              <a:off x="2541485" y="29339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422E31A-DD8A-43A6-A9CF-E52F5D28495C}"/>
                </a:ext>
              </a:extLst>
            </p:cNvPr>
            <p:cNvSpPr/>
            <p:nvPr/>
          </p:nvSpPr>
          <p:spPr>
            <a:xfrm rot="18900000">
              <a:off x="2541484"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5B2D24-3266-4072-9F78-6580DE62FA6A}"/>
                </a:ext>
              </a:extLst>
            </p:cNvPr>
            <p:cNvSpPr/>
            <p:nvPr/>
          </p:nvSpPr>
          <p:spPr>
            <a:xfrm rot="18900000">
              <a:off x="1183592" y="4271247"/>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BAA2BD-6565-45ED-B1F8-B9E53CB20880}"/>
                </a:ext>
              </a:extLst>
            </p:cNvPr>
            <p:cNvSpPr/>
            <p:nvPr/>
          </p:nvSpPr>
          <p:spPr>
            <a:xfrm rot="18900000">
              <a:off x="1204772" y="159473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57BA4C43-D614-4515-BE43-A5E3F07B1D8D}"/>
                </a:ext>
              </a:extLst>
            </p:cNvPr>
            <p:cNvSpPr/>
            <p:nvPr/>
          </p:nvSpPr>
          <p:spPr>
            <a:xfrm rot="18900000">
              <a:off x="-154809" y="2932016"/>
              <a:ext cx="1828800" cy="1828800"/>
            </a:xfrm>
            <a:custGeom>
              <a:avLst/>
              <a:gdLst>
                <a:gd name="connsiteX0" fmla="*/ 1828800 w 1828800"/>
                <a:gd name="connsiteY0" fmla="*/ 0 h 1828800"/>
                <a:gd name="connsiteX1" fmla="*/ 1828800 w 1828800"/>
                <a:gd name="connsiteY1" fmla="*/ 1828800 h 1828800"/>
                <a:gd name="connsiteX2" fmla="*/ 0 w 1828800"/>
                <a:gd name="connsiteY2" fmla="*/ 1828800 h 1828800"/>
                <a:gd name="connsiteX3" fmla="*/ 0 w 1828800"/>
                <a:gd name="connsiteY3" fmla="*/ 852410 h 1828800"/>
                <a:gd name="connsiteX4" fmla="*/ 85241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828800" y="0"/>
                  </a:moveTo>
                  <a:lnTo>
                    <a:pt x="1828800" y="1828800"/>
                  </a:lnTo>
                  <a:lnTo>
                    <a:pt x="0" y="1828800"/>
                  </a:lnTo>
                  <a:lnTo>
                    <a:pt x="0" y="852410"/>
                  </a:lnTo>
                  <a:lnTo>
                    <a:pt x="8524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59DF745-D7FD-45B7-B9C9-A794C7B59CBC}"/>
                </a:ext>
              </a:extLst>
            </p:cNvPr>
            <p:cNvSpPr/>
            <p:nvPr/>
          </p:nvSpPr>
          <p:spPr>
            <a:xfrm rot="18900000">
              <a:off x="1386792" y="-644127"/>
              <a:ext cx="1464763" cy="1464763"/>
            </a:xfrm>
            <a:custGeom>
              <a:avLst/>
              <a:gdLst>
                <a:gd name="connsiteX0" fmla="*/ 0 w 1464763"/>
                <a:gd name="connsiteY0" fmla="*/ 0 h 1464763"/>
                <a:gd name="connsiteX1" fmla="*/ 1464763 w 1464763"/>
                <a:gd name="connsiteY1" fmla="*/ 1464763 h 1464763"/>
                <a:gd name="connsiteX2" fmla="*/ 0 w 1464763"/>
                <a:gd name="connsiteY2" fmla="*/ 1464763 h 1464763"/>
              </a:gdLst>
              <a:ahLst/>
              <a:cxnLst>
                <a:cxn ang="0">
                  <a:pos x="connsiteX0" y="connsiteY0"/>
                </a:cxn>
                <a:cxn ang="0">
                  <a:pos x="connsiteX1" y="connsiteY1"/>
                </a:cxn>
                <a:cxn ang="0">
                  <a:pos x="connsiteX2" y="connsiteY2"/>
                </a:cxn>
              </a:cxnLst>
              <a:rect l="l" t="t" r="r" b="b"/>
              <a:pathLst>
                <a:path w="1464763" h="1464763">
                  <a:moveTo>
                    <a:pt x="0" y="0"/>
                  </a:moveTo>
                  <a:lnTo>
                    <a:pt x="1464763" y="1464763"/>
                  </a:lnTo>
                  <a:lnTo>
                    <a:pt x="0" y="14647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DFD91F1-CC7F-4398-81F9-8FDB46650B52}"/>
                </a:ext>
              </a:extLst>
            </p:cNvPr>
            <p:cNvSpPr/>
            <p:nvPr/>
          </p:nvSpPr>
          <p:spPr>
            <a:xfrm rot="18900000">
              <a:off x="-142532"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835048 h 1828800"/>
                <a:gd name="connsiteX5" fmla="*/ 835048 w 1828800"/>
                <a:gd name="connsiteY5"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1828800">
                  <a:moveTo>
                    <a:pt x="1529920" y="0"/>
                  </a:moveTo>
                  <a:lnTo>
                    <a:pt x="1828800" y="298880"/>
                  </a:lnTo>
                  <a:lnTo>
                    <a:pt x="1828800" y="1828800"/>
                  </a:lnTo>
                  <a:lnTo>
                    <a:pt x="0" y="1828800"/>
                  </a:lnTo>
                  <a:lnTo>
                    <a:pt x="0" y="835048"/>
                  </a:lnTo>
                  <a:lnTo>
                    <a:pt x="83504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D00395B-A580-4592-8FC1-CAC4AD07E22F}"/>
                </a:ext>
              </a:extLst>
            </p:cNvPr>
            <p:cNvSpPr/>
            <p:nvPr/>
          </p:nvSpPr>
          <p:spPr>
            <a:xfrm rot="18900000">
              <a:off x="-388811" y="2049194"/>
              <a:ext cx="915983" cy="915983"/>
            </a:xfrm>
            <a:custGeom>
              <a:avLst/>
              <a:gdLst>
                <a:gd name="connsiteX0" fmla="*/ 915983 w 915983"/>
                <a:gd name="connsiteY0" fmla="*/ 0 h 915983"/>
                <a:gd name="connsiteX1" fmla="*/ 915983 w 915983"/>
                <a:gd name="connsiteY1" fmla="*/ 915983 h 915983"/>
                <a:gd name="connsiteX2" fmla="*/ 0 w 915983"/>
                <a:gd name="connsiteY2" fmla="*/ 915983 h 915983"/>
              </a:gdLst>
              <a:ahLst/>
              <a:cxnLst>
                <a:cxn ang="0">
                  <a:pos x="connsiteX0" y="connsiteY0"/>
                </a:cxn>
                <a:cxn ang="0">
                  <a:pos x="connsiteX1" y="connsiteY1"/>
                </a:cxn>
                <a:cxn ang="0">
                  <a:pos x="connsiteX2" y="connsiteY2"/>
                </a:cxn>
              </a:cxnLst>
              <a:rect l="l" t="t" r="r" b="b"/>
              <a:pathLst>
                <a:path w="915983" h="915983">
                  <a:moveTo>
                    <a:pt x="915983" y="0"/>
                  </a:moveTo>
                  <a:lnTo>
                    <a:pt x="915983" y="915983"/>
                  </a:lnTo>
                  <a:lnTo>
                    <a:pt x="0" y="9159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307F1EC-085B-43FC-A5AA-40921D1E798D}"/>
              </a:ext>
            </a:extLst>
          </p:cNvPr>
          <p:cNvGrpSpPr/>
          <p:nvPr/>
        </p:nvGrpSpPr>
        <p:grpSpPr>
          <a:xfrm>
            <a:off x="6258341" y="4297680"/>
            <a:ext cx="649332" cy="640080"/>
            <a:chOff x="6768439" y="2802971"/>
            <a:chExt cx="649332" cy="640080"/>
          </a:xfrm>
        </p:grpSpPr>
        <p:sp>
          <p:nvSpPr>
            <p:cNvPr id="33" name="Rectangle 32">
              <a:extLst>
                <a:ext uri="{FF2B5EF4-FFF2-40B4-BE49-F238E27FC236}">
                  <a16:creationId xmlns:a16="http://schemas.microsoft.com/office/drawing/2014/main" id="{032A760C-BE8B-4102-BC7B-61C5DCC7152E}"/>
                </a:ext>
              </a:extLst>
            </p:cNvPr>
            <p:cNvSpPr>
              <a:spLocks noChangeAspect="1"/>
            </p:cNvSpPr>
            <p:nvPr/>
          </p:nvSpPr>
          <p:spPr>
            <a:xfrm rot="18900000">
              <a:off x="6773065" y="2802971"/>
              <a:ext cx="640080" cy="64008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BE13F9F-2AC8-4AFA-8799-4E2E7A5F080B}"/>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36" name="Group 35">
            <a:extLst>
              <a:ext uri="{FF2B5EF4-FFF2-40B4-BE49-F238E27FC236}">
                <a16:creationId xmlns:a16="http://schemas.microsoft.com/office/drawing/2014/main" id="{80024E80-FBA3-4AF3-AE97-A20942A0A5A6}"/>
              </a:ext>
            </a:extLst>
          </p:cNvPr>
          <p:cNvGrpSpPr/>
          <p:nvPr/>
        </p:nvGrpSpPr>
        <p:grpSpPr>
          <a:xfrm>
            <a:off x="6248400" y="2926080"/>
            <a:ext cx="649332" cy="640080"/>
            <a:chOff x="6768439" y="2802971"/>
            <a:chExt cx="649332" cy="640080"/>
          </a:xfrm>
        </p:grpSpPr>
        <p:sp>
          <p:nvSpPr>
            <p:cNvPr id="37" name="Rectangle 36">
              <a:extLst>
                <a:ext uri="{FF2B5EF4-FFF2-40B4-BE49-F238E27FC236}">
                  <a16:creationId xmlns:a16="http://schemas.microsoft.com/office/drawing/2014/main" id="{5E87A521-2329-4C8F-8DD1-88D34BDC5FBC}"/>
                </a:ext>
              </a:extLst>
            </p:cNvPr>
            <p:cNvSpPr>
              <a:spLocks noChangeAspect="1"/>
            </p:cNvSpPr>
            <p:nvPr/>
          </p:nvSpPr>
          <p:spPr>
            <a:xfrm rot="18900000">
              <a:off x="6773065" y="2802971"/>
              <a:ext cx="640080" cy="64008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AC1A77A-9078-44F1-8DF6-6CFA98584EFF}"/>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39" name="Group 38">
            <a:extLst>
              <a:ext uri="{FF2B5EF4-FFF2-40B4-BE49-F238E27FC236}">
                <a16:creationId xmlns:a16="http://schemas.microsoft.com/office/drawing/2014/main" id="{FADE907D-611E-4767-9AE6-9A848EDFCCBE}"/>
              </a:ext>
            </a:extLst>
          </p:cNvPr>
          <p:cNvGrpSpPr/>
          <p:nvPr/>
        </p:nvGrpSpPr>
        <p:grpSpPr>
          <a:xfrm>
            <a:off x="6258341" y="5669280"/>
            <a:ext cx="649332" cy="640080"/>
            <a:chOff x="6768439" y="2802971"/>
            <a:chExt cx="649332" cy="640080"/>
          </a:xfrm>
        </p:grpSpPr>
        <p:sp>
          <p:nvSpPr>
            <p:cNvPr id="40" name="Rectangle 39">
              <a:extLst>
                <a:ext uri="{FF2B5EF4-FFF2-40B4-BE49-F238E27FC236}">
                  <a16:creationId xmlns:a16="http://schemas.microsoft.com/office/drawing/2014/main" id="{15D9A8ED-A79D-4556-9F6C-544180D4B455}"/>
                </a:ext>
              </a:extLst>
            </p:cNvPr>
            <p:cNvSpPr>
              <a:spLocks noChangeAspect="1"/>
            </p:cNvSpPr>
            <p:nvPr/>
          </p:nvSpPr>
          <p:spPr>
            <a:xfrm rot="18900000">
              <a:off x="6773065" y="2802971"/>
              <a:ext cx="640080" cy="64008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5C2D072-C5AC-4C9C-A77D-04BD834AA406}"/>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42" name="TextBox 41">
            <a:extLst>
              <a:ext uri="{FF2B5EF4-FFF2-40B4-BE49-F238E27FC236}">
                <a16:creationId xmlns:a16="http://schemas.microsoft.com/office/drawing/2014/main" id="{A640B32E-CC30-4D5D-B498-1F4AF5E1DA15}"/>
              </a:ext>
            </a:extLst>
          </p:cNvPr>
          <p:cNvSpPr txBox="1"/>
          <p:nvPr/>
        </p:nvSpPr>
        <p:spPr>
          <a:xfrm>
            <a:off x="7163552" y="27432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7C1FB047-DC57-439D-8720-385267DB2FAC}"/>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89AD856C-CE71-4CDA-A24E-42786948853A}"/>
              </a:ext>
            </a:extLst>
          </p:cNvPr>
          <p:cNvSpPr txBox="1"/>
          <p:nvPr/>
        </p:nvSpPr>
        <p:spPr>
          <a:xfrm>
            <a:off x="7163551" y="41148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628D81B7-A0E5-4F5D-AD74-F020046FF941}"/>
              </a:ext>
            </a:extLst>
          </p:cNvPr>
          <p:cNvSpPr txBox="1"/>
          <p:nvPr/>
        </p:nvSpPr>
        <p:spPr>
          <a:xfrm>
            <a:off x="7099582" y="54864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5096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1500"/>
                                        <p:tgtEl>
                                          <p:spTgt spid="32"/>
                                        </p:tgtEl>
                                      </p:cBhvr>
                                    </p:animEffect>
                                  </p:childTnLst>
                                </p:cTn>
                              </p:par>
                            </p:childTnLst>
                          </p:cTn>
                        </p:par>
                        <p:par>
                          <p:cTn id="15" fill="hold">
                            <p:stCondLst>
                              <p:cond delay="2000"/>
                            </p:stCondLst>
                            <p:childTnLst>
                              <p:par>
                                <p:cTn id="16" presetID="53" presetClass="entr" presetSubtype="528"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anim calcmode="lin" valueType="num">
                                      <p:cBhvr>
                                        <p:cTn id="21" dur="500" fill="hold"/>
                                        <p:tgtEl>
                                          <p:spTgt spid="36"/>
                                        </p:tgtEl>
                                        <p:attrNameLst>
                                          <p:attrName>ppt_x</p:attrName>
                                        </p:attrNameLst>
                                      </p:cBhvr>
                                      <p:tavLst>
                                        <p:tav tm="0">
                                          <p:val>
                                            <p:fltVal val="0.5"/>
                                          </p:val>
                                        </p:tav>
                                        <p:tav tm="100000">
                                          <p:val>
                                            <p:strVal val="#ppt_x"/>
                                          </p:val>
                                        </p:tav>
                                      </p:tavLst>
                                    </p:anim>
                                    <p:anim calcmode="lin" valueType="num">
                                      <p:cBhvr>
                                        <p:cTn id="22" dur="500" fill="hold"/>
                                        <p:tgtEl>
                                          <p:spTgt spid="36"/>
                                        </p:tgtEl>
                                        <p:attrNameLst>
                                          <p:attrName>ppt_y</p:attrName>
                                        </p:attrNameLst>
                                      </p:cBhvr>
                                      <p:tavLst>
                                        <p:tav tm="0">
                                          <p:val>
                                            <p:fltVal val="0.5"/>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52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1000"/>
                                        <p:tgtEl>
                                          <p:spTgt spid="44"/>
                                        </p:tgtEl>
                                      </p:cBhvr>
                                    </p:animEffect>
                                    <p:anim calcmode="lin" valueType="num">
                                      <p:cBhvr>
                                        <p:cTn id="41" dur="1000" fill="hold"/>
                                        <p:tgtEl>
                                          <p:spTgt spid="44"/>
                                        </p:tgtEl>
                                        <p:attrNameLst>
                                          <p:attrName>ppt_x</p:attrName>
                                        </p:attrNameLst>
                                      </p:cBhvr>
                                      <p:tavLst>
                                        <p:tav tm="0">
                                          <p:val>
                                            <p:strVal val="#ppt_x"/>
                                          </p:val>
                                        </p:tav>
                                        <p:tav tm="100000">
                                          <p:val>
                                            <p:strVal val="#ppt_x"/>
                                          </p:val>
                                        </p:tav>
                                      </p:tavLst>
                                    </p:anim>
                                    <p:anim calcmode="lin" valueType="num">
                                      <p:cBhvr>
                                        <p:cTn id="42" dur="1000" fill="hold"/>
                                        <p:tgtEl>
                                          <p:spTgt spid="44"/>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528"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anim calcmode="lin" valueType="num">
                                      <p:cBhvr>
                                        <p:cTn id="49" dur="500" fill="hold"/>
                                        <p:tgtEl>
                                          <p:spTgt spid="39"/>
                                        </p:tgtEl>
                                        <p:attrNameLst>
                                          <p:attrName>ppt_x</p:attrName>
                                        </p:attrNameLst>
                                      </p:cBhvr>
                                      <p:tavLst>
                                        <p:tav tm="0">
                                          <p:val>
                                            <p:fltVal val="0.5"/>
                                          </p:val>
                                        </p:tav>
                                        <p:tav tm="100000">
                                          <p:val>
                                            <p:strVal val="#ppt_x"/>
                                          </p:val>
                                        </p:tav>
                                      </p:tavLst>
                                    </p:anim>
                                    <p:anim calcmode="lin" valueType="num">
                                      <p:cBhvr>
                                        <p:cTn id="50" dur="500" fill="hold"/>
                                        <p:tgtEl>
                                          <p:spTgt spid="39"/>
                                        </p:tgtEl>
                                        <p:attrNameLst>
                                          <p:attrName>ppt_y</p:attrName>
                                        </p:attrNameLst>
                                      </p:cBhvr>
                                      <p:tavLst>
                                        <p:tav tm="0">
                                          <p:val>
                                            <p:fltVal val="0.5"/>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3BDC0673-0C69-4AE4-8A56-EC004030B361}"/>
              </a:ext>
            </a:extLst>
          </p:cNvPr>
          <p:cNvSpPr/>
          <p:nvPr/>
        </p:nvSpPr>
        <p:spPr>
          <a:xfrm>
            <a:off x="381000" y="3348095"/>
            <a:ext cx="4142853" cy="1991756"/>
          </a:xfrm>
          <a:custGeom>
            <a:avLst/>
            <a:gdLst>
              <a:gd name="connsiteX0" fmla="*/ 0 w 4754880"/>
              <a:gd name="connsiteY0" fmla="*/ 0 h 2286000"/>
              <a:gd name="connsiteX1" fmla="*/ 4754880 w 4754880"/>
              <a:gd name="connsiteY1" fmla="*/ 0 h 2286000"/>
              <a:gd name="connsiteX2" fmla="*/ 4754880 w 4754880"/>
              <a:gd name="connsiteY2" fmla="*/ 1 h 2286000"/>
              <a:gd name="connsiteX3" fmla="*/ 4732020 w 4754880"/>
              <a:gd name="connsiteY3" fmla="*/ 1 h 2286000"/>
              <a:gd name="connsiteX4" fmla="*/ 4160520 w 4754880"/>
              <a:gd name="connsiteY4" fmla="*/ 1143000 h 2286000"/>
              <a:gd name="connsiteX5" fmla="*/ 4732020 w 4754880"/>
              <a:gd name="connsiteY5" fmla="*/ 2285999 h 2286000"/>
              <a:gd name="connsiteX6" fmla="*/ 4754880 w 4754880"/>
              <a:gd name="connsiteY6" fmla="*/ 2285999 h 2286000"/>
              <a:gd name="connsiteX7" fmla="*/ 4754880 w 4754880"/>
              <a:gd name="connsiteY7" fmla="*/ 2286000 h 2286000"/>
              <a:gd name="connsiteX8" fmla="*/ 0 w 475488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880" h="2286000">
                <a:moveTo>
                  <a:pt x="0" y="0"/>
                </a:moveTo>
                <a:lnTo>
                  <a:pt x="4754880" y="0"/>
                </a:lnTo>
                <a:lnTo>
                  <a:pt x="4754880" y="1"/>
                </a:lnTo>
                <a:lnTo>
                  <a:pt x="4732020" y="1"/>
                </a:lnTo>
                <a:lnTo>
                  <a:pt x="4160520" y="1143000"/>
                </a:lnTo>
                <a:lnTo>
                  <a:pt x="4732020" y="2285999"/>
                </a:lnTo>
                <a:lnTo>
                  <a:pt x="4754880" y="2285999"/>
                </a:lnTo>
                <a:lnTo>
                  <a:pt x="4754880" y="2286000"/>
                </a:lnTo>
                <a:lnTo>
                  <a:pt x="0" y="22860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57AA9261-6F6C-4235-A509-19E7482E9553}"/>
              </a:ext>
            </a:extLst>
          </p:cNvPr>
          <p:cNvSpPr/>
          <p:nvPr/>
        </p:nvSpPr>
        <p:spPr>
          <a:xfrm>
            <a:off x="6099048" y="1207008"/>
            <a:ext cx="5890288" cy="995878"/>
          </a:xfrm>
          <a:custGeom>
            <a:avLst/>
            <a:gdLst>
              <a:gd name="connsiteX0" fmla="*/ 0 w 5890288"/>
              <a:gd name="connsiteY0" fmla="*/ 0 h 995878"/>
              <a:gd name="connsiteX1" fmla="*/ 971977 w 5890288"/>
              <a:gd name="connsiteY1" fmla="*/ 0 h 995878"/>
              <a:gd name="connsiteX2" fmla="*/ 4918311 w 5890288"/>
              <a:gd name="connsiteY2" fmla="*/ 0 h 995878"/>
              <a:gd name="connsiteX3" fmla="*/ 5890288 w 5890288"/>
              <a:gd name="connsiteY3" fmla="*/ 0 h 995878"/>
              <a:gd name="connsiteX4" fmla="*/ 5890288 w 5890288"/>
              <a:gd name="connsiteY4" fmla="*/ 995878 h 995878"/>
              <a:gd name="connsiteX5" fmla="*/ 4918311 w 5890288"/>
              <a:gd name="connsiteY5" fmla="*/ 995878 h 995878"/>
              <a:gd name="connsiteX6" fmla="*/ 1469067 w 5890288"/>
              <a:gd name="connsiteY6" fmla="*/ 995878 h 995878"/>
              <a:gd name="connsiteX7" fmla="*/ 497090 w 5890288"/>
              <a:gd name="connsiteY7" fmla="*/ 995878 h 995878"/>
              <a:gd name="connsiteX8" fmla="*/ 1328 w 5890288"/>
              <a:gd name="connsiteY8" fmla="*/ 4356 h 995878"/>
              <a:gd name="connsiteX9" fmla="*/ 0 w 5890288"/>
              <a:gd name="connsiteY9" fmla="*/ 4356 h 9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288" h="995878">
                <a:moveTo>
                  <a:pt x="0" y="0"/>
                </a:moveTo>
                <a:lnTo>
                  <a:pt x="971977" y="0"/>
                </a:lnTo>
                <a:lnTo>
                  <a:pt x="4918311" y="0"/>
                </a:lnTo>
                <a:lnTo>
                  <a:pt x="5890288" y="0"/>
                </a:lnTo>
                <a:lnTo>
                  <a:pt x="5890288" y="995878"/>
                </a:lnTo>
                <a:lnTo>
                  <a:pt x="4918311" y="995878"/>
                </a:lnTo>
                <a:lnTo>
                  <a:pt x="1469067" y="995878"/>
                </a:lnTo>
                <a:lnTo>
                  <a:pt x="497090" y="995878"/>
                </a:lnTo>
                <a:lnTo>
                  <a:pt x="1328" y="4356"/>
                </a:lnTo>
                <a:lnTo>
                  <a:pt x="0" y="435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B4F8B4B-8E63-4B05-B07E-E622743AB117}"/>
              </a:ext>
            </a:extLst>
          </p:cNvPr>
          <p:cNvSpPr/>
          <p:nvPr/>
        </p:nvSpPr>
        <p:spPr>
          <a:xfrm>
            <a:off x="381000" y="5430144"/>
            <a:ext cx="6083786" cy="995878"/>
          </a:xfrm>
          <a:custGeom>
            <a:avLst/>
            <a:gdLst>
              <a:gd name="connsiteX0" fmla="*/ 0 w 6982548"/>
              <a:gd name="connsiteY0" fmla="*/ 0 h 1143000"/>
              <a:gd name="connsiteX1" fmla="*/ 6417083 w 6982548"/>
              <a:gd name="connsiteY1" fmla="*/ 0 h 1143000"/>
              <a:gd name="connsiteX2" fmla="*/ 6414065 w 6982548"/>
              <a:gd name="connsiteY2" fmla="*/ 6035 h 1143000"/>
              <a:gd name="connsiteX3" fmla="*/ 6982548 w 6982548"/>
              <a:gd name="connsiteY3" fmla="*/ 1143000 h 1143000"/>
              <a:gd name="connsiteX4" fmla="*/ 0 w 6982548"/>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2548" h="1143000">
                <a:moveTo>
                  <a:pt x="0" y="0"/>
                </a:moveTo>
                <a:lnTo>
                  <a:pt x="6417083" y="0"/>
                </a:lnTo>
                <a:lnTo>
                  <a:pt x="6414065" y="6035"/>
                </a:lnTo>
                <a:lnTo>
                  <a:pt x="6982548" y="1143000"/>
                </a:lnTo>
                <a:lnTo>
                  <a:pt x="0" y="11430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F17B5B8C-D127-424A-B77D-B0989264054F}"/>
              </a:ext>
            </a:extLst>
          </p:cNvPr>
          <p:cNvSpPr/>
          <p:nvPr/>
        </p:nvSpPr>
        <p:spPr>
          <a:xfrm>
            <a:off x="4165337" y="1223555"/>
            <a:ext cx="2257324" cy="1991756"/>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D7A2B46B-FFAA-42F8-B88D-58076229E296}"/>
              </a:ext>
            </a:extLst>
          </p:cNvPr>
          <p:cNvSpPr/>
          <p:nvPr/>
        </p:nvSpPr>
        <p:spPr>
          <a:xfrm>
            <a:off x="6128816" y="4439524"/>
            <a:ext cx="2257324" cy="1991756"/>
          </a:xfrm>
          <a:prstGeom prst="hexagon">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CC898046-72F4-4984-9C14-24B1FE0760D3}"/>
              </a:ext>
            </a:extLst>
          </p:cNvPr>
          <p:cNvSpPr/>
          <p:nvPr/>
        </p:nvSpPr>
        <p:spPr>
          <a:xfrm>
            <a:off x="4165337" y="3348095"/>
            <a:ext cx="2257324" cy="1991756"/>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D22DFAEF-260B-4F45-AA67-134CC6F09F5B}"/>
              </a:ext>
            </a:extLst>
          </p:cNvPr>
          <p:cNvSpPr/>
          <p:nvPr/>
        </p:nvSpPr>
        <p:spPr>
          <a:xfrm>
            <a:off x="6128816" y="2285825"/>
            <a:ext cx="2257324" cy="1991756"/>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234DF10-B736-448F-B166-B4468CF07F59}"/>
              </a:ext>
            </a:extLst>
          </p:cNvPr>
          <p:cNvSpPr/>
          <p:nvPr/>
        </p:nvSpPr>
        <p:spPr>
          <a:xfrm>
            <a:off x="8037576" y="2285825"/>
            <a:ext cx="3946333" cy="1991756"/>
          </a:xfrm>
          <a:custGeom>
            <a:avLst/>
            <a:gdLst>
              <a:gd name="connsiteX0" fmla="*/ 0 w 3946333"/>
              <a:gd name="connsiteY0" fmla="*/ 0 h 1991756"/>
              <a:gd name="connsiteX1" fmla="*/ 971977 w 3946333"/>
              <a:gd name="connsiteY1" fmla="*/ 0 h 1991756"/>
              <a:gd name="connsiteX2" fmla="*/ 2974356 w 3946333"/>
              <a:gd name="connsiteY2" fmla="*/ 0 h 1991756"/>
              <a:gd name="connsiteX3" fmla="*/ 3946333 w 3946333"/>
              <a:gd name="connsiteY3" fmla="*/ 0 h 1991756"/>
              <a:gd name="connsiteX4" fmla="*/ 3946333 w 3946333"/>
              <a:gd name="connsiteY4" fmla="*/ 1991756 h 1991756"/>
              <a:gd name="connsiteX5" fmla="*/ 2974356 w 3946333"/>
              <a:gd name="connsiteY5" fmla="*/ 1991756 h 1991756"/>
              <a:gd name="connsiteX6" fmla="*/ 971977 w 3946333"/>
              <a:gd name="connsiteY6" fmla="*/ 1991756 h 1991756"/>
              <a:gd name="connsiteX7" fmla="*/ 0 w 3946333"/>
              <a:gd name="connsiteY7" fmla="*/ 1991756 h 1991756"/>
              <a:gd name="connsiteX8" fmla="*/ 0 w 3946333"/>
              <a:gd name="connsiteY8" fmla="*/ 1991755 h 1991756"/>
              <a:gd name="connsiteX9" fmla="*/ 20852 w 3946333"/>
              <a:gd name="connsiteY9" fmla="*/ 1991755 h 1991756"/>
              <a:gd name="connsiteX10" fmla="*/ 518791 w 3946333"/>
              <a:gd name="connsiteY10" fmla="*/ 995878 h 1991756"/>
              <a:gd name="connsiteX11" fmla="*/ 20852 w 3946333"/>
              <a:gd name="connsiteY11" fmla="*/ 1 h 1991756"/>
              <a:gd name="connsiteX12" fmla="*/ 0 w 3946333"/>
              <a:gd name="connsiteY12" fmla="*/ 1 h 19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46333" h="1991756">
                <a:moveTo>
                  <a:pt x="0" y="0"/>
                </a:moveTo>
                <a:lnTo>
                  <a:pt x="971977" y="0"/>
                </a:lnTo>
                <a:lnTo>
                  <a:pt x="2974356" y="0"/>
                </a:lnTo>
                <a:lnTo>
                  <a:pt x="3946333" y="0"/>
                </a:lnTo>
                <a:lnTo>
                  <a:pt x="3946333" y="1991756"/>
                </a:lnTo>
                <a:lnTo>
                  <a:pt x="2974356" y="1991756"/>
                </a:lnTo>
                <a:lnTo>
                  <a:pt x="971977" y="1991756"/>
                </a:lnTo>
                <a:lnTo>
                  <a:pt x="0" y="1991756"/>
                </a:lnTo>
                <a:lnTo>
                  <a:pt x="0" y="1991755"/>
                </a:lnTo>
                <a:lnTo>
                  <a:pt x="20852" y="1991755"/>
                </a:lnTo>
                <a:lnTo>
                  <a:pt x="518791" y="995878"/>
                </a:lnTo>
                <a:lnTo>
                  <a:pt x="20852" y="1"/>
                </a:lnTo>
                <a:lnTo>
                  <a:pt x="0"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id="{75FE6C99-1221-4F95-BC3E-B6A7519B7615}"/>
              </a:ext>
            </a:extLst>
          </p:cNvPr>
          <p:cNvSpPr>
            <a:spLocks noChangeAspect="1"/>
          </p:cNvSpPr>
          <p:nvPr/>
        </p:nvSpPr>
        <p:spPr>
          <a:xfrm>
            <a:off x="4333879" y="1375649"/>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a:extLst>
              <a:ext uri="{FF2B5EF4-FFF2-40B4-BE49-F238E27FC236}">
                <a16:creationId xmlns:a16="http://schemas.microsoft.com/office/drawing/2014/main" id="{6A685D65-7EE9-47FD-A3AA-BE673F9F57CA}"/>
              </a:ext>
            </a:extLst>
          </p:cNvPr>
          <p:cNvSpPr>
            <a:spLocks noChangeAspect="1"/>
          </p:cNvSpPr>
          <p:nvPr/>
        </p:nvSpPr>
        <p:spPr>
          <a:xfrm>
            <a:off x="6297358" y="2434538"/>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a:extLst>
              <a:ext uri="{FF2B5EF4-FFF2-40B4-BE49-F238E27FC236}">
                <a16:creationId xmlns:a16="http://schemas.microsoft.com/office/drawing/2014/main" id="{790257DD-A92A-46F3-97AC-75FEE49851F5}"/>
              </a:ext>
            </a:extLst>
          </p:cNvPr>
          <p:cNvSpPr>
            <a:spLocks noChangeAspect="1"/>
          </p:cNvSpPr>
          <p:nvPr/>
        </p:nvSpPr>
        <p:spPr>
          <a:xfrm>
            <a:off x="4337778" y="3515464"/>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7FAE641B-A290-424B-89B8-4382F11D3331}"/>
              </a:ext>
            </a:extLst>
          </p:cNvPr>
          <p:cNvSpPr>
            <a:spLocks noChangeAspect="1"/>
          </p:cNvSpPr>
          <p:nvPr/>
        </p:nvSpPr>
        <p:spPr>
          <a:xfrm>
            <a:off x="6297358" y="4588237"/>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B822186-8E56-4E3F-8B84-6506AD9AD479}"/>
              </a:ext>
            </a:extLst>
          </p:cNvPr>
          <p:cNvSpPr txBox="1"/>
          <p:nvPr/>
        </p:nvSpPr>
        <p:spPr>
          <a:xfrm>
            <a:off x="387496" y="305067"/>
            <a:ext cx="3498704" cy="274320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dirty="0">
              <a:solidFill>
                <a:schemeClr val="bg1"/>
              </a:solidFill>
            </a:endParaRPr>
          </a:p>
        </p:txBody>
      </p:sp>
      <p:sp>
        <p:nvSpPr>
          <p:cNvPr id="43" name="TextBox 42">
            <a:extLst>
              <a:ext uri="{FF2B5EF4-FFF2-40B4-BE49-F238E27FC236}">
                <a16:creationId xmlns:a16="http://schemas.microsoft.com/office/drawing/2014/main" id="{C7EDF736-39A1-4652-8594-E76D32CE5511}"/>
              </a:ext>
            </a:extLst>
          </p:cNvPr>
          <p:cNvSpPr txBox="1"/>
          <p:nvPr/>
        </p:nvSpPr>
        <p:spPr>
          <a:xfrm>
            <a:off x="4876800" y="1603880"/>
            <a:ext cx="822960"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$43,891</a:t>
            </a:r>
          </a:p>
        </p:txBody>
      </p:sp>
      <p:sp>
        <p:nvSpPr>
          <p:cNvPr id="44" name="TextBox 43">
            <a:extLst>
              <a:ext uri="{FF2B5EF4-FFF2-40B4-BE49-F238E27FC236}">
                <a16:creationId xmlns:a16="http://schemas.microsoft.com/office/drawing/2014/main" id="{5BF94345-A7EA-4D3D-B688-F6F008172A57}"/>
              </a:ext>
            </a:extLst>
          </p:cNvPr>
          <p:cNvSpPr txBox="1"/>
          <p:nvPr/>
        </p:nvSpPr>
        <p:spPr>
          <a:xfrm>
            <a:off x="6791417" y="2667222"/>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$62,479</a:t>
            </a:r>
          </a:p>
        </p:txBody>
      </p:sp>
      <p:sp>
        <p:nvSpPr>
          <p:cNvPr id="45" name="TextBox 44">
            <a:extLst>
              <a:ext uri="{FF2B5EF4-FFF2-40B4-BE49-F238E27FC236}">
                <a16:creationId xmlns:a16="http://schemas.microsoft.com/office/drawing/2014/main" id="{65A9F1F8-4369-411E-A2E8-ABB8402C749A}"/>
              </a:ext>
            </a:extLst>
          </p:cNvPr>
          <p:cNvSpPr txBox="1"/>
          <p:nvPr/>
        </p:nvSpPr>
        <p:spPr>
          <a:xfrm>
            <a:off x="4827939" y="3747076"/>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$54,701</a:t>
            </a:r>
          </a:p>
        </p:txBody>
      </p:sp>
      <p:sp>
        <p:nvSpPr>
          <p:cNvPr id="46" name="TextBox 45">
            <a:extLst>
              <a:ext uri="{FF2B5EF4-FFF2-40B4-BE49-F238E27FC236}">
                <a16:creationId xmlns:a16="http://schemas.microsoft.com/office/drawing/2014/main" id="{401D2100-4E3D-428D-8BDE-05790DA7A434}"/>
              </a:ext>
            </a:extLst>
          </p:cNvPr>
          <p:cNvSpPr txBox="1"/>
          <p:nvPr/>
        </p:nvSpPr>
        <p:spPr>
          <a:xfrm>
            <a:off x="6764058" y="4814591"/>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$37,417</a:t>
            </a:r>
          </a:p>
        </p:txBody>
      </p:sp>
      <p:sp>
        <p:nvSpPr>
          <p:cNvPr id="47" name="TextBox 46">
            <a:extLst>
              <a:ext uri="{FF2B5EF4-FFF2-40B4-BE49-F238E27FC236}">
                <a16:creationId xmlns:a16="http://schemas.microsoft.com/office/drawing/2014/main" id="{89B6969C-7CD4-4FFC-8DC1-EB31B8FE2950}"/>
              </a:ext>
            </a:extLst>
          </p:cNvPr>
          <p:cNvSpPr txBox="1"/>
          <p:nvPr/>
        </p:nvSpPr>
        <p:spPr>
          <a:xfrm>
            <a:off x="8683054" y="2619983"/>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2AE93FFA-48FD-45B4-B2FD-6EB2221F5F23}"/>
              </a:ext>
            </a:extLst>
          </p:cNvPr>
          <p:cNvSpPr txBox="1"/>
          <p:nvPr/>
        </p:nvSpPr>
        <p:spPr>
          <a:xfrm>
            <a:off x="629745" y="3700909"/>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9" name="TextBox 48">
            <a:extLst>
              <a:ext uri="{FF2B5EF4-FFF2-40B4-BE49-F238E27FC236}">
                <a16:creationId xmlns:a16="http://schemas.microsoft.com/office/drawing/2014/main" id="{0CC4B20D-6C2A-48EB-BE46-451F85910177}"/>
              </a:ext>
            </a:extLst>
          </p:cNvPr>
          <p:cNvSpPr txBox="1"/>
          <p:nvPr/>
        </p:nvSpPr>
        <p:spPr>
          <a:xfrm>
            <a:off x="6619737" y="1267948"/>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0" name="TextBox 49">
            <a:extLst>
              <a:ext uri="{FF2B5EF4-FFF2-40B4-BE49-F238E27FC236}">
                <a16:creationId xmlns:a16="http://schemas.microsoft.com/office/drawing/2014/main" id="{251F9C4B-A1C9-46D8-B27B-65605D92C6C5}"/>
              </a:ext>
            </a:extLst>
          </p:cNvPr>
          <p:cNvSpPr txBox="1"/>
          <p:nvPr/>
        </p:nvSpPr>
        <p:spPr>
          <a:xfrm>
            <a:off x="638825" y="5492173"/>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2585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1000"/>
                                        <p:tgtEl>
                                          <p:spTgt spid="38"/>
                                        </p:tgtEl>
                                      </p:cBhvr>
                                    </p:animEffect>
                                    <p:anim calcmode="lin" valueType="num">
                                      <p:cBhvr>
                                        <p:cTn id="17" dur="1000" fill="hold"/>
                                        <p:tgtEl>
                                          <p:spTgt spid="38"/>
                                        </p:tgtEl>
                                        <p:attrNameLst>
                                          <p:attrName>ppt_x</p:attrName>
                                        </p:attrNameLst>
                                      </p:cBhvr>
                                      <p:tavLst>
                                        <p:tav tm="0">
                                          <p:val>
                                            <p:strVal val="#ppt_x"/>
                                          </p:val>
                                        </p:tav>
                                        <p:tav tm="100000">
                                          <p:val>
                                            <p:strVal val="#ppt_x"/>
                                          </p:val>
                                        </p:tav>
                                      </p:tavLst>
                                    </p:anim>
                                    <p:anim calcmode="lin" valueType="num">
                                      <p:cBhvr>
                                        <p:cTn id="18" dur="1000" fill="hold"/>
                                        <p:tgtEl>
                                          <p:spTgt spid="3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750"/>
                                        <p:tgtEl>
                                          <p:spTgt spid="3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left)">
                                      <p:cBhvr>
                                        <p:cTn id="30" dur="750"/>
                                        <p:tgtEl>
                                          <p:spTgt spid="49"/>
                                        </p:tgtEl>
                                      </p:cBhvr>
                                    </p:animEffect>
                                  </p:childTnLst>
                                </p:cTn>
                              </p:par>
                            </p:childTnLst>
                          </p:cTn>
                        </p:par>
                        <p:par>
                          <p:cTn id="31" fill="hold">
                            <p:stCondLst>
                              <p:cond delay="275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22" presetClass="entr" presetSubtype="8"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750"/>
                                        <p:tgtEl>
                                          <p:spTgt spid="3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left)">
                                      <p:cBhvr>
                                        <p:cTn id="53" dur="750"/>
                                        <p:tgtEl>
                                          <p:spTgt spid="4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1000"/>
                                        <p:tgtEl>
                                          <p:spTgt spid="45"/>
                                        </p:tgtEl>
                                      </p:cBhvr>
                                    </p:animEffect>
                                    <p:anim calcmode="lin" valueType="num">
                                      <p:cBhvr>
                                        <p:cTn id="68" dur="1000" fill="hold"/>
                                        <p:tgtEl>
                                          <p:spTgt spid="45"/>
                                        </p:tgtEl>
                                        <p:attrNameLst>
                                          <p:attrName>ppt_x</p:attrName>
                                        </p:attrNameLst>
                                      </p:cBhvr>
                                      <p:tavLst>
                                        <p:tav tm="0">
                                          <p:val>
                                            <p:strVal val="#ppt_x"/>
                                          </p:val>
                                        </p:tav>
                                        <p:tav tm="100000">
                                          <p:val>
                                            <p:strVal val="#ppt_x"/>
                                          </p:val>
                                        </p:tav>
                                      </p:tavLst>
                                    </p:anim>
                                    <p:anim calcmode="lin" valueType="num">
                                      <p:cBhvr>
                                        <p:cTn id="69" dur="1000" fill="hold"/>
                                        <p:tgtEl>
                                          <p:spTgt spid="45"/>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22" presetClass="entr" presetSubtype="2"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right)">
                                      <p:cBhvr>
                                        <p:cTn id="73" dur="750"/>
                                        <p:tgtEl>
                                          <p:spTgt spid="29"/>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right)">
                                      <p:cBhvr>
                                        <p:cTn id="76" dur="750"/>
                                        <p:tgtEl>
                                          <p:spTgt spid="48"/>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1000"/>
                                        <p:tgtEl>
                                          <p:spTgt spid="18"/>
                                        </p:tgtEl>
                                      </p:cBhvr>
                                    </p:animEffect>
                                    <p:anim calcmode="lin" valueType="num">
                                      <p:cBhvr>
                                        <p:cTn id="81" dur="1000" fill="hold"/>
                                        <p:tgtEl>
                                          <p:spTgt spid="18"/>
                                        </p:tgtEl>
                                        <p:attrNameLst>
                                          <p:attrName>ppt_x</p:attrName>
                                        </p:attrNameLst>
                                      </p:cBhvr>
                                      <p:tavLst>
                                        <p:tav tm="0">
                                          <p:val>
                                            <p:strVal val="#ppt_x"/>
                                          </p:val>
                                        </p:tav>
                                        <p:tav tm="100000">
                                          <p:val>
                                            <p:strVal val="#ppt_x"/>
                                          </p:val>
                                        </p:tav>
                                      </p:tavLst>
                                    </p:anim>
                                    <p:anim calcmode="lin" valueType="num">
                                      <p:cBhvr>
                                        <p:cTn id="82" dur="1000" fill="hold"/>
                                        <p:tgtEl>
                                          <p:spTgt spid="1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1000"/>
                                        <p:tgtEl>
                                          <p:spTgt spid="46"/>
                                        </p:tgtEl>
                                      </p:cBhvr>
                                    </p:animEffect>
                                    <p:anim calcmode="lin" valueType="num">
                                      <p:cBhvr>
                                        <p:cTn id="91" dur="1000" fill="hold"/>
                                        <p:tgtEl>
                                          <p:spTgt spid="46"/>
                                        </p:tgtEl>
                                        <p:attrNameLst>
                                          <p:attrName>ppt_x</p:attrName>
                                        </p:attrNameLst>
                                      </p:cBhvr>
                                      <p:tavLst>
                                        <p:tav tm="0">
                                          <p:val>
                                            <p:strVal val="#ppt_x"/>
                                          </p:val>
                                        </p:tav>
                                        <p:tav tm="100000">
                                          <p:val>
                                            <p:strVal val="#ppt_x"/>
                                          </p:val>
                                        </p:tav>
                                      </p:tavLst>
                                    </p:anim>
                                    <p:anim calcmode="lin" valueType="num">
                                      <p:cBhvr>
                                        <p:cTn id="92" dur="1000" fill="hold"/>
                                        <p:tgtEl>
                                          <p:spTgt spid="46"/>
                                        </p:tgtEl>
                                        <p:attrNameLst>
                                          <p:attrName>ppt_y</p:attrName>
                                        </p:attrNameLst>
                                      </p:cBhvr>
                                      <p:tavLst>
                                        <p:tav tm="0">
                                          <p:val>
                                            <p:strVal val="#ppt_y+.1"/>
                                          </p:val>
                                        </p:tav>
                                        <p:tav tm="100000">
                                          <p:val>
                                            <p:strVal val="#ppt_y"/>
                                          </p:val>
                                        </p:tav>
                                      </p:tavLst>
                                    </p:anim>
                                  </p:childTnLst>
                                </p:cTn>
                              </p:par>
                            </p:childTnLst>
                          </p:cTn>
                        </p:par>
                        <p:par>
                          <p:cTn id="93" fill="hold">
                            <p:stCondLst>
                              <p:cond delay="7250"/>
                            </p:stCondLst>
                            <p:childTnLst>
                              <p:par>
                                <p:cTn id="94" presetID="22" presetClass="entr" presetSubtype="2"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right)">
                                      <p:cBhvr>
                                        <p:cTn id="96" dur="750"/>
                                        <p:tgtEl>
                                          <p:spTgt spid="27"/>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wipe(right)">
                                      <p:cBhvr>
                                        <p:cTn id="99"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animBg="1"/>
      <p:bldP spid="27" grpId="0" animBg="1"/>
      <p:bldP spid="15" grpId="0" animBg="1"/>
      <p:bldP spid="18" grpId="0" animBg="1"/>
      <p:bldP spid="20" grpId="0" animBg="1"/>
      <p:bldP spid="22"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P spid="50"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500"/>
                                        <p:tgtEl>
                                          <p:spTgt spid="10"/>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7607A9-0B8A-43E1-8D81-08551B3A3AA7}"/>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 name="Rectangle 1">
            <a:extLst>
              <a:ext uri="{FF2B5EF4-FFF2-40B4-BE49-F238E27FC236}">
                <a16:creationId xmlns:a16="http://schemas.microsoft.com/office/drawing/2014/main" id="{1DC7D0D6-8D98-492D-BF56-48313B2ED8E6}"/>
              </a:ext>
            </a:extLst>
          </p:cNvPr>
          <p:cNvSpPr/>
          <p:nvPr/>
        </p:nvSpPr>
        <p:spPr>
          <a:xfrm>
            <a:off x="533399" y="2057400"/>
            <a:ext cx="3581399" cy="4191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0CFE9B-423E-4C67-BE28-1014F0D01729}"/>
              </a:ext>
            </a:extLst>
          </p:cNvPr>
          <p:cNvSpPr/>
          <p:nvPr/>
        </p:nvSpPr>
        <p:spPr>
          <a:xfrm>
            <a:off x="-5758" y="4419600"/>
            <a:ext cx="4120555" cy="914400"/>
          </a:xfrm>
          <a:prstGeom prst="rect">
            <a:avLst/>
          </a:prstGeom>
          <a:solidFill>
            <a:srgbClr val="EF342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E8E87F-FAEB-4F63-B5BE-E270B4A60A40}"/>
              </a:ext>
            </a:extLst>
          </p:cNvPr>
          <p:cNvSpPr/>
          <p:nvPr/>
        </p:nvSpPr>
        <p:spPr>
          <a:xfrm>
            <a:off x="4502292" y="990600"/>
            <a:ext cx="7156307" cy="5257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1A829C-2726-4147-8905-A1BE3E3C5DB8}"/>
              </a:ext>
            </a:extLst>
          </p:cNvPr>
          <p:cNvSpPr/>
          <p:nvPr/>
        </p:nvSpPr>
        <p:spPr>
          <a:xfrm>
            <a:off x="4502292" y="5181600"/>
            <a:ext cx="7689707" cy="1066800"/>
          </a:xfrm>
          <a:prstGeom prst="rect">
            <a:avLst/>
          </a:prstGeom>
          <a:solidFill>
            <a:srgbClr val="8397B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330846-AD0B-4CF4-AC8D-FEC785667DF4}"/>
              </a:ext>
            </a:extLst>
          </p:cNvPr>
          <p:cNvSpPr txBox="1"/>
          <p:nvPr/>
        </p:nvSpPr>
        <p:spPr>
          <a:xfrm>
            <a:off x="4876800" y="5372986"/>
            <a:ext cx="6781799" cy="67710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a:t>
            </a:r>
          </a:p>
        </p:txBody>
      </p:sp>
      <p:sp>
        <p:nvSpPr>
          <p:cNvPr id="13" name="TextBox 12">
            <a:extLst>
              <a:ext uri="{FF2B5EF4-FFF2-40B4-BE49-F238E27FC236}">
                <a16:creationId xmlns:a16="http://schemas.microsoft.com/office/drawing/2014/main" id="{232D1F28-98BB-4EA6-AA6A-5B47F2F693CD}"/>
              </a:ext>
            </a:extLst>
          </p:cNvPr>
          <p:cNvSpPr txBox="1"/>
          <p:nvPr/>
        </p:nvSpPr>
        <p:spPr>
          <a:xfrm>
            <a:off x="152400" y="4454674"/>
            <a:ext cx="3962397" cy="86177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4532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Effect transition="in" filter="fade">
                                      <p:cBhvr>
                                        <p:cTn id="26" dur="1000"/>
                                        <p:tgtEl>
                                          <p:spTgt spid="10"/>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A252098-4472-4BEA-8C50-3883EA983445}"/>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3" name="Freeform: Shape 22">
            <a:extLst>
              <a:ext uri="{FF2B5EF4-FFF2-40B4-BE49-F238E27FC236}">
                <a16:creationId xmlns:a16="http://schemas.microsoft.com/office/drawing/2014/main" id="{21990B01-BF01-49FE-ABAC-F2626413CD65}"/>
              </a:ext>
            </a:extLst>
          </p:cNvPr>
          <p:cNvSpPr/>
          <p:nvPr/>
        </p:nvSpPr>
        <p:spPr>
          <a:xfrm>
            <a:off x="914400" y="2802828"/>
            <a:ext cx="3564348" cy="1388876"/>
          </a:xfrm>
          <a:custGeom>
            <a:avLst/>
            <a:gdLst>
              <a:gd name="connsiteX0" fmla="*/ 0 w 3773757"/>
              <a:gd name="connsiteY0" fmla="*/ 0 h 1470474"/>
              <a:gd name="connsiteX1" fmla="*/ 3773757 w 3773757"/>
              <a:gd name="connsiteY1" fmla="*/ 0 h 1470474"/>
              <a:gd name="connsiteX2" fmla="*/ 3406138 w 3773757"/>
              <a:gd name="connsiteY2" fmla="*/ 735237 h 1470474"/>
              <a:gd name="connsiteX3" fmla="*/ 3773757 w 3773757"/>
              <a:gd name="connsiteY3" fmla="*/ 1470474 h 1470474"/>
              <a:gd name="connsiteX4" fmla="*/ 0 w 3773757"/>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757" h="1470474">
                <a:moveTo>
                  <a:pt x="0" y="0"/>
                </a:moveTo>
                <a:lnTo>
                  <a:pt x="3773757" y="0"/>
                </a:lnTo>
                <a:lnTo>
                  <a:pt x="3406138" y="735237"/>
                </a:lnTo>
                <a:lnTo>
                  <a:pt x="3773757" y="1470474"/>
                </a:lnTo>
                <a:lnTo>
                  <a:pt x="0" y="147047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1652542D-DBEE-4A0F-9B4A-A36A4644FE98}"/>
              </a:ext>
            </a:extLst>
          </p:cNvPr>
          <p:cNvSpPr/>
          <p:nvPr/>
        </p:nvSpPr>
        <p:spPr>
          <a:xfrm>
            <a:off x="5673420" y="2062094"/>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C125A3EE-79B7-4447-B8AE-17DB3813A2EB}"/>
              </a:ext>
            </a:extLst>
          </p:cNvPr>
          <p:cNvSpPr/>
          <p:nvPr/>
        </p:nvSpPr>
        <p:spPr>
          <a:xfrm>
            <a:off x="5673420" y="3563896"/>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505C2DD0-CF40-43E3-996D-2648C3ED2B66}"/>
              </a:ext>
            </a:extLst>
          </p:cNvPr>
          <p:cNvSpPr/>
          <p:nvPr/>
        </p:nvSpPr>
        <p:spPr>
          <a:xfrm>
            <a:off x="7070232" y="2062094"/>
            <a:ext cx="4089051" cy="1388876"/>
          </a:xfrm>
          <a:custGeom>
            <a:avLst/>
            <a:gdLst>
              <a:gd name="connsiteX0" fmla="*/ 0 w 4089051"/>
              <a:gd name="connsiteY0" fmla="*/ 0 h 1388876"/>
              <a:gd name="connsiteX1" fmla="*/ 4089051 w 4089051"/>
              <a:gd name="connsiteY1" fmla="*/ 0 h 1388876"/>
              <a:gd name="connsiteX2" fmla="*/ 4089051 w 4089051"/>
              <a:gd name="connsiteY2" fmla="*/ 1388876 h 1388876"/>
              <a:gd name="connsiteX3" fmla="*/ 15135 w 4089051"/>
              <a:gd name="connsiteY3" fmla="*/ 1388876 h 1388876"/>
              <a:gd name="connsiteX4" fmla="*/ 360129 w 4089051"/>
              <a:gd name="connsiteY4" fmla="*/ 698888 h 1388876"/>
              <a:gd name="connsiteX5" fmla="*/ 12910 w 4089051"/>
              <a:gd name="connsiteY5" fmla="*/ 4450 h 1388876"/>
              <a:gd name="connsiteX6" fmla="*/ 0 w 4089051"/>
              <a:gd name="connsiteY6" fmla="*/ 4450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0" y="0"/>
                </a:moveTo>
                <a:lnTo>
                  <a:pt x="4089051" y="0"/>
                </a:lnTo>
                <a:lnTo>
                  <a:pt x="4089051" y="1388876"/>
                </a:lnTo>
                <a:lnTo>
                  <a:pt x="15135" y="1388876"/>
                </a:lnTo>
                <a:lnTo>
                  <a:pt x="360129" y="698888"/>
                </a:lnTo>
                <a:lnTo>
                  <a:pt x="12910" y="4450"/>
                </a:lnTo>
                <a:lnTo>
                  <a:pt x="0" y="445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22FEF6A-997B-499E-B6B3-A777CB7E0129}"/>
              </a:ext>
            </a:extLst>
          </p:cNvPr>
          <p:cNvSpPr/>
          <p:nvPr/>
        </p:nvSpPr>
        <p:spPr>
          <a:xfrm>
            <a:off x="5690435" y="1280160"/>
            <a:ext cx="5466963" cy="683651"/>
          </a:xfrm>
          <a:custGeom>
            <a:avLst/>
            <a:gdLst>
              <a:gd name="connsiteX0" fmla="*/ 0 w 5771624"/>
              <a:gd name="connsiteY0" fmla="*/ 0 h 723816"/>
              <a:gd name="connsiteX1" fmla="*/ 5771624 w 5771624"/>
              <a:gd name="connsiteY1" fmla="*/ 0 h 723816"/>
              <a:gd name="connsiteX2" fmla="*/ 5771624 w 5771624"/>
              <a:gd name="connsiteY2" fmla="*/ 723816 h 723816"/>
              <a:gd name="connsiteX3" fmla="*/ 361908 w 5771624"/>
              <a:gd name="connsiteY3" fmla="*/ 723816 h 723816"/>
            </a:gdLst>
            <a:ahLst/>
            <a:cxnLst>
              <a:cxn ang="0">
                <a:pos x="connsiteX0" y="connsiteY0"/>
              </a:cxn>
              <a:cxn ang="0">
                <a:pos x="connsiteX1" y="connsiteY1"/>
              </a:cxn>
              <a:cxn ang="0">
                <a:pos x="connsiteX2" y="connsiteY2"/>
              </a:cxn>
              <a:cxn ang="0">
                <a:pos x="connsiteX3" y="connsiteY3"/>
              </a:cxn>
            </a:cxnLst>
            <a:rect l="l" t="t" r="r" b="b"/>
            <a:pathLst>
              <a:path w="5771624" h="723816">
                <a:moveTo>
                  <a:pt x="0" y="0"/>
                </a:moveTo>
                <a:lnTo>
                  <a:pt x="5771624" y="0"/>
                </a:lnTo>
                <a:lnTo>
                  <a:pt x="5771624" y="723816"/>
                </a:lnTo>
                <a:lnTo>
                  <a:pt x="361908" y="72381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375E0B2-5369-49C9-8ED6-370C21C70C0A}"/>
              </a:ext>
            </a:extLst>
          </p:cNvPr>
          <p:cNvSpPr/>
          <p:nvPr/>
        </p:nvSpPr>
        <p:spPr>
          <a:xfrm>
            <a:off x="914400" y="4317725"/>
            <a:ext cx="3567110" cy="1388876"/>
          </a:xfrm>
          <a:custGeom>
            <a:avLst/>
            <a:gdLst>
              <a:gd name="connsiteX0" fmla="*/ 0 w 3776682"/>
              <a:gd name="connsiteY0" fmla="*/ 0 h 1470474"/>
              <a:gd name="connsiteX1" fmla="*/ 3776682 w 3776682"/>
              <a:gd name="connsiteY1" fmla="*/ 0 h 1470474"/>
              <a:gd name="connsiteX2" fmla="*/ 3409063 w 3776682"/>
              <a:gd name="connsiteY2" fmla="*/ 735237 h 1470474"/>
              <a:gd name="connsiteX3" fmla="*/ 3776682 w 3776682"/>
              <a:gd name="connsiteY3" fmla="*/ 1470474 h 1470474"/>
              <a:gd name="connsiteX4" fmla="*/ 0 w 3776682"/>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682" h="1470474">
                <a:moveTo>
                  <a:pt x="0" y="0"/>
                </a:moveTo>
                <a:lnTo>
                  <a:pt x="3776682" y="0"/>
                </a:lnTo>
                <a:lnTo>
                  <a:pt x="3409063" y="735237"/>
                </a:lnTo>
                <a:lnTo>
                  <a:pt x="3776682" y="1470474"/>
                </a:lnTo>
                <a:lnTo>
                  <a:pt x="0" y="1470474"/>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C64721C-488E-47B2-BC86-3BC5F28FF46A}"/>
              </a:ext>
            </a:extLst>
          </p:cNvPr>
          <p:cNvSpPr/>
          <p:nvPr/>
        </p:nvSpPr>
        <p:spPr>
          <a:xfrm>
            <a:off x="7070232" y="3563896"/>
            <a:ext cx="4089051" cy="1388876"/>
          </a:xfrm>
          <a:custGeom>
            <a:avLst/>
            <a:gdLst>
              <a:gd name="connsiteX0" fmla="*/ 29926 w 4089051"/>
              <a:gd name="connsiteY0" fmla="*/ 0 h 1388876"/>
              <a:gd name="connsiteX1" fmla="*/ 4089051 w 4089051"/>
              <a:gd name="connsiteY1" fmla="*/ 0 h 1388876"/>
              <a:gd name="connsiteX2" fmla="*/ 4089051 w 4089051"/>
              <a:gd name="connsiteY2" fmla="*/ 1388876 h 1388876"/>
              <a:gd name="connsiteX3" fmla="*/ 0 w 4089051"/>
              <a:gd name="connsiteY3" fmla="*/ 1388876 h 1388876"/>
              <a:gd name="connsiteX4" fmla="*/ 0 w 4089051"/>
              <a:gd name="connsiteY4" fmla="*/ 1388875 h 1388876"/>
              <a:gd name="connsiteX5" fmla="*/ 29925 w 4089051"/>
              <a:gd name="connsiteY5" fmla="*/ 1388875 h 1388876"/>
              <a:gd name="connsiteX6" fmla="*/ 377144 w 4089051"/>
              <a:gd name="connsiteY6" fmla="*/ 694437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29926" y="0"/>
                </a:moveTo>
                <a:lnTo>
                  <a:pt x="4089051" y="0"/>
                </a:lnTo>
                <a:lnTo>
                  <a:pt x="4089051" y="1388876"/>
                </a:lnTo>
                <a:lnTo>
                  <a:pt x="0" y="1388876"/>
                </a:lnTo>
                <a:lnTo>
                  <a:pt x="0" y="1388875"/>
                </a:lnTo>
                <a:lnTo>
                  <a:pt x="29925" y="1388875"/>
                </a:lnTo>
                <a:lnTo>
                  <a:pt x="377144" y="694437"/>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AE13CFB6-208F-4396-880D-F80F1531D89A}"/>
              </a:ext>
            </a:extLst>
          </p:cNvPr>
          <p:cNvSpPr/>
          <p:nvPr/>
        </p:nvSpPr>
        <p:spPr>
          <a:xfrm>
            <a:off x="4304261" y="2802828"/>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a:extLst>
              <a:ext uri="{FF2B5EF4-FFF2-40B4-BE49-F238E27FC236}">
                <a16:creationId xmlns:a16="http://schemas.microsoft.com/office/drawing/2014/main" id="{3F64A76E-BFB0-4EC0-BE5A-17D59E3689F4}"/>
              </a:ext>
            </a:extLst>
          </p:cNvPr>
          <p:cNvSpPr/>
          <p:nvPr/>
        </p:nvSpPr>
        <p:spPr>
          <a:xfrm>
            <a:off x="4307023" y="4317725"/>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a:extLst>
              <a:ext uri="{FF2B5EF4-FFF2-40B4-BE49-F238E27FC236}">
                <a16:creationId xmlns:a16="http://schemas.microsoft.com/office/drawing/2014/main" id="{BCCC7B5A-CEAA-410B-8BE8-88985DCCE643}"/>
              </a:ext>
            </a:extLst>
          </p:cNvPr>
          <p:cNvSpPr/>
          <p:nvPr/>
        </p:nvSpPr>
        <p:spPr>
          <a:xfrm>
            <a:off x="5673420" y="5114440"/>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a:extLst>
              <a:ext uri="{FF2B5EF4-FFF2-40B4-BE49-F238E27FC236}">
                <a16:creationId xmlns:a16="http://schemas.microsoft.com/office/drawing/2014/main" id="{7A291A09-7315-4884-94B9-7FBE4D695C41}"/>
              </a:ext>
            </a:extLst>
          </p:cNvPr>
          <p:cNvSpPr/>
          <p:nvPr/>
        </p:nvSpPr>
        <p:spPr>
          <a:xfrm>
            <a:off x="4304261" y="1321360"/>
            <a:ext cx="1574061" cy="1388876"/>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A9B9C4C-F520-4ED6-84DE-A98ACB4A4D83}"/>
              </a:ext>
            </a:extLst>
          </p:cNvPr>
          <p:cNvSpPr txBox="1"/>
          <p:nvPr/>
        </p:nvSpPr>
        <p:spPr>
          <a:xfrm>
            <a:off x="4663440" y="16029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p:txBody>
      </p:sp>
      <p:sp>
        <p:nvSpPr>
          <p:cNvPr id="42" name="TextBox 41">
            <a:extLst>
              <a:ext uri="{FF2B5EF4-FFF2-40B4-BE49-F238E27FC236}">
                <a16:creationId xmlns:a16="http://schemas.microsoft.com/office/drawing/2014/main" id="{59053479-C558-4B67-AB94-2CCB52A44544}"/>
              </a:ext>
            </a:extLst>
          </p:cNvPr>
          <p:cNvSpPr txBox="1"/>
          <p:nvPr/>
        </p:nvSpPr>
        <p:spPr>
          <a:xfrm>
            <a:off x="6207855" y="1280160"/>
            <a:ext cx="4463072"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86957735-8CF2-4CA0-A945-FC0A5B81AAC9}"/>
              </a:ext>
            </a:extLst>
          </p:cNvPr>
          <p:cNvSpPr txBox="1"/>
          <p:nvPr/>
        </p:nvSpPr>
        <p:spPr>
          <a:xfrm>
            <a:off x="7504950" y="2141108"/>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4" name="TextBox 43">
            <a:extLst>
              <a:ext uri="{FF2B5EF4-FFF2-40B4-BE49-F238E27FC236}">
                <a16:creationId xmlns:a16="http://schemas.microsoft.com/office/drawing/2014/main" id="{367BC06B-800B-4E2F-9423-901D83BEB501}"/>
              </a:ext>
            </a:extLst>
          </p:cNvPr>
          <p:cNvSpPr txBox="1"/>
          <p:nvPr/>
        </p:nvSpPr>
        <p:spPr>
          <a:xfrm>
            <a:off x="967219" y="2868265"/>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5" name="TextBox 44">
            <a:extLst>
              <a:ext uri="{FF2B5EF4-FFF2-40B4-BE49-F238E27FC236}">
                <a16:creationId xmlns:a16="http://schemas.microsoft.com/office/drawing/2014/main" id="{17DAB167-2A82-4DAD-87F7-6D3E1CC40659}"/>
              </a:ext>
            </a:extLst>
          </p:cNvPr>
          <p:cNvSpPr txBox="1"/>
          <p:nvPr/>
        </p:nvSpPr>
        <p:spPr>
          <a:xfrm>
            <a:off x="7504950" y="3629333"/>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6" name="TextBox 45">
            <a:extLst>
              <a:ext uri="{FF2B5EF4-FFF2-40B4-BE49-F238E27FC236}">
                <a16:creationId xmlns:a16="http://schemas.microsoft.com/office/drawing/2014/main" id="{1E9A834C-B7F0-49D3-A5E7-9D6DDE713FA9}"/>
              </a:ext>
            </a:extLst>
          </p:cNvPr>
          <p:cNvSpPr txBox="1"/>
          <p:nvPr/>
        </p:nvSpPr>
        <p:spPr>
          <a:xfrm>
            <a:off x="1032717" y="4350443"/>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6E9B9BA3-1415-4D77-84CF-BD4910BA69E7}"/>
              </a:ext>
            </a:extLst>
          </p:cNvPr>
          <p:cNvSpPr txBox="1"/>
          <p:nvPr/>
        </p:nvSpPr>
        <p:spPr>
          <a:xfrm>
            <a:off x="6035040" y="234505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p:txBody>
      </p:sp>
      <p:sp>
        <p:nvSpPr>
          <p:cNvPr id="49" name="TextBox 48">
            <a:extLst>
              <a:ext uri="{FF2B5EF4-FFF2-40B4-BE49-F238E27FC236}">
                <a16:creationId xmlns:a16="http://schemas.microsoft.com/office/drawing/2014/main" id="{335E31A0-C034-448C-9D96-9F742D88B479}"/>
              </a:ext>
            </a:extLst>
          </p:cNvPr>
          <p:cNvSpPr txBox="1"/>
          <p:nvPr/>
        </p:nvSpPr>
        <p:spPr>
          <a:xfrm>
            <a:off x="4665316" y="3085786"/>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p:txBody>
      </p:sp>
      <p:sp>
        <p:nvSpPr>
          <p:cNvPr id="50" name="TextBox 49">
            <a:extLst>
              <a:ext uri="{FF2B5EF4-FFF2-40B4-BE49-F238E27FC236}">
                <a16:creationId xmlns:a16="http://schemas.microsoft.com/office/drawing/2014/main" id="{7268017F-8D0F-45DB-BE31-83862112F8ED}"/>
              </a:ext>
            </a:extLst>
          </p:cNvPr>
          <p:cNvSpPr txBox="1"/>
          <p:nvPr/>
        </p:nvSpPr>
        <p:spPr>
          <a:xfrm>
            <a:off x="6032511" y="38468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p:txBody>
      </p:sp>
      <p:sp>
        <p:nvSpPr>
          <p:cNvPr id="51" name="TextBox 50">
            <a:extLst>
              <a:ext uri="{FF2B5EF4-FFF2-40B4-BE49-F238E27FC236}">
                <a16:creationId xmlns:a16="http://schemas.microsoft.com/office/drawing/2014/main" id="{F72FB4E5-B220-4F01-A132-0748F3D7449D}"/>
              </a:ext>
            </a:extLst>
          </p:cNvPr>
          <p:cNvSpPr txBox="1"/>
          <p:nvPr/>
        </p:nvSpPr>
        <p:spPr>
          <a:xfrm>
            <a:off x="4663440" y="460068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05</a:t>
            </a:r>
          </a:p>
          <a:p>
            <a:pPr algn="ctr"/>
            <a:r>
              <a:rPr lang="en-US" sz="1100" b="1" dirty="0">
                <a:solidFill>
                  <a:srgbClr val="454545"/>
                </a:solidFill>
              </a:rPr>
              <a:t>OPTION</a:t>
            </a:r>
          </a:p>
        </p:txBody>
      </p:sp>
      <p:sp>
        <p:nvSpPr>
          <p:cNvPr id="52" name="TextBox 51">
            <a:extLst>
              <a:ext uri="{FF2B5EF4-FFF2-40B4-BE49-F238E27FC236}">
                <a16:creationId xmlns:a16="http://schemas.microsoft.com/office/drawing/2014/main" id="{5B60B75A-4041-44C0-9F97-869F4906BCCD}"/>
              </a:ext>
            </a:extLst>
          </p:cNvPr>
          <p:cNvSpPr txBox="1"/>
          <p:nvPr/>
        </p:nvSpPr>
        <p:spPr>
          <a:xfrm>
            <a:off x="6032511" y="539833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06</a:t>
            </a:r>
          </a:p>
          <a:p>
            <a:pPr algn="ctr"/>
            <a:r>
              <a:rPr lang="en-US" sz="1100" b="1" dirty="0">
                <a:solidFill>
                  <a:srgbClr val="454545"/>
                </a:solidFill>
              </a:rPr>
              <a:t>OPTION</a:t>
            </a:r>
          </a:p>
        </p:txBody>
      </p:sp>
      <p:sp>
        <p:nvSpPr>
          <p:cNvPr id="56" name="Freeform: Shape 55">
            <a:extLst>
              <a:ext uri="{FF2B5EF4-FFF2-40B4-BE49-F238E27FC236}">
                <a16:creationId xmlns:a16="http://schemas.microsoft.com/office/drawing/2014/main" id="{08361128-913C-4056-8423-F762B27683FF}"/>
              </a:ext>
            </a:extLst>
          </p:cNvPr>
          <p:cNvSpPr/>
          <p:nvPr/>
        </p:nvSpPr>
        <p:spPr>
          <a:xfrm>
            <a:off x="7089152" y="5084316"/>
            <a:ext cx="4068246" cy="683651"/>
          </a:xfrm>
          <a:custGeom>
            <a:avLst/>
            <a:gdLst>
              <a:gd name="connsiteX0" fmla="*/ 0 w 4068246"/>
              <a:gd name="connsiteY0" fmla="*/ 0 h 683651"/>
              <a:gd name="connsiteX1" fmla="*/ 4068246 w 4068246"/>
              <a:gd name="connsiteY1" fmla="*/ 0 h 683651"/>
              <a:gd name="connsiteX2" fmla="*/ 4068246 w 4068246"/>
              <a:gd name="connsiteY2" fmla="*/ 683651 h 683651"/>
              <a:gd name="connsiteX3" fmla="*/ 342805 w 4068246"/>
              <a:gd name="connsiteY3" fmla="*/ 683651 h 683651"/>
            </a:gdLst>
            <a:ahLst/>
            <a:cxnLst>
              <a:cxn ang="0">
                <a:pos x="connsiteX0" y="connsiteY0"/>
              </a:cxn>
              <a:cxn ang="0">
                <a:pos x="connsiteX1" y="connsiteY1"/>
              </a:cxn>
              <a:cxn ang="0">
                <a:pos x="connsiteX2" y="connsiteY2"/>
              </a:cxn>
              <a:cxn ang="0">
                <a:pos x="connsiteX3" y="connsiteY3"/>
              </a:cxn>
            </a:cxnLst>
            <a:rect l="l" t="t" r="r" b="b"/>
            <a:pathLst>
              <a:path w="4068246" h="683651">
                <a:moveTo>
                  <a:pt x="0" y="0"/>
                </a:moveTo>
                <a:lnTo>
                  <a:pt x="4068246" y="0"/>
                </a:lnTo>
                <a:lnTo>
                  <a:pt x="4068246" y="683651"/>
                </a:lnTo>
                <a:lnTo>
                  <a:pt x="342805" y="68365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E296AAE-C09C-4ABF-B8E8-DABFEA0E72A2}"/>
              </a:ext>
            </a:extLst>
          </p:cNvPr>
          <p:cNvSpPr txBox="1"/>
          <p:nvPr/>
        </p:nvSpPr>
        <p:spPr>
          <a:xfrm>
            <a:off x="7606572" y="5084316"/>
            <a:ext cx="3526466"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a:t>
            </a:r>
          </a:p>
        </p:txBody>
      </p:sp>
    </p:spTree>
    <p:extLst>
      <p:ext uri="{BB962C8B-B14F-4D97-AF65-F5344CB8AC3E}">
        <p14:creationId xmlns:p14="http://schemas.microsoft.com/office/powerpoint/2010/main" val="382024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000"/>
                                        <p:tgtEl>
                                          <p:spTgt spid="41"/>
                                        </p:tgtEl>
                                      </p:cBhvr>
                                    </p:animEffect>
                                    <p:anim calcmode="lin" valueType="num">
                                      <p:cBhvr>
                                        <p:cTn id="17" dur="1000" fill="hold"/>
                                        <p:tgtEl>
                                          <p:spTgt spid="41"/>
                                        </p:tgtEl>
                                        <p:attrNameLst>
                                          <p:attrName>ppt_x</p:attrName>
                                        </p:attrNameLst>
                                      </p:cBhvr>
                                      <p:tavLst>
                                        <p:tav tm="0">
                                          <p:val>
                                            <p:strVal val="#ppt_x"/>
                                          </p:val>
                                        </p:tav>
                                        <p:tav tm="100000">
                                          <p:val>
                                            <p:strVal val="#ppt_x"/>
                                          </p:val>
                                        </p:tav>
                                      </p:tavLst>
                                    </p:anim>
                                    <p:anim calcmode="lin" valueType="num">
                                      <p:cBhvr>
                                        <p:cTn id="18" dur="1000" fill="hold"/>
                                        <p:tgtEl>
                                          <p:spTgt spid="4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750"/>
                                        <p:tgtEl>
                                          <p:spTgt spid="2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750"/>
                                        <p:tgtEl>
                                          <p:spTgt spid="42"/>
                                        </p:tgtEl>
                                      </p:cBhvr>
                                    </p:animEffect>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anim calcmode="lin" valueType="num">
                                      <p:cBhvr>
                                        <p:cTn id="35" dur="1000" fill="hold"/>
                                        <p:tgtEl>
                                          <p:spTgt spid="48"/>
                                        </p:tgtEl>
                                        <p:attrNameLst>
                                          <p:attrName>ppt_x</p:attrName>
                                        </p:attrNameLst>
                                      </p:cBhvr>
                                      <p:tavLst>
                                        <p:tav tm="0">
                                          <p:val>
                                            <p:strVal val="#ppt_x"/>
                                          </p:val>
                                        </p:tav>
                                        <p:tav tm="100000">
                                          <p:val>
                                            <p:strVal val="#ppt_x"/>
                                          </p:val>
                                        </p:tav>
                                      </p:tavLst>
                                    </p:anim>
                                    <p:anim calcmode="lin" valueType="num">
                                      <p:cBhvr>
                                        <p:cTn id="36" dur="1000" fill="hold"/>
                                        <p:tgtEl>
                                          <p:spTgt spid="48"/>
                                        </p:tgtEl>
                                        <p:attrNameLst>
                                          <p:attrName>ppt_y</p:attrName>
                                        </p:attrNameLst>
                                      </p:cBhvr>
                                      <p:tavLst>
                                        <p:tav tm="0">
                                          <p:val>
                                            <p:strVal val="#ppt_y+.1"/>
                                          </p:val>
                                        </p:tav>
                                        <p:tav tm="100000">
                                          <p:val>
                                            <p:strVal val="#ppt_y"/>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750"/>
                                        <p:tgtEl>
                                          <p:spTgt spid="43"/>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1000"/>
                                        <p:tgtEl>
                                          <p:spTgt spid="49"/>
                                        </p:tgtEl>
                                      </p:cBhvr>
                                    </p:animEffect>
                                    <p:anim calcmode="lin" valueType="num">
                                      <p:cBhvr>
                                        <p:cTn id="53" dur="1000" fill="hold"/>
                                        <p:tgtEl>
                                          <p:spTgt spid="49"/>
                                        </p:tgtEl>
                                        <p:attrNameLst>
                                          <p:attrName>ppt_x</p:attrName>
                                        </p:attrNameLst>
                                      </p:cBhvr>
                                      <p:tavLst>
                                        <p:tav tm="0">
                                          <p:val>
                                            <p:strVal val="#ppt_x"/>
                                          </p:val>
                                        </p:tav>
                                        <p:tav tm="100000">
                                          <p:val>
                                            <p:strVal val="#ppt_x"/>
                                          </p:val>
                                        </p:tav>
                                      </p:tavLst>
                                    </p:anim>
                                    <p:anim calcmode="lin" valueType="num">
                                      <p:cBhvr>
                                        <p:cTn id="54" dur="1000" fill="hold"/>
                                        <p:tgtEl>
                                          <p:spTgt spid="49"/>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22" presetClass="entr" presetSubtype="2"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right)">
                                      <p:cBhvr>
                                        <p:cTn id="58" dur="500"/>
                                        <p:tgtEl>
                                          <p:spTgt spid="23"/>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right)">
                                      <p:cBhvr>
                                        <p:cTn id="61" dur="500"/>
                                        <p:tgtEl>
                                          <p:spTgt spid="44"/>
                                        </p:tgtEl>
                                      </p:cBhvr>
                                    </p:animEffect>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1000"/>
                                        <p:tgtEl>
                                          <p:spTgt spid="50"/>
                                        </p:tgtEl>
                                      </p:cBhvr>
                                    </p:animEffect>
                                    <p:anim calcmode="lin" valueType="num">
                                      <p:cBhvr>
                                        <p:cTn id="71" dur="1000" fill="hold"/>
                                        <p:tgtEl>
                                          <p:spTgt spid="50"/>
                                        </p:tgtEl>
                                        <p:attrNameLst>
                                          <p:attrName>ppt_x</p:attrName>
                                        </p:attrNameLst>
                                      </p:cBhvr>
                                      <p:tavLst>
                                        <p:tav tm="0">
                                          <p:val>
                                            <p:strVal val="#ppt_x"/>
                                          </p:val>
                                        </p:tav>
                                        <p:tav tm="100000">
                                          <p:val>
                                            <p:strVal val="#ppt_x"/>
                                          </p:val>
                                        </p:tav>
                                      </p:tavLst>
                                    </p:anim>
                                    <p:anim calcmode="lin" valueType="num">
                                      <p:cBhvr>
                                        <p:cTn id="72" dur="1000" fill="hold"/>
                                        <p:tgtEl>
                                          <p:spTgt spid="50"/>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left)">
                                      <p:cBhvr>
                                        <p:cTn id="76" dur="750"/>
                                        <p:tgtEl>
                                          <p:spTgt spid="4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750"/>
                                        <p:tgtEl>
                                          <p:spTgt spid="45"/>
                                        </p:tgtEl>
                                      </p:cBhvr>
                                    </p:animEffect>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1000"/>
                                        <p:tgtEl>
                                          <p:spTgt spid="51"/>
                                        </p:tgtEl>
                                      </p:cBhvr>
                                    </p:animEffect>
                                    <p:anim calcmode="lin" valueType="num">
                                      <p:cBhvr>
                                        <p:cTn id="89" dur="1000" fill="hold"/>
                                        <p:tgtEl>
                                          <p:spTgt spid="51"/>
                                        </p:tgtEl>
                                        <p:attrNameLst>
                                          <p:attrName>ppt_x</p:attrName>
                                        </p:attrNameLst>
                                      </p:cBhvr>
                                      <p:tavLst>
                                        <p:tav tm="0">
                                          <p:val>
                                            <p:strVal val="#ppt_x"/>
                                          </p:val>
                                        </p:tav>
                                        <p:tav tm="100000">
                                          <p:val>
                                            <p:strVal val="#ppt_x"/>
                                          </p:val>
                                        </p:tav>
                                      </p:tavLst>
                                    </p:anim>
                                    <p:anim calcmode="lin" valueType="num">
                                      <p:cBhvr>
                                        <p:cTn id="90" dur="1000" fill="hold"/>
                                        <p:tgtEl>
                                          <p:spTgt spid="51"/>
                                        </p:tgtEl>
                                        <p:attrNameLst>
                                          <p:attrName>ppt_y</p:attrName>
                                        </p:attrNameLst>
                                      </p:cBhvr>
                                      <p:tavLst>
                                        <p:tav tm="0">
                                          <p:val>
                                            <p:strVal val="#ppt_y+.1"/>
                                          </p:val>
                                        </p:tav>
                                        <p:tav tm="100000">
                                          <p:val>
                                            <p:strVal val="#ppt_y"/>
                                          </p:val>
                                        </p:tav>
                                      </p:tavLst>
                                    </p:anim>
                                  </p:childTnLst>
                                </p:cTn>
                              </p:par>
                            </p:childTnLst>
                          </p:cTn>
                        </p:par>
                        <p:par>
                          <p:cTn id="91" fill="hold">
                            <p:stCondLst>
                              <p:cond delay="8750"/>
                            </p:stCondLst>
                            <p:childTnLst>
                              <p:par>
                                <p:cTn id="92" presetID="22" presetClass="entr" presetSubtype="2"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right)">
                                      <p:cBhvr>
                                        <p:cTn id="94" dur="750"/>
                                        <p:tgtEl>
                                          <p:spTgt spid="25"/>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right)">
                                      <p:cBhvr>
                                        <p:cTn id="97" dur="750"/>
                                        <p:tgtEl>
                                          <p:spTgt spid="46"/>
                                        </p:tgtEl>
                                      </p:cBhvr>
                                    </p:animEffect>
                                  </p:childTnLst>
                                </p:cTn>
                              </p:par>
                            </p:childTnLst>
                          </p:cTn>
                        </p:par>
                        <p:par>
                          <p:cTn id="98" fill="hold">
                            <p:stCondLst>
                              <p:cond delay="9500"/>
                            </p:stCondLst>
                            <p:childTnLst>
                              <p:par>
                                <p:cTn id="99" presetID="42"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1000"/>
                                        <p:tgtEl>
                                          <p:spTgt spid="28"/>
                                        </p:tgtEl>
                                      </p:cBhvr>
                                    </p:animEffect>
                                    <p:anim calcmode="lin" valueType="num">
                                      <p:cBhvr>
                                        <p:cTn id="102" dur="1000" fill="hold"/>
                                        <p:tgtEl>
                                          <p:spTgt spid="28"/>
                                        </p:tgtEl>
                                        <p:attrNameLst>
                                          <p:attrName>ppt_x</p:attrName>
                                        </p:attrNameLst>
                                      </p:cBhvr>
                                      <p:tavLst>
                                        <p:tav tm="0">
                                          <p:val>
                                            <p:strVal val="#ppt_x"/>
                                          </p:val>
                                        </p:tav>
                                        <p:tav tm="100000">
                                          <p:val>
                                            <p:strVal val="#ppt_x"/>
                                          </p:val>
                                        </p:tav>
                                      </p:tavLst>
                                    </p:anim>
                                    <p:anim calcmode="lin" valueType="num">
                                      <p:cBhvr>
                                        <p:cTn id="103" dur="1000" fill="hold"/>
                                        <p:tgtEl>
                                          <p:spTgt spid="28"/>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fade">
                                      <p:cBhvr>
                                        <p:cTn id="106" dur="1000"/>
                                        <p:tgtEl>
                                          <p:spTgt spid="52"/>
                                        </p:tgtEl>
                                      </p:cBhvr>
                                    </p:animEffect>
                                    <p:anim calcmode="lin" valueType="num">
                                      <p:cBhvr>
                                        <p:cTn id="107" dur="1000" fill="hold"/>
                                        <p:tgtEl>
                                          <p:spTgt spid="52"/>
                                        </p:tgtEl>
                                        <p:attrNameLst>
                                          <p:attrName>ppt_x</p:attrName>
                                        </p:attrNameLst>
                                      </p:cBhvr>
                                      <p:tavLst>
                                        <p:tav tm="0">
                                          <p:val>
                                            <p:strVal val="#ppt_x"/>
                                          </p:val>
                                        </p:tav>
                                        <p:tav tm="100000">
                                          <p:val>
                                            <p:strVal val="#ppt_x"/>
                                          </p:val>
                                        </p:tav>
                                      </p:tavLst>
                                    </p:anim>
                                    <p:anim calcmode="lin" valueType="num">
                                      <p:cBhvr>
                                        <p:cTn id="108" dur="1000" fill="hold"/>
                                        <p:tgtEl>
                                          <p:spTgt spid="52"/>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wipe(left)">
                                      <p:cBhvr>
                                        <p:cTn id="112" dur="750"/>
                                        <p:tgtEl>
                                          <p:spTgt spid="5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wipe(left)">
                                      <p:cBhvr>
                                        <p:cTn id="115"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9" grpId="0" animBg="1"/>
      <p:bldP spid="10" grpId="0" animBg="1"/>
      <p:bldP spid="37" grpId="0" animBg="1"/>
      <p:bldP spid="29" grpId="0" animBg="1"/>
      <p:bldP spid="25" grpId="0" animBg="1"/>
      <p:bldP spid="40" grpId="0" animBg="1"/>
      <p:bldP spid="24" grpId="0" animBg="1"/>
      <p:bldP spid="26" grpId="0" animBg="1"/>
      <p:bldP spid="28" grpId="0" animBg="1"/>
      <p:bldP spid="30" grpId="0" animBg="1"/>
      <p:bldP spid="41" grpId="0"/>
      <p:bldP spid="42" grpId="0"/>
      <p:bldP spid="43" grpId="0"/>
      <p:bldP spid="44" grpId="0"/>
      <p:bldP spid="45" grpId="0"/>
      <p:bldP spid="46" grpId="0"/>
      <p:bldP spid="48" grpId="0"/>
      <p:bldP spid="49" grpId="0"/>
      <p:bldP spid="50" grpId="0"/>
      <p:bldP spid="51" grpId="0"/>
      <p:bldP spid="52" grpId="0"/>
      <p:bldP spid="56" grpId="0" animBg="1"/>
      <p:bldP spid="54"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Shape 4482"/>
          <p:cNvSpPr/>
          <p:nvPr/>
        </p:nvSpPr>
        <p:spPr>
          <a:xfrm>
            <a:off x="2541985" y="764445"/>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2191425" y="1206662"/>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3290237" y="953675"/>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3734122" y="982547"/>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5230145" y="1248725"/>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6186223" y="1304147"/>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4095010" y="1883390"/>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5167918" y="1846932"/>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5132919" y="2417300"/>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6242979" y="2381919"/>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6780048" y="1718635"/>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7113577" y="1565902"/>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7024398" y="2572614"/>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7577742" y="2659542"/>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7993774" y="2557072"/>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8613107" y="2411147"/>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2034124" y="1973570"/>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2651213" y="2149764"/>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3475810" y="2381453"/>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4269067" y="2706946"/>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5349980" y="3023397"/>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6380752" y="2958455"/>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7344196" y="3175495"/>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3171506" y="3344593"/>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4111983" y="3490816"/>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5193189" y="3602333"/>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8722943" y="1760104"/>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9504181" y="1684360"/>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9701519" y="1621368"/>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9790698" y="1146973"/>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9596644" y="2071753"/>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9610147" y="2270491"/>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9872697" y="2253785"/>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9452568" y="2527536"/>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8435567" y="2947578"/>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8834220" y="2860958"/>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9435946" y="2842443"/>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8278026" y="2996225"/>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4534415" y="3701948"/>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6535231" y="3741395"/>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6614206" y="4442272"/>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7264541" y="3608900"/>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8170329" y="3483645"/>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8387050" y="3895239"/>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8016663" y="3969745"/>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7727402" y="4769406"/>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7037959" y="4027170"/>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7568420" y="4009298"/>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2576000" y="4567131"/>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4309809" y="5197062"/>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4418271" y="5146523"/>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4725956" y="5263133"/>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4909499" y="5384957"/>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5072415" y="5436550"/>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4998152" y="5451283"/>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5068202" y="5531247"/>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5199275" y="5610655"/>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3333970" y="5641526"/>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2668529" y="5421171"/>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2907144" y="4929675"/>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2720636" y="5096559"/>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2679127" y="5514369"/>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2251343" y="5758266"/>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2449028" y="5827477"/>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2374040" y="5808093"/>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2104822" y="5670293"/>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1976449" y="5584754"/>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1917543" y="5516337"/>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2025314" y="5595624"/>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3270149" y="5807442"/>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105" name="Group 104">
            <a:extLst>
              <a:ext uri="{FF2B5EF4-FFF2-40B4-BE49-F238E27FC236}">
                <a16:creationId xmlns:a16="http://schemas.microsoft.com/office/drawing/2014/main" id="{8B20384A-56BE-47D2-A771-115F16D564D0}"/>
              </a:ext>
            </a:extLst>
          </p:cNvPr>
          <p:cNvGrpSpPr/>
          <p:nvPr/>
        </p:nvGrpSpPr>
        <p:grpSpPr>
          <a:xfrm>
            <a:off x="333313" y="1016079"/>
            <a:ext cx="3594912" cy="1375905"/>
            <a:chOff x="2243731" y="2891162"/>
            <a:chExt cx="3594912" cy="1375905"/>
          </a:xfrm>
        </p:grpSpPr>
        <p:grpSp>
          <p:nvGrpSpPr>
            <p:cNvPr id="106" name="Group 105">
              <a:extLst>
                <a:ext uri="{FF2B5EF4-FFF2-40B4-BE49-F238E27FC236}">
                  <a16:creationId xmlns:a16="http://schemas.microsoft.com/office/drawing/2014/main" id="{C823CAE7-745C-47CD-A02D-DD38790F9E72}"/>
                </a:ext>
              </a:extLst>
            </p:cNvPr>
            <p:cNvGrpSpPr/>
            <p:nvPr/>
          </p:nvGrpSpPr>
          <p:grpSpPr>
            <a:xfrm>
              <a:off x="2243731" y="3192308"/>
              <a:ext cx="2743200" cy="508758"/>
              <a:chOff x="1066801" y="2238247"/>
              <a:chExt cx="2743200" cy="508758"/>
            </a:xfrm>
          </p:grpSpPr>
          <p:sp>
            <p:nvSpPr>
              <p:cNvPr id="114" name="Freeform: Shape 113">
                <a:extLst>
                  <a:ext uri="{FF2B5EF4-FFF2-40B4-BE49-F238E27FC236}">
                    <a16:creationId xmlns:a16="http://schemas.microsoft.com/office/drawing/2014/main" id="{7662CBB5-881F-4F71-A89B-096EC04654B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 Box 10">
                <a:extLst>
                  <a:ext uri="{FF2B5EF4-FFF2-40B4-BE49-F238E27FC236}">
                    <a16:creationId xmlns:a16="http://schemas.microsoft.com/office/drawing/2014/main" id="{3D35F74E-CFF7-4A69-A63D-EE38B5FFE4FD}"/>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7" name="Group 106">
              <a:extLst>
                <a:ext uri="{FF2B5EF4-FFF2-40B4-BE49-F238E27FC236}">
                  <a16:creationId xmlns:a16="http://schemas.microsoft.com/office/drawing/2014/main" id="{4860378A-AA40-481C-9C65-CF13B9B67F4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8" name="Freeform: Shape 107">
                <a:extLst>
                  <a:ext uri="{FF2B5EF4-FFF2-40B4-BE49-F238E27FC236}">
                    <a16:creationId xmlns:a16="http://schemas.microsoft.com/office/drawing/2014/main" id="{192AECB2-0A42-4016-81B9-2EE3DFA3051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9B5317A4-646D-402C-BDDD-C6EC4F2065D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0" name="Graphic 26" descr="Hike">
                <a:extLst>
                  <a:ext uri="{FF2B5EF4-FFF2-40B4-BE49-F238E27FC236}">
                    <a16:creationId xmlns:a16="http://schemas.microsoft.com/office/drawing/2014/main" id="{7CE1E99E-F023-4960-A45E-5F4C448FCA6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11" name="Freeform: Shape 110">
                  <a:extLst>
                    <a:ext uri="{FF2B5EF4-FFF2-40B4-BE49-F238E27FC236}">
                      <a16:creationId xmlns:a16="http://schemas.microsoft.com/office/drawing/2014/main" id="{BE4CE03E-715D-4DC2-85F2-56E4F722D63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3336F9A-CC74-4FBA-A450-B9DAAE70F43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ED2CE00-8499-4253-8239-4FFE848B343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6" name="TextBox 115">
            <a:extLst>
              <a:ext uri="{FF2B5EF4-FFF2-40B4-BE49-F238E27FC236}">
                <a16:creationId xmlns:a16="http://schemas.microsoft.com/office/drawing/2014/main" id="{A494D88B-4914-4CEB-AD9D-97005B823DD0}"/>
              </a:ext>
            </a:extLst>
          </p:cNvPr>
          <p:cNvSpPr txBox="1"/>
          <p:nvPr/>
        </p:nvSpPr>
        <p:spPr>
          <a:xfrm>
            <a:off x="9430285" y="4025620"/>
            <a:ext cx="2779002"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17" name="TextBox 116">
            <a:extLst>
              <a:ext uri="{FF2B5EF4-FFF2-40B4-BE49-F238E27FC236}">
                <a16:creationId xmlns:a16="http://schemas.microsoft.com/office/drawing/2014/main" id="{4FBE3999-33B3-4EAA-9BB6-ED50DD266E85}"/>
              </a:ext>
            </a:extLst>
          </p:cNvPr>
          <p:cNvSpPr txBox="1"/>
          <p:nvPr/>
        </p:nvSpPr>
        <p:spPr>
          <a:xfrm>
            <a:off x="-65103" y="1890095"/>
            <a:ext cx="2172122" cy="192360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8" name="Group 117">
            <a:extLst>
              <a:ext uri="{FF2B5EF4-FFF2-40B4-BE49-F238E27FC236}">
                <a16:creationId xmlns:a16="http://schemas.microsoft.com/office/drawing/2014/main" id="{6F5EFECC-433F-4A41-AB0B-CB9816AB547D}"/>
              </a:ext>
            </a:extLst>
          </p:cNvPr>
          <p:cNvGrpSpPr/>
          <p:nvPr/>
        </p:nvGrpSpPr>
        <p:grpSpPr>
          <a:xfrm>
            <a:off x="8118005" y="3101649"/>
            <a:ext cx="3509383" cy="1375905"/>
            <a:chOff x="6025615" y="1230029"/>
            <a:chExt cx="3509383" cy="1375905"/>
          </a:xfrm>
        </p:grpSpPr>
        <p:grpSp>
          <p:nvGrpSpPr>
            <p:cNvPr id="119" name="Group 118">
              <a:extLst>
                <a:ext uri="{FF2B5EF4-FFF2-40B4-BE49-F238E27FC236}">
                  <a16:creationId xmlns:a16="http://schemas.microsoft.com/office/drawing/2014/main" id="{D35B61EC-5300-4599-A481-87E7C8406E2C}"/>
                </a:ext>
              </a:extLst>
            </p:cNvPr>
            <p:cNvGrpSpPr/>
            <p:nvPr/>
          </p:nvGrpSpPr>
          <p:grpSpPr>
            <a:xfrm>
              <a:off x="6791798" y="1528954"/>
              <a:ext cx="2743200" cy="508758"/>
              <a:chOff x="7772400" y="675620"/>
              <a:chExt cx="2743200" cy="508758"/>
            </a:xfrm>
          </p:grpSpPr>
          <p:sp>
            <p:nvSpPr>
              <p:cNvPr id="124" name="Freeform: Shape 123">
                <a:extLst>
                  <a:ext uri="{FF2B5EF4-FFF2-40B4-BE49-F238E27FC236}">
                    <a16:creationId xmlns:a16="http://schemas.microsoft.com/office/drawing/2014/main" id="{BAFA413F-1E1E-49E7-B561-C2FB51455CF4}"/>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 Box 10">
                <a:extLst>
                  <a:ext uri="{FF2B5EF4-FFF2-40B4-BE49-F238E27FC236}">
                    <a16:creationId xmlns:a16="http://schemas.microsoft.com/office/drawing/2014/main" id="{4BDDA2CC-945C-48E5-8C41-63B7A0207D2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0" name="Group 119">
              <a:extLst>
                <a:ext uri="{FF2B5EF4-FFF2-40B4-BE49-F238E27FC236}">
                  <a16:creationId xmlns:a16="http://schemas.microsoft.com/office/drawing/2014/main" id="{CBBF110A-E6E0-4DFF-96FC-7D1BC8CC8601}"/>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21" name="Freeform: Shape 120">
                <a:extLst>
                  <a:ext uri="{FF2B5EF4-FFF2-40B4-BE49-F238E27FC236}">
                    <a16:creationId xmlns:a16="http://schemas.microsoft.com/office/drawing/2014/main" id="{BEA57A8C-26AE-4F31-A6FC-57F241D077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8A3F8905-97A7-4DE9-80E9-6E9F9CFA913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3" name="Graphic 122" descr="Tent">
                <a:extLst>
                  <a:ext uri="{FF2B5EF4-FFF2-40B4-BE49-F238E27FC236}">
                    <a16:creationId xmlns:a16="http://schemas.microsoft.com/office/drawing/2014/main" id="{1CD82C11-77B9-4BCB-A3FF-664D7A0D08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26" name="Chart 125">
            <a:extLst>
              <a:ext uri="{FF2B5EF4-FFF2-40B4-BE49-F238E27FC236}">
                <a16:creationId xmlns:a16="http://schemas.microsoft.com/office/drawing/2014/main" id="{26097122-D54D-4097-B29C-642046E7790A}"/>
              </a:ext>
            </a:extLst>
          </p:cNvPr>
          <p:cNvGraphicFramePr>
            <a:graphicFrameLocks noChangeAspect="1"/>
          </p:cNvGraphicFramePr>
          <p:nvPr>
            <p:extLst/>
          </p:nvPr>
        </p:nvGraphicFramePr>
        <p:xfrm>
          <a:off x="7930402" y="287360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7" name="Chart 126">
            <a:extLst>
              <a:ext uri="{FF2B5EF4-FFF2-40B4-BE49-F238E27FC236}">
                <a16:creationId xmlns:a16="http://schemas.microsoft.com/office/drawing/2014/main" id="{9942D1FD-28D5-45E7-BE5F-0A97AA4BDE73}"/>
              </a:ext>
            </a:extLst>
          </p:cNvPr>
          <p:cNvGraphicFramePr>
            <a:graphicFrameLocks noChangeAspect="1"/>
          </p:cNvGraphicFramePr>
          <p:nvPr>
            <p:extLst/>
          </p:nvPr>
        </p:nvGraphicFramePr>
        <p:xfrm>
          <a:off x="2641640" y="792919"/>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28" name="Group 127">
            <a:extLst>
              <a:ext uri="{FF2B5EF4-FFF2-40B4-BE49-F238E27FC236}">
                <a16:creationId xmlns:a16="http://schemas.microsoft.com/office/drawing/2014/main" id="{EBBAAA01-C468-411A-B763-C25FF702FD52}"/>
              </a:ext>
            </a:extLst>
          </p:cNvPr>
          <p:cNvGrpSpPr/>
          <p:nvPr/>
        </p:nvGrpSpPr>
        <p:grpSpPr>
          <a:xfrm>
            <a:off x="2945271" y="4429098"/>
            <a:ext cx="3594912" cy="1375905"/>
            <a:chOff x="2243731" y="2891162"/>
            <a:chExt cx="3594912" cy="1375905"/>
          </a:xfrm>
        </p:grpSpPr>
        <p:grpSp>
          <p:nvGrpSpPr>
            <p:cNvPr id="129" name="Group 128">
              <a:extLst>
                <a:ext uri="{FF2B5EF4-FFF2-40B4-BE49-F238E27FC236}">
                  <a16:creationId xmlns:a16="http://schemas.microsoft.com/office/drawing/2014/main" id="{A2478EA5-49C4-41FE-9336-34A2852ECCBF}"/>
                </a:ext>
              </a:extLst>
            </p:cNvPr>
            <p:cNvGrpSpPr/>
            <p:nvPr/>
          </p:nvGrpSpPr>
          <p:grpSpPr>
            <a:xfrm>
              <a:off x="2243731" y="3192308"/>
              <a:ext cx="2743200" cy="508758"/>
              <a:chOff x="1066801" y="2238247"/>
              <a:chExt cx="2743200" cy="508758"/>
            </a:xfrm>
          </p:grpSpPr>
          <p:sp>
            <p:nvSpPr>
              <p:cNvPr id="137" name="Freeform: Shape 136">
                <a:extLst>
                  <a:ext uri="{FF2B5EF4-FFF2-40B4-BE49-F238E27FC236}">
                    <a16:creationId xmlns:a16="http://schemas.microsoft.com/office/drawing/2014/main" id="{351FC851-C4CD-4811-A016-0DC16B88F90D}"/>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0">
                <a:extLst>
                  <a:ext uri="{FF2B5EF4-FFF2-40B4-BE49-F238E27FC236}">
                    <a16:creationId xmlns:a16="http://schemas.microsoft.com/office/drawing/2014/main" id="{DC35E852-5E30-4E06-937B-178EAA111E4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0" name="Group 129">
              <a:extLst>
                <a:ext uri="{FF2B5EF4-FFF2-40B4-BE49-F238E27FC236}">
                  <a16:creationId xmlns:a16="http://schemas.microsoft.com/office/drawing/2014/main" id="{88B66877-65CC-4295-B09D-B88693F8172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31" name="Freeform: Shape 130">
                <a:extLst>
                  <a:ext uri="{FF2B5EF4-FFF2-40B4-BE49-F238E27FC236}">
                    <a16:creationId xmlns:a16="http://schemas.microsoft.com/office/drawing/2014/main" id="{57F91800-0E7A-448F-9B45-CFBF295D96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a16="http://schemas.microsoft.com/office/drawing/2014/main" id="{2E4F5DE8-50F1-40E9-A7F0-4849EDC0DB6B}"/>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3" name="Graphic 26" descr="Hike">
                <a:extLst>
                  <a:ext uri="{FF2B5EF4-FFF2-40B4-BE49-F238E27FC236}">
                    <a16:creationId xmlns:a16="http://schemas.microsoft.com/office/drawing/2014/main" id="{379FE3BC-4C5E-4E88-93AB-10569C26FC09}"/>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4" name="Freeform: Shape 133">
                  <a:extLst>
                    <a:ext uri="{FF2B5EF4-FFF2-40B4-BE49-F238E27FC236}">
                      <a16:creationId xmlns:a16="http://schemas.microsoft.com/office/drawing/2014/main" id="{36F8A9AC-3943-454D-83F6-B5A9D7F59F9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6804B13-2995-4DAE-9936-0D1DC751A18F}"/>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4039E676-6584-4666-89F3-258EA7B073FC}"/>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39" name="TextBox 138">
            <a:extLst>
              <a:ext uri="{FF2B5EF4-FFF2-40B4-BE49-F238E27FC236}">
                <a16:creationId xmlns:a16="http://schemas.microsoft.com/office/drawing/2014/main" id="{CDEAFF27-C17D-4D6D-9143-CCE3BCA782A3}"/>
              </a:ext>
            </a:extLst>
          </p:cNvPr>
          <p:cNvSpPr txBox="1"/>
          <p:nvPr/>
        </p:nvSpPr>
        <p:spPr>
          <a:xfrm>
            <a:off x="205189" y="5995019"/>
            <a:ext cx="7749143" cy="73866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40" name="Chart 139">
            <a:extLst>
              <a:ext uri="{FF2B5EF4-FFF2-40B4-BE49-F238E27FC236}">
                <a16:creationId xmlns:a16="http://schemas.microsoft.com/office/drawing/2014/main" id="{38E84442-D992-4DA8-8DDD-C4E1F9FE30AF}"/>
              </a:ext>
            </a:extLst>
          </p:cNvPr>
          <p:cNvGraphicFramePr>
            <a:graphicFrameLocks noChangeAspect="1"/>
          </p:cNvGraphicFramePr>
          <p:nvPr>
            <p:extLst/>
          </p:nvPr>
        </p:nvGraphicFramePr>
        <p:xfrm>
          <a:off x="5269126" y="42059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1990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2" presetClass="entr" presetSubtype="8" fill="hold" nodeType="afterEffect">
                                  <p:stCondLst>
                                    <p:cond delay="0"/>
                                  </p:stCondLst>
                                  <p:childTnLst>
                                    <p:set>
                                      <p:cBhvr>
                                        <p:cTn id="291" dur="1" fill="hold">
                                          <p:stCondLst>
                                            <p:cond delay="0"/>
                                          </p:stCondLst>
                                        </p:cTn>
                                        <p:tgtEl>
                                          <p:spTgt spid="105"/>
                                        </p:tgtEl>
                                        <p:attrNameLst>
                                          <p:attrName>style.visibility</p:attrName>
                                        </p:attrNameLst>
                                      </p:cBhvr>
                                      <p:to>
                                        <p:strVal val="visible"/>
                                      </p:to>
                                    </p:set>
                                    <p:anim calcmode="lin" valueType="num">
                                      <p:cBhvr additive="base">
                                        <p:cTn id="292" dur="500" fill="hold"/>
                                        <p:tgtEl>
                                          <p:spTgt spid="105"/>
                                        </p:tgtEl>
                                        <p:attrNameLst>
                                          <p:attrName>ppt_x</p:attrName>
                                        </p:attrNameLst>
                                      </p:cBhvr>
                                      <p:tavLst>
                                        <p:tav tm="0">
                                          <p:val>
                                            <p:strVal val="0-#ppt_w/2"/>
                                          </p:val>
                                        </p:tav>
                                        <p:tav tm="100000">
                                          <p:val>
                                            <p:strVal val="#ppt_x"/>
                                          </p:val>
                                        </p:tav>
                                      </p:tavLst>
                                    </p:anim>
                                    <p:anim calcmode="lin" valueType="num">
                                      <p:cBhvr additive="base">
                                        <p:cTn id="293" dur="500" fill="hold"/>
                                        <p:tgtEl>
                                          <p:spTgt spid="105"/>
                                        </p:tgtEl>
                                        <p:attrNameLst>
                                          <p:attrName>ppt_y</p:attrName>
                                        </p:attrNameLst>
                                      </p:cBhvr>
                                      <p:tavLst>
                                        <p:tav tm="0">
                                          <p:val>
                                            <p:strVal val="#ppt_y"/>
                                          </p:val>
                                        </p:tav>
                                        <p:tav tm="100000">
                                          <p:val>
                                            <p:strVal val="#ppt_y"/>
                                          </p:val>
                                        </p:tav>
                                      </p:tavLst>
                                    </p:anim>
                                  </p:childTnLst>
                                </p:cTn>
                              </p:par>
                            </p:childTnLst>
                          </p:cTn>
                        </p:par>
                        <p:par>
                          <p:cTn id="294" fill="hold">
                            <p:stCondLst>
                              <p:cond delay="2000"/>
                            </p:stCondLst>
                            <p:childTnLst>
                              <p:par>
                                <p:cTn id="295" presetID="42" presetClass="entr" presetSubtype="0" fill="hold" grpId="0" nodeType="afterEffect">
                                  <p:stCondLst>
                                    <p:cond delay="0"/>
                                  </p:stCondLst>
                                  <p:childTnLst>
                                    <p:set>
                                      <p:cBhvr>
                                        <p:cTn id="296" dur="1" fill="hold">
                                          <p:stCondLst>
                                            <p:cond delay="0"/>
                                          </p:stCondLst>
                                        </p:cTn>
                                        <p:tgtEl>
                                          <p:spTgt spid="117"/>
                                        </p:tgtEl>
                                        <p:attrNameLst>
                                          <p:attrName>style.visibility</p:attrName>
                                        </p:attrNameLst>
                                      </p:cBhvr>
                                      <p:to>
                                        <p:strVal val="visible"/>
                                      </p:to>
                                    </p:set>
                                    <p:animEffect transition="in" filter="fade">
                                      <p:cBhvr>
                                        <p:cTn id="297" dur="1000"/>
                                        <p:tgtEl>
                                          <p:spTgt spid="117"/>
                                        </p:tgtEl>
                                      </p:cBhvr>
                                    </p:animEffect>
                                    <p:anim calcmode="lin" valueType="num">
                                      <p:cBhvr>
                                        <p:cTn id="298" dur="1000" fill="hold"/>
                                        <p:tgtEl>
                                          <p:spTgt spid="117"/>
                                        </p:tgtEl>
                                        <p:attrNameLst>
                                          <p:attrName>ppt_x</p:attrName>
                                        </p:attrNameLst>
                                      </p:cBhvr>
                                      <p:tavLst>
                                        <p:tav tm="0">
                                          <p:val>
                                            <p:strVal val="#ppt_x"/>
                                          </p:val>
                                        </p:tav>
                                        <p:tav tm="100000">
                                          <p:val>
                                            <p:strVal val="#ppt_x"/>
                                          </p:val>
                                        </p:tav>
                                      </p:tavLst>
                                    </p:anim>
                                    <p:anim calcmode="lin" valueType="num">
                                      <p:cBhvr>
                                        <p:cTn id="299" dur="1000" fill="hold"/>
                                        <p:tgtEl>
                                          <p:spTgt spid="117"/>
                                        </p:tgtEl>
                                        <p:attrNameLst>
                                          <p:attrName>ppt_y</p:attrName>
                                        </p:attrNameLst>
                                      </p:cBhvr>
                                      <p:tavLst>
                                        <p:tav tm="0">
                                          <p:val>
                                            <p:strVal val="#ppt_y+.1"/>
                                          </p:val>
                                        </p:tav>
                                        <p:tav tm="100000">
                                          <p:val>
                                            <p:strVal val="#ppt_y"/>
                                          </p:val>
                                        </p:tav>
                                      </p:tavLst>
                                    </p:anim>
                                  </p:childTnLst>
                                </p:cTn>
                              </p:par>
                            </p:childTnLst>
                          </p:cTn>
                        </p:par>
                        <p:par>
                          <p:cTn id="300" fill="hold">
                            <p:stCondLst>
                              <p:cond delay="3000"/>
                            </p:stCondLst>
                            <p:childTnLst>
                              <p:par>
                                <p:cTn id="301" presetID="31" presetClass="entr" presetSubtype="0" fill="hold" grpId="0" nodeType="afterEffect">
                                  <p:stCondLst>
                                    <p:cond delay="0"/>
                                  </p:stCondLst>
                                  <p:childTnLst>
                                    <p:set>
                                      <p:cBhvr>
                                        <p:cTn id="302" dur="1" fill="hold">
                                          <p:stCondLst>
                                            <p:cond delay="0"/>
                                          </p:stCondLst>
                                        </p:cTn>
                                        <p:tgtEl>
                                          <p:spTgt spid="127"/>
                                        </p:tgtEl>
                                        <p:attrNameLst>
                                          <p:attrName>style.visibility</p:attrName>
                                        </p:attrNameLst>
                                      </p:cBhvr>
                                      <p:to>
                                        <p:strVal val="visible"/>
                                      </p:to>
                                    </p:set>
                                    <p:anim calcmode="lin" valueType="num">
                                      <p:cBhvr>
                                        <p:cTn id="303" dur="1000" fill="hold"/>
                                        <p:tgtEl>
                                          <p:spTgt spid="127"/>
                                        </p:tgtEl>
                                        <p:attrNameLst>
                                          <p:attrName>ppt_w</p:attrName>
                                        </p:attrNameLst>
                                      </p:cBhvr>
                                      <p:tavLst>
                                        <p:tav tm="0">
                                          <p:val>
                                            <p:fltVal val="0"/>
                                          </p:val>
                                        </p:tav>
                                        <p:tav tm="100000">
                                          <p:val>
                                            <p:strVal val="#ppt_w"/>
                                          </p:val>
                                        </p:tav>
                                      </p:tavLst>
                                    </p:anim>
                                    <p:anim calcmode="lin" valueType="num">
                                      <p:cBhvr>
                                        <p:cTn id="304" dur="1000" fill="hold"/>
                                        <p:tgtEl>
                                          <p:spTgt spid="127"/>
                                        </p:tgtEl>
                                        <p:attrNameLst>
                                          <p:attrName>ppt_h</p:attrName>
                                        </p:attrNameLst>
                                      </p:cBhvr>
                                      <p:tavLst>
                                        <p:tav tm="0">
                                          <p:val>
                                            <p:fltVal val="0"/>
                                          </p:val>
                                        </p:tav>
                                        <p:tav tm="100000">
                                          <p:val>
                                            <p:strVal val="#ppt_h"/>
                                          </p:val>
                                        </p:tav>
                                      </p:tavLst>
                                    </p:anim>
                                    <p:anim calcmode="lin" valueType="num">
                                      <p:cBhvr>
                                        <p:cTn id="305" dur="1000" fill="hold"/>
                                        <p:tgtEl>
                                          <p:spTgt spid="127"/>
                                        </p:tgtEl>
                                        <p:attrNameLst>
                                          <p:attrName>style.rotation</p:attrName>
                                        </p:attrNameLst>
                                      </p:cBhvr>
                                      <p:tavLst>
                                        <p:tav tm="0">
                                          <p:val>
                                            <p:fltVal val="90"/>
                                          </p:val>
                                        </p:tav>
                                        <p:tav tm="100000">
                                          <p:val>
                                            <p:fltVal val="0"/>
                                          </p:val>
                                        </p:tav>
                                      </p:tavLst>
                                    </p:anim>
                                    <p:animEffect transition="in" filter="fade">
                                      <p:cBhvr>
                                        <p:cTn id="306" dur="1000"/>
                                        <p:tgtEl>
                                          <p:spTgt spid="127"/>
                                        </p:tgtEl>
                                      </p:cBhvr>
                                    </p:animEffect>
                                  </p:childTnLst>
                                </p:cTn>
                              </p:par>
                            </p:childTnLst>
                          </p:cTn>
                        </p:par>
                        <p:par>
                          <p:cTn id="307" fill="hold">
                            <p:stCondLst>
                              <p:cond delay="4000"/>
                            </p:stCondLst>
                            <p:childTnLst>
                              <p:par>
                                <p:cTn id="308" presetID="2" presetClass="entr" presetSubtype="2" fill="hold" nodeType="afterEffect">
                                  <p:stCondLst>
                                    <p:cond delay="0"/>
                                  </p:stCondLst>
                                  <p:childTnLst>
                                    <p:set>
                                      <p:cBhvr>
                                        <p:cTn id="309" dur="1" fill="hold">
                                          <p:stCondLst>
                                            <p:cond delay="0"/>
                                          </p:stCondLst>
                                        </p:cTn>
                                        <p:tgtEl>
                                          <p:spTgt spid="118"/>
                                        </p:tgtEl>
                                        <p:attrNameLst>
                                          <p:attrName>style.visibility</p:attrName>
                                        </p:attrNameLst>
                                      </p:cBhvr>
                                      <p:to>
                                        <p:strVal val="visible"/>
                                      </p:to>
                                    </p:set>
                                    <p:anim calcmode="lin" valueType="num">
                                      <p:cBhvr additive="base">
                                        <p:cTn id="310" dur="500" fill="hold"/>
                                        <p:tgtEl>
                                          <p:spTgt spid="118"/>
                                        </p:tgtEl>
                                        <p:attrNameLst>
                                          <p:attrName>ppt_x</p:attrName>
                                        </p:attrNameLst>
                                      </p:cBhvr>
                                      <p:tavLst>
                                        <p:tav tm="0">
                                          <p:val>
                                            <p:strVal val="1+#ppt_w/2"/>
                                          </p:val>
                                        </p:tav>
                                        <p:tav tm="100000">
                                          <p:val>
                                            <p:strVal val="#ppt_x"/>
                                          </p:val>
                                        </p:tav>
                                      </p:tavLst>
                                    </p:anim>
                                    <p:anim calcmode="lin" valueType="num">
                                      <p:cBhvr additive="base">
                                        <p:cTn id="311" dur="500" fill="hold"/>
                                        <p:tgtEl>
                                          <p:spTgt spid="118"/>
                                        </p:tgtEl>
                                        <p:attrNameLst>
                                          <p:attrName>ppt_y</p:attrName>
                                        </p:attrNameLst>
                                      </p:cBhvr>
                                      <p:tavLst>
                                        <p:tav tm="0">
                                          <p:val>
                                            <p:strVal val="#ppt_y"/>
                                          </p:val>
                                        </p:tav>
                                        <p:tav tm="100000">
                                          <p:val>
                                            <p:strVal val="#ppt_y"/>
                                          </p:val>
                                        </p:tav>
                                      </p:tavLst>
                                    </p:anim>
                                  </p:childTnLst>
                                </p:cTn>
                              </p:par>
                            </p:childTnLst>
                          </p:cTn>
                        </p:par>
                        <p:par>
                          <p:cTn id="312" fill="hold">
                            <p:stCondLst>
                              <p:cond delay="4500"/>
                            </p:stCondLst>
                            <p:childTnLst>
                              <p:par>
                                <p:cTn id="313" presetID="42" presetClass="entr" presetSubtype="0" fill="hold" grpId="0" nodeType="afterEffect">
                                  <p:stCondLst>
                                    <p:cond delay="0"/>
                                  </p:stCondLst>
                                  <p:childTnLst>
                                    <p:set>
                                      <p:cBhvr>
                                        <p:cTn id="314" dur="1" fill="hold">
                                          <p:stCondLst>
                                            <p:cond delay="0"/>
                                          </p:stCondLst>
                                        </p:cTn>
                                        <p:tgtEl>
                                          <p:spTgt spid="116"/>
                                        </p:tgtEl>
                                        <p:attrNameLst>
                                          <p:attrName>style.visibility</p:attrName>
                                        </p:attrNameLst>
                                      </p:cBhvr>
                                      <p:to>
                                        <p:strVal val="visible"/>
                                      </p:to>
                                    </p:set>
                                    <p:animEffect transition="in" filter="fade">
                                      <p:cBhvr>
                                        <p:cTn id="315" dur="1000"/>
                                        <p:tgtEl>
                                          <p:spTgt spid="116"/>
                                        </p:tgtEl>
                                      </p:cBhvr>
                                    </p:animEffect>
                                    <p:anim calcmode="lin" valueType="num">
                                      <p:cBhvr>
                                        <p:cTn id="316" dur="1000" fill="hold"/>
                                        <p:tgtEl>
                                          <p:spTgt spid="116"/>
                                        </p:tgtEl>
                                        <p:attrNameLst>
                                          <p:attrName>ppt_x</p:attrName>
                                        </p:attrNameLst>
                                      </p:cBhvr>
                                      <p:tavLst>
                                        <p:tav tm="0">
                                          <p:val>
                                            <p:strVal val="#ppt_x"/>
                                          </p:val>
                                        </p:tav>
                                        <p:tav tm="100000">
                                          <p:val>
                                            <p:strVal val="#ppt_x"/>
                                          </p:val>
                                        </p:tav>
                                      </p:tavLst>
                                    </p:anim>
                                    <p:anim calcmode="lin" valueType="num">
                                      <p:cBhvr>
                                        <p:cTn id="317" dur="1000" fill="hold"/>
                                        <p:tgtEl>
                                          <p:spTgt spid="116"/>
                                        </p:tgtEl>
                                        <p:attrNameLst>
                                          <p:attrName>ppt_y</p:attrName>
                                        </p:attrNameLst>
                                      </p:cBhvr>
                                      <p:tavLst>
                                        <p:tav tm="0">
                                          <p:val>
                                            <p:strVal val="#ppt_y+.1"/>
                                          </p:val>
                                        </p:tav>
                                        <p:tav tm="100000">
                                          <p:val>
                                            <p:strVal val="#ppt_y"/>
                                          </p:val>
                                        </p:tav>
                                      </p:tavLst>
                                    </p:anim>
                                  </p:childTnLst>
                                </p:cTn>
                              </p:par>
                            </p:childTnLst>
                          </p:cTn>
                        </p:par>
                        <p:par>
                          <p:cTn id="318" fill="hold">
                            <p:stCondLst>
                              <p:cond delay="5500"/>
                            </p:stCondLst>
                            <p:childTnLst>
                              <p:par>
                                <p:cTn id="319" presetID="31" presetClass="entr" presetSubtype="0" fill="hold" grpId="0" nodeType="afterEffect">
                                  <p:stCondLst>
                                    <p:cond delay="0"/>
                                  </p:stCondLst>
                                  <p:childTnLst>
                                    <p:set>
                                      <p:cBhvr>
                                        <p:cTn id="320" dur="1" fill="hold">
                                          <p:stCondLst>
                                            <p:cond delay="0"/>
                                          </p:stCondLst>
                                        </p:cTn>
                                        <p:tgtEl>
                                          <p:spTgt spid="126"/>
                                        </p:tgtEl>
                                        <p:attrNameLst>
                                          <p:attrName>style.visibility</p:attrName>
                                        </p:attrNameLst>
                                      </p:cBhvr>
                                      <p:to>
                                        <p:strVal val="visible"/>
                                      </p:to>
                                    </p:set>
                                    <p:anim calcmode="lin" valueType="num">
                                      <p:cBhvr>
                                        <p:cTn id="321" dur="1000" fill="hold"/>
                                        <p:tgtEl>
                                          <p:spTgt spid="126"/>
                                        </p:tgtEl>
                                        <p:attrNameLst>
                                          <p:attrName>ppt_w</p:attrName>
                                        </p:attrNameLst>
                                      </p:cBhvr>
                                      <p:tavLst>
                                        <p:tav tm="0">
                                          <p:val>
                                            <p:fltVal val="0"/>
                                          </p:val>
                                        </p:tav>
                                        <p:tav tm="100000">
                                          <p:val>
                                            <p:strVal val="#ppt_w"/>
                                          </p:val>
                                        </p:tav>
                                      </p:tavLst>
                                    </p:anim>
                                    <p:anim calcmode="lin" valueType="num">
                                      <p:cBhvr>
                                        <p:cTn id="322" dur="1000" fill="hold"/>
                                        <p:tgtEl>
                                          <p:spTgt spid="126"/>
                                        </p:tgtEl>
                                        <p:attrNameLst>
                                          <p:attrName>ppt_h</p:attrName>
                                        </p:attrNameLst>
                                      </p:cBhvr>
                                      <p:tavLst>
                                        <p:tav tm="0">
                                          <p:val>
                                            <p:fltVal val="0"/>
                                          </p:val>
                                        </p:tav>
                                        <p:tav tm="100000">
                                          <p:val>
                                            <p:strVal val="#ppt_h"/>
                                          </p:val>
                                        </p:tav>
                                      </p:tavLst>
                                    </p:anim>
                                    <p:anim calcmode="lin" valueType="num">
                                      <p:cBhvr>
                                        <p:cTn id="323" dur="1000" fill="hold"/>
                                        <p:tgtEl>
                                          <p:spTgt spid="126"/>
                                        </p:tgtEl>
                                        <p:attrNameLst>
                                          <p:attrName>style.rotation</p:attrName>
                                        </p:attrNameLst>
                                      </p:cBhvr>
                                      <p:tavLst>
                                        <p:tav tm="0">
                                          <p:val>
                                            <p:fltVal val="90"/>
                                          </p:val>
                                        </p:tav>
                                        <p:tav tm="100000">
                                          <p:val>
                                            <p:fltVal val="0"/>
                                          </p:val>
                                        </p:tav>
                                      </p:tavLst>
                                    </p:anim>
                                    <p:animEffect transition="in" filter="fade">
                                      <p:cBhvr>
                                        <p:cTn id="324" dur="1000"/>
                                        <p:tgtEl>
                                          <p:spTgt spid="126"/>
                                        </p:tgtEl>
                                      </p:cBhvr>
                                    </p:animEffect>
                                  </p:childTnLst>
                                </p:cTn>
                              </p:par>
                            </p:childTnLst>
                          </p:cTn>
                        </p:par>
                        <p:par>
                          <p:cTn id="325" fill="hold">
                            <p:stCondLst>
                              <p:cond delay="6500"/>
                            </p:stCondLst>
                            <p:childTnLst>
                              <p:par>
                                <p:cTn id="326" presetID="2" presetClass="entr" presetSubtype="8" fill="hold" nodeType="afterEffect">
                                  <p:stCondLst>
                                    <p:cond delay="0"/>
                                  </p:stCondLst>
                                  <p:childTnLst>
                                    <p:set>
                                      <p:cBhvr>
                                        <p:cTn id="327" dur="1" fill="hold">
                                          <p:stCondLst>
                                            <p:cond delay="0"/>
                                          </p:stCondLst>
                                        </p:cTn>
                                        <p:tgtEl>
                                          <p:spTgt spid="128"/>
                                        </p:tgtEl>
                                        <p:attrNameLst>
                                          <p:attrName>style.visibility</p:attrName>
                                        </p:attrNameLst>
                                      </p:cBhvr>
                                      <p:to>
                                        <p:strVal val="visible"/>
                                      </p:to>
                                    </p:set>
                                    <p:anim calcmode="lin" valueType="num">
                                      <p:cBhvr additive="base">
                                        <p:cTn id="328" dur="500" fill="hold"/>
                                        <p:tgtEl>
                                          <p:spTgt spid="128"/>
                                        </p:tgtEl>
                                        <p:attrNameLst>
                                          <p:attrName>ppt_x</p:attrName>
                                        </p:attrNameLst>
                                      </p:cBhvr>
                                      <p:tavLst>
                                        <p:tav tm="0">
                                          <p:val>
                                            <p:strVal val="0-#ppt_w/2"/>
                                          </p:val>
                                        </p:tav>
                                        <p:tav tm="100000">
                                          <p:val>
                                            <p:strVal val="#ppt_x"/>
                                          </p:val>
                                        </p:tav>
                                      </p:tavLst>
                                    </p:anim>
                                    <p:anim calcmode="lin" valueType="num">
                                      <p:cBhvr additive="base">
                                        <p:cTn id="329" dur="500" fill="hold"/>
                                        <p:tgtEl>
                                          <p:spTgt spid="128"/>
                                        </p:tgtEl>
                                        <p:attrNameLst>
                                          <p:attrName>ppt_y</p:attrName>
                                        </p:attrNameLst>
                                      </p:cBhvr>
                                      <p:tavLst>
                                        <p:tav tm="0">
                                          <p:val>
                                            <p:strVal val="#ppt_y"/>
                                          </p:val>
                                        </p:tav>
                                        <p:tav tm="100000">
                                          <p:val>
                                            <p:strVal val="#ppt_y"/>
                                          </p:val>
                                        </p:tav>
                                      </p:tavLst>
                                    </p:anim>
                                  </p:childTnLst>
                                </p:cTn>
                              </p:par>
                            </p:childTnLst>
                          </p:cTn>
                        </p:par>
                        <p:par>
                          <p:cTn id="330" fill="hold">
                            <p:stCondLst>
                              <p:cond delay="7000"/>
                            </p:stCondLst>
                            <p:childTnLst>
                              <p:par>
                                <p:cTn id="331" presetID="42" presetClass="entr" presetSubtype="0" fill="hold" grpId="0" nodeType="afterEffect">
                                  <p:stCondLst>
                                    <p:cond delay="0"/>
                                  </p:stCondLst>
                                  <p:childTnLst>
                                    <p:set>
                                      <p:cBhvr>
                                        <p:cTn id="332" dur="1" fill="hold">
                                          <p:stCondLst>
                                            <p:cond delay="0"/>
                                          </p:stCondLst>
                                        </p:cTn>
                                        <p:tgtEl>
                                          <p:spTgt spid="139"/>
                                        </p:tgtEl>
                                        <p:attrNameLst>
                                          <p:attrName>style.visibility</p:attrName>
                                        </p:attrNameLst>
                                      </p:cBhvr>
                                      <p:to>
                                        <p:strVal val="visible"/>
                                      </p:to>
                                    </p:set>
                                    <p:animEffect transition="in" filter="fade">
                                      <p:cBhvr>
                                        <p:cTn id="333" dur="1000"/>
                                        <p:tgtEl>
                                          <p:spTgt spid="139"/>
                                        </p:tgtEl>
                                      </p:cBhvr>
                                    </p:animEffect>
                                    <p:anim calcmode="lin" valueType="num">
                                      <p:cBhvr>
                                        <p:cTn id="334" dur="1000" fill="hold"/>
                                        <p:tgtEl>
                                          <p:spTgt spid="139"/>
                                        </p:tgtEl>
                                        <p:attrNameLst>
                                          <p:attrName>ppt_x</p:attrName>
                                        </p:attrNameLst>
                                      </p:cBhvr>
                                      <p:tavLst>
                                        <p:tav tm="0">
                                          <p:val>
                                            <p:strVal val="#ppt_x"/>
                                          </p:val>
                                        </p:tav>
                                        <p:tav tm="100000">
                                          <p:val>
                                            <p:strVal val="#ppt_x"/>
                                          </p:val>
                                        </p:tav>
                                      </p:tavLst>
                                    </p:anim>
                                    <p:anim calcmode="lin" valueType="num">
                                      <p:cBhvr>
                                        <p:cTn id="335" dur="1000" fill="hold"/>
                                        <p:tgtEl>
                                          <p:spTgt spid="139"/>
                                        </p:tgtEl>
                                        <p:attrNameLst>
                                          <p:attrName>ppt_y</p:attrName>
                                        </p:attrNameLst>
                                      </p:cBhvr>
                                      <p:tavLst>
                                        <p:tav tm="0">
                                          <p:val>
                                            <p:strVal val="#ppt_y+.1"/>
                                          </p:val>
                                        </p:tav>
                                        <p:tav tm="100000">
                                          <p:val>
                                            <p:strVal val="#ppt_y"/>
                                          </p:val>
                                        </p:tav>
                                      </p:tavLst>
                                    </p:anim>
                                  </p:childTnLst>
                                </p:cTn>
                              </p:par>
                            </p:childTnLst>
                          </p:cTn>
                        </p:par>
                        <p:par>
                          <p:cTn id="336" fill="hold">
                            <p:stCondLst>
                              <p:cond delay="8000"/>
                            </p:stCondLst>
                            <p:childTnLst>
                              <p:par>
                                <p:cTn id="337" presetID="31" presetClass="entr" presetSubtype="0" fill="hold" grpId="0" nodeType="afterEffect">
                                  <p:stCondLst>
                                    <p:cond delay="0"/>
                                  </p:stCondLst>
                                  <p:childTnLst>
                                    <p:set>
                                      <p:cBhvr>
                                        <p:cTn id="338" dur="1" fill="hold">
                                          <p:stCondLst>
                                            <p:cond delay="0"/>
                                          </p:stCondLst>
                                        </p:cTn>
                                        <p:tgtEl>
                                          <p:spTgt spid="140"/>
                                        </p:tgtEl>
                                        <p:attrNameLst>
                                          <p:attrName>style.visibility</p:attrName>
                                        </p:attrNameLst>
                                      </p:cBhvr>
                                      <p:to>
                                        <p:strVal val="visible"/>
                                      </p:to>
                                    </p:set>
                                    <p:anim calcmode="lin" valueType="num">
                                      <p:cBhvr>
                                        <p:cTn id="339" dur="1000" fill="hold"/>
                                        <p:tgtEl>
                                          <p:spTgt spid="140"/>
                                        </p:tgtEl>
                                        <p:attrNameLst>
                                          <p:attrName>ppt_w</p:attrName>
                                        </p:attrNameLst>
                                      </p:cBhvr>
                                      <p:tavLst>
                                        <p:tav tm="0">
                                          <p:val>
                                            <p:fltVal val="0"/>
                                          </p:val>
                                        </p:tav>
                                        <p:tav tm="100000">
                                          <p:val>
                                            <p:strVal val="#ppt_w"/>
                                          </p:val>
                                        </p:tav>
                                      </p:tavLst>
                                    </p:anim>
                                    <p:anim calcmode="lin" valueType="num">
                                      <p:cBhvr>
                                        <p:cTn id="340" dur="1000" fill="hold"/>
                                        <p:tgtEl>
                                          <p:spTgt spid="140"/>
                                        </p:tgtEl>
                                        <p:attrNameLst>
                                          <p:attrName>ppt_h</p:attrName>
                                        </p:attrNameLst>
                                      </p:cBhvr>
                                      <p:tavLst>
                                        <p:tav tm="0">
                                          <p:val>
                                            <p:fltVal val="0"/>
                                          </p:val>
                                        </p:tav>
                                        <p:tav tm="100000">
                                          <p:val>
                                            <p:strVal val="#ppt_h"/>
                                          </p:val>
                                        </p:tav>
                                      </p:tavLst>
                                    </p:anim>
                                    <p:anim calcmode="lin" valueType="num">
                                      <p:cBhvr>
                                        <p:cTn id="341" dur="1000" fill="hold"/>
                                        <p:tgtEl>
                                          <p:spTgt spid="140"/>
                                        </p:tgtEl>
                                        <p:attrNameLst>
                                          <p:attrName>style.rotation</p:attrName>
                                        </p:attrNameLst>
                                      </p:cBhvr>
                                      <p:tavLst>
                                        <p:tav tm="0">
                                          <p:val>
                                            <p:fltVal val="90"/>
                                          </p:val>
                                        </p:tav>
                                        <p:tav tm="100000">
                                          <p:val>
                                            <p:fltVal val="0"/>
                                          </p:val>
                                        </p:tav>
                                      </p:tavLst>
                                    </p:anim>
                                    <p:animEffect transition="in" filter="fade">
                                      <p:cBhvr>
                                        <p:cTn id="342"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58" grpId="0"/>
      <p:bldP spid="116" grpId="0"/>
      <p:bldP spid="117" grpId="0"/>
      <p:bldGraphic spid="126" grpId="0">
        <p:bldAsOne/>
      </p:bldGraphic>
      <p:bldGraphic spid="127" grpId="0">
        <p:bldAsOne/>
      </p:bldGraphic>
      <p:bldP spid="139" grpId="0"/>
      <p:bldGraphic spid="140" grpId="0">
        <p:bldAsOne/>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64297"/>
            </a:xfrm>
            <a:prstGeom prst="rect">
              <a:avLst/>
            </a:prstGeom>
            <a:noFill/>
          </p:spPr>
          <p:txBody>
            <a:bodyPr wrap="square" rtlCol="0">
              <a:spAutoFit/>
            </a:bodyPr>
            <a:lstStyle/>
            <a:p>
              <a:r>
                <a:rPr lang="en-US" dirty="0">
                  <a:solidFill>
                    <a:srgbClr val="8397B1"/>
                  </a:solidFill>
                  <a:latin typeface="Bernard MT Condensed" panose="02050806060905020404" pitchFamily="18" charset="0"/>
                </a:rPr>
                <a:t>Lorem </a:t>
              </a:r>
            </a:p>
            <a:p>
              <a:r>
                <a:rPr lang="en-US" dirty="0">
                  <a:solidFill>
                    <a:srgbClr val="8397B1"/>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64297"/>
            </a:xfrm>
            <a:prstGeom prst="rect">
              <a:avLst/>
            </a:prstGeom>
            <a:noFill/>
          </p:spPr>
          <p:txBody>
            <a:bodyPr wrap="square" rtlCol="0">
              <a:spAutoFit/>
            </a:bodyPr>
            <a:lstStyle/>
            <a:p>
              <a:r>
                <a:rPr lang="en-US" dirty="0">
                  <a:solidFill>
                    <a:srgbClr val="44546B"/>
                  </a:solidFill>
                  <a:latin typeface="Bernard MT Condensed" panose="02050806060905020404" pitchFamily="18" charset="0"/>
                </a:rPr>
                <a:t>Lorem </a:t>
              </a:r>
            </a:p>
            <a:p>
              <a:r>
                <a:rPr lang="en-US" dirty="0">
                  <a:solidFill>
                    <a:srgbClr val="44546B"/>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64297"/>
            </a:xfrm>
            <a:prstGeom prst="rect">
              <a:avLst/>
            </a:prstGeom>
            <a:noFill/>
          </p:spPr>
          <p:txBody>
            <a:bodyPr wrap="square" rtlCol="0">
              <a:spAutoFit/>
            </a:bodyPr>
            <a:lstStyle/>
            <a:p>
              <a:r>
                <a:rPr lang="en-US" dirty="0">
                  <a:solidFill>
                    <a:srgbClr val="62768F"/>
                  </a:solidFill>
                  <a:latin typeface="Bernard MT Condensed" panose="02050806060905020404" pitchFamily="18" charset="0"/>
                </a:rPr>
                <a:t>Lorem </a:t>
              </a:r>
            </a:p>
            <a:p>
              <a:r>
                <a:rPr lang="en-US" dirty="0">
                  <a:solidFill>
                    <a:srgbClr val="62768F"/>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81309" y="354655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708706" y="392096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81412" y="311332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01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643B890-5EAE-4646-B6AD-2C94C1F6E129}"/>
              </a:ext>
            </a:extLst>
          </p:cNvPr>
          <p:cNvSpPr/>
          <p:nvPr/>
        </p:nvSpPr>
        <p:spPr>
          <a:xfrm>
            <a:off x="381000"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3F54D0B-803B-473A-8962-08C864EE558E}"/>
              </a:ext>
            </a:extLst>
          </p:cNvPr>
          <p:cNvGrpSpPr/>
          <p:nvPr/>
        </p:nvGrpSpPr>
        <p:grpSpPr>
          <a:xfrm>
            <a:off x="1611819" y="1329690"/>
            <a:ext cx="960120" cy="960120"/>
            <a:chOff x="1611819" y="1851660"/>
            <a:chExt cx="960120" cy="960120"/>
          </a:xfrm>
        </p:grpSpPr>
        <p:sp>
          <p:nvSpPr>
            <p:cNvPr id="9" name="Oval 8">
              <a:extLst>
                <a:ext uri="{FF2B5EF4-FFF2-40B4-BE49-F238E27FC236}">
                  <a16:creationId xmlns:a16="http://schemas.microsoft.com/office/drawing/2014/main" id="{866B17C0-EA5B-44FD-BD49-DAED57F43D8C}"/>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080BCF-0F35-4247-88DF-B57B190B86DE}"/>
                </a:ext>
              </a:extLst>
            </p:cNvPr>
            <p:cNvSpPr>
              <a:spLocks noChangeAspect="1"/>
            </p:cNvSpPr>
            <p:nvPr/>
          </p:nvSpPr>
          <p:spPr>
            <a:xfrm>
              <a:off x="1703259" y="1943100"/>
              <a:ext cx="777240" cy="77724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3C0F96D-97C7-4E92-8482-59AAF84D1899}"/>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grpSp>
      <p:sp>
        <p:nvSpPr>
          <p:cNvPr id="17" name="TextBox 16">
            <a:extLst>
              <a:ext uri="{FF2B5EF4-FFF2-40B4-BE49-F238E27FC236}">
                <a16:creationId xmlns:a16="http://schemas.microsoft.com/office/drawing/2014/main" id="{A880E9E4-FBBB-464A-AC9C-5FAF69B10849}"/>
              </a:ext>
            </a:extLst>
          </p:cNvPr>
          <p:cNvSpPr txBox="1"/>
          <p:nvPr/>
        </p:nvSpPr>
        <p:spPr>
          <a:xfrm>
            <a:off x="476338"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01</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18" name="Freeform: Shape 17">
            <a:extLst>
              <a:ext uri="{FF2B5EF4-FFF2-40B4-BE49-F238E27FC236}">
                <a16:creationId xmlns:a16="http://schemas.microsoft.com/office/drawing/2014/main" id="{65C2E74F-039F-497B-9BED-AC75592ADBC7}"/>
              </a:ext>
            </a:extLst>
          </p:cNvPr>
          <p:cNvSpPr/>
          <p:nvPr/>
        </p:nvSpPr>
        <p:spPr>
          <a:xfrm>
            <a:off x="4085028"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15267BB-AC74-40DB-90CF-0A0075E282CF}"/>
              </a:ext>
            </a:extLst>
          </p:cNvPr>
          <p:cNvGrpSpPr/>
          <p:nvPr/>
        </p:nvGrpSpPr>
        <p:grpSpPr>
          <a:xfrm>
            <a:off x="5315847" y="1329690"/>
            <a:ext cx="960120" cy="960120"/>
            <a:chOff x="1611819" y="1851660"/>
            <a:chExt cx="960120" cy="960120"/>
          </a:xfrm>
        </p:grpSpPr>
        <p:sp>
          <p:nvSpPr>
            <p:cNvPr id="20" name="Oval 19">
              <a:extLst>
                <a:ext uri="{FF2B5EF4-FFF2-40B4-BE49-F238E27FC236}">
                  <a16:creationId xmlns:a16="http://schemas.microsoft.com/office/drawing/2014/main" id="{8B8E94A5-12F7-4D58-911E-1C936E55EE99}"/>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109A85A-3218-494D-97E0-C95B1A3BDDA0}"/>
                </a:ext>
              </a:extLst>
            </p:cNvPr>
            <p:cNvSpPr>
              <a:spLocks noChangeAspect="1"/>
            </p:cNvSpPr>
            <p:nvPr/>
          </p:nvSpPr>
          <p:spPr>
            <a:xfrm>
              <a:off x="1703259" y="1943100"/>
              <a:ext cx="777240" cy="77724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6445673-7EF7-466D-A5BF-119ED2DEF30B}"/>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grpSp>
      <p:sp>
        <p:nvSpPr>
          <p:cNvPr id="23" name="TextBox 22">
            <a:extLst>
              <a:ext uri="{FF2B5EF4-FFF2-40B4-BE49-F238E27FC236}">
                <a16:creationId xmlns:a16="http://schemas.microsoft.com/office/drawing/2014/main" id="{8410DC80-5873-464F-8DA5-4EC213EFEA5A}"/>
              </a:ext>
            </a:extLst>
          </p:cNvPr>
          <p:cNvSpPr txBox="1"/>
          <p:nvPr/>
        </p:nvSpPr>
        <p:spPr>
          <a:xfrm>
            <a:off x="4180366"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02</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24" name="Freeform: Shape 23">
            <a:extLst>
              <a:ext uri="{FF2B5EF4-FFF2-40B4-BE49-F238E27FC236}">
                <a16:creationId xmlns:a16="http://schemas.microsoft.com/office/drawing/2014/main" id="{57CC00E3-C2EB-49F2-8CC8-81DB5036B624}"/>
              </a:ext>
            </a:extLst>
          </p:cNvPr>
          <p:cNvSpPr/>
          <p:nvPr/>
        </p:nvSpPr>
        <p:spPr>
          <a:xfrm>
            <a:off x="381000"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A72BFF3-603C-4F24-BC99-2708C4AB2146}"/>
              </a:ext>
            </a:extLst>
          </p:cNvPr>
          <p:cNvGrpSpPr/>
          <p:nvPr/>
        </p:nvGrpSpPr>
        <p:grpSpPr>
          <a:xfrm>
            <a:off x="1611819" y="3832860"/>
            <a:ext cx="960120" cy="960120"/>
            <a:chOff x="1611819" y="1851660"/>
            <a:chExt cx="960120" cy="960120"/>
          </a:xfrm>
        </p:grpSpPr>
        <p:sp>
          <p:nvSpPr>
            <p:cNvPr id="26" name="Oval 25">
              <a:extLst>
                <a:ext uri="{FF2B5EF4-FFF2-40B4-BE49-F238E27FC236}">
                  <a16:creationId xmlns:a16="http://schemas.microsoft.com/office/drawing/2014/main" id="{033FD6F6-8DE1-42A2-869A-343B370E8323}"/>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0DE0E57-BAE5-457B-B234-9D72654F062D}"/>
                </a:ext>
              </a:extLst>
            </p:cNvPr>
            <p:cNvSpPr>
              <a:spLocks noChangeAspect="1"/>
            </p:cNvSpPr>
            <p:nvPr/>
          </p:nvSpPr>
          <p:spPr>
            <a:xfrm>
              <a:off x="1703259" y="1943100"/>
              <a:ext cx="777240" cy="77724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FA7008D-4A93-4779-A52B-6E8D90B8B6B7}"/>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b="1" dirty="0">
                  <a:solidFill>
                    <a:schemeClr val="bg1"/>
                  </a:solidFill>
                </a:rPr>
                <a:t>OPTION</a:t>
              </a:r>
            </a:p>
          </p:txBody>
        </p:sp>
      </p:grpSp>
      <p:sp>
        <p:nvSpPr>
          <p:cNvPr id="29" name="TextBox 28">
            <a:extLst>
              <a:ext uri="{FF2B5EF4-FFF2-40B4-BE49-F238E27FC236}">
                <a16:creationId xmlns:a16="http://schemas.microsoft.com/office/drawing/2014/main" id="{F0C012ED-14D4-4CAD-AE25-E18F1D1280DD}"/>
              </a:ext>
            </a:extLst>
          </p:cNvPr>
          <p:cNvSpPr txBox="1"/>
          <p:nvPr/>
        </p:nvSpPr>
        <p:spPr>
          <a:xfrm>
            <a:off x="476338"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03</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0" name="Freeform: Shape 29">
            <a:extLst>
              <a:ext uri="{FF2B5EF4-FFF2-40B4-BE49-F238E27FC236}">
                <a16:creationId xmlns:a16="http://schemas.microsoft.com/office/drawing/2014/main" id="{54BBFD51-9D9C-4F48-9D50-B95E4F70DD89}"/>
              </a:ext>
            </a:extLst>
          </p:cNvPr>
          <p:cNvSpPr/>
          <p:nvPr/>
        </p:nvSpPr>
        <p:spPr>
          <a:xfrm>
            <a:off x="4085028"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5533CAB-9EA0-4001-9C82-4E1838BC69E0}"/>
              </a:ext>
            </a:extLst>
          </p:cNvPr>
          <p:cNvGrpSpPr/>
          <p:nvPr/>
        </p:nvGrpSpPr>
        <p:grpSpPr>
          <a:xfrm>
            <a:off x="5315847" y="3832860"/>
            <a:ext cx="960120" cy="960120"/>
            <a:chOff x="1611819" y="1851660"/>
            <a:chExt cx="960120" cy="960120"/>
          </a:xfrm>
        </p:grpSpPr>
        <p:sp>
          <p:nvSpPr>
            <p:cNvPr id="32" name="Oval 31">
              <a:extLst>
                <a:ext uri="{FF2B5EF4-FFF2-40B4-BE49-F238E27FC236}">
                  <a16:creationId xmlns:a16="http://schemas.microsoft.com/office/drawing/2014/main" id="{CA633233-B70B-470A-9734-FE700F7437CD}"/>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24D65E5-7228-4343-B9D7-1BA809B8DDDB}"/>
                </a:ext>
              </a:extLst>
            </p:cNvPr>
            <p:cNvSpPr>
              <a:spLocks noChangeAspect="1"/>
            </p:cNvSpPr>
            <p:nvPr/>
          </p:nvSpPr>
          <p:spPr>
            <a:xfrm>
              <a:off x="1703259" y="1943100"/>
              <a:ext cx="777240" cy="77724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C138ADC-9C0D-4AE0-8FCC-3736F01CACE5}"/>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b="1" dirty="0">
                  <a:solidFill>
                    <a:schemeClr val="bg1"/>
                  </a:solidFill>
                </a:rPr>
                <a:t>OPTION</a:t>
              </a:r>
            </a:p>
          </p:txBody>
        </p:sp>
      </p:grpSp>
      <p:sp>
        <p:nvSpPr>
          <p:cNvPr id="35" name="TextBox 34">
            <a:extLst>
              <a:ext uri="{FF2B5EF4-FFF2-40B4-BE49-F238E27FC236}">
                <a16:creationId xmlns:a16="http://schemas.microsoft.com/office/drawing/2014/main" id="{B9F6594B-3A2E-4E16-B6B8-E9B051809415}"/>
              </a:ext>
            </a:extLst>
          </p:cNvPr>
          <p:cNvSpPr txBox="1"/>
          <p:nvPr/>
        </p:nvSpPr>
        <p:spPr>
          <a:xfrm>
            <a:off x="4180366"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04</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6" name="TextBox 35">
            <a:extLst>
              <a:ext uri="{FF2B5EF4-FFF2-40B4-BE49-F238E27FC236}">
                <a16:creationId xmlns:a16="http://schemas.microsoft.com/office/drawing/2014/main" id="{07604E3D-B0DA-4939-93EB-E7B1BF370760}"/>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369025DF-8151-42EF-8EB8-5AF4B14B9769}"/>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199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animEffect transition="in" filter="fade">
                                      <p:cBhvr>
                                        <p:cTn id="11" dur="1000"/>
                                        <p:tgtEl>
                                          <p:spTgt spid="37">
                                            <p:txEl>
                                              <p:pRg st="0" end="0"/>
                                            </p:txEl>
                                          </p:spTgt>
                                        </p:tgtEl>
                                      </p:cBhvr>
                                    </p:animEffect>
                                    <p:anim calcmode="lin" valueType="num">
                                      <p:cBhvr>
                                        <p:cTn id="12"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7">
                                            <p:txEl>
                                              <p:pRg st="2" end="2"/>
                                            </p:txEl>
                                          </p:spTgt>
                                        </p:tgtEl>
                                        <p:attrNameLst>
                                          <p:attrName>style.visibility</p:attrName>
                                        </p:attrNameLst>
                                      </p:cBhvr>
                                      <p:to>
                                        <p:strVal val="visible"/>
                                      </p:to>
                                    </p:set>
                                    <p:animEffect transition="in" filter="fade">
                                      <p:cBhvr>
                                        <p:cTn id="17" dur="1000"/>
                                        <p:tgtEl>
                                          <p:spTgt spid="37">
                                            <p:txEl>
                                              <p:pRg st="2" end="2"/>
                                            </p:txEl>
                                          </p:spTgt>
                                        </p:tgtEl>
                                      </p:cBhvr>
                                    </p:animEffect>
                                    <p:anim calcmode="lin" valueType="num">
                                      <p:cBhvr>
                                        <p:cTn id="18"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7">
                                            <p:txEl>
                                              <p:pRg st="4" end="4"/>
                                            </p:txEl>
                                          </p:spTgt>
                                        </p:tgtEl>
                                        <p:attrNameLst>
                                          <p:attrName>style.visibility</p:attrName>
                                        </p:attrNameLst>
                                      </p:cBhvr>
                                      <p:to>
                                        <p:strVal val="visible"/>
                                      </p:to>
                                    </p:set>
                                    <p:animEffect transition="in" filter="fade">
                                      <p:cBhvr>
                                        <p:cTn id="23" dur="1000"/>
                                        <p:tgtEl>
                                          <p:spTgt spid="37">
                                            <p:txEl>
                                              <p:pRg st="4" end="4"/>
                                            </p:txEl>
                                          </p:spTgt>
                                        </p:tgtEl>
                                      </p:cBhvr>
                                    </p:animEffect>
                                    <p:anim calcmode="lin" valueType="num">
                                      <p:cBhvr>
                                        <p:cTn id="24"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7">
                                            <p:txEl>
                                              <p:pRg st="5" end="5"/>
                                            </p:txEl>
                                          </p:spTgt>
                                        </p:tgtEl>
                                        <p:attrNameLst>
                                          <p:attrName>style.visibility</p:attrName>
                                        </p:attrNameLst>
                                      </p:cBhvr>
                                      <p:to>
                                        <p:strVal val="visible"/>
                                      </p:to>
                                    </p:set>
                                    <p:animEffect transition="in" filter="fade">
                                      <p:cBhvr>
                                        <p:cTn id="29" dur="1000"/>
                                        <p:tgtEl>
                                          <p:spTgt spid="37">
                                            <p:txEl>
                                              <p:pRg st="5" end="5"/>
                                            </p:txEl>
                                          </p:spTgt>
                                        </p:tgtEl>
                                      </p:cBhvr>
                                    </p:animEffect>
                                    <p:anim calcmode="lin" valueType="num">
                                      <p:cBhvr>
                                        <p:cTn id="30"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37">
                                            <p:txEl>
                                              <p:pRg st="6" end="6"/>
                                            </p:txEl>
                                          </p:spTgt>
                                        </p:tgtEl>
                                        <p:attrNameLst>
                                          <p:attrName>style.visibility</p:attrName>
                                        </p:attrNameLst>
                                      </p:cBhvr>
                                      <p:to>
                                        <p:strVal val="visible"/>
                                      </p:to>
                                    </p:set>
                                    <p:animEffect transition="in" filter="fade">
                                      <p:cBhvr>
                                        <p:cTn id="35" dur="1000"/>
                                        <p:tgtEl>
                                          <p:spTgt spid="37">
                                            <p:txEl>
                                              <p:pRg st="6" end="6"/>
                                            </p:txEl>
                                          </p:spTgt>
                                        </p:tgtEl>
                                      </p:cBhvr>
                                    </p:animEffect>
                                    <p:anim calcmode="lin" valueType="num">
                                      <p:cBhvr>
                                        <p:cTn id="36" dur="1000" fill="hold"/>
                                        <p:tgtEl>
                                          <p:spTgt spid="37">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7">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750"/>
                                        <p:tgtEl>
                                          <p:spTgt spid="17"/>
                                        </p:tgtEl>
                                      </p:cBhvr>
                                    </p:animEffect>
                                  </p:childTnLst>
                                </p:cTn>
                              </p:par>
                            </p:childTnLst>
                          </p:cTn>
                        </p:par>
                        <p:par>
                          <p:cTn id="53" fill="hold">
                            <p:stCondLst>
                              <p:cond delay="7250"/>
                            </p:stCondLst>
                            <p:childTnLst>
                              <p:par>
                                <p:cTn id="54" presetID="42"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par>
                          <p:cTn id="64" fill="hold">
                            <p:stCondLst>
                              <p:cond delay="8250"/>
                            </p:stCondLst>
                            <p:childTnLst>
                              <p:par>
                                <p:cTn id="65" presetID="22" presetClass="entr" presetSubtype="8"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750"/>
                                        <p:tgtEl>
                                          <p:spTgt spid="23"/>
                                        </p:tgtEl>
                                      </p:cBhvr>
                                    </p:animEffect>
                                  </p:childTnLst>
                                </p:cTn>
                              </p:par>
                            </p:childTnLst>
                          </p:cTn>
                        </p:par>
                        <p:par>
                          <p:cTn id="68" fill="hold">
                            <p:stCondLst>
                              <p:cond delay="9000"/>
                            </p:stCondLst>
                            <p:childTnLst>
                              <p:par>
                                <p:cTn id="69" presetID="42"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1000" fill="hold"/>
                                        <p:tgtEl>
                                          <p:spTgt spid="24"/>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par>
                          <p:cTn id="79" fill="hold">
                            <p:stCondLst>
                              <p:cond delay="10000"/>
                            </p:stCondLst>
                            <p:childTnLst>
                              <p:par>
                                <p:cTn id="80" presetID="22" presetClass="entr" presetSubtype="8"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750"/>
                                        <p:tgtEl>
                                          <p:spTgt spid="29"/>
                                        </p:tgtEl>
                                      </p:cBhvr>
                                    </p:animEffect>
                                  </p:childTnLst>
                                </p:cTn>
                              </p:par>
                            </p:childTnLst>
                          </p:cTn>
                        </p:par>
                        <p:par>
                          <p:cTn id="83" fill="hold">
                            <p:stCondLst>
                              <p:cond delay="10750"/>
                            </p:stCondLst>
                            <p:childTnLst>
                              <p:par>
                                <p:cTn id="84" presetID="42"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0"/>
                                        <p:tgtEl>
                                          <p:spTgt spid="30"/>
                                        </p:tgtEl>
                                      </p:cBhvr>
                                    </p:animEffect>
                                    <p:anim calcmode="lin" valueType="num">
                                      <p:cBhvr>
                                        <p:cTn id="87" dur="1000" fill="hold"/>
                                        <p:tgtEl>
                                          <p:spTgt spid="30"/>
                                        </p:tgtEl>
                                        <p:attrNameLst>
                                          <p:attrName>ppt_x</p:attrName>
                                        </p:attrNameLst>
                                      </p:cBhvr>
                                      <p:tavLst>
                                        <p:tav tm="0">
                                          <p:val>
                                            <p:strVal val="#ppt_x"/>
                                          </p:val>
                                        </p:tav>
                                        <p:tav tm="100000">
                                          <p:val>
                                            <p:strVal val="#ppt_x"/>
                                          </p:val>
                                        </p:tav>
                                      </p:tavLst>
                                    </p:anim>
                                    <p:anim calcmode="lin" valueType="num">
                                      <p:cBhvr>
                                        <p:cTn id="88" dur="1000" fill="hold"/>
                                        <p:tgtEl>
                                          <p:spTgt spid="30"/>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1000"/>
                                        <p:tgtEl>
                                          <p:spTgt spid="31"/>
                                        </p:tgtEl>
                                      </p:cBhvr>
                                    </p:animEffect>
                                    <p:anim calcmode="lin" valueType="num">
                                      <p:cBhvr>
                                        <p:cTn id="92" dur="1000" fill="hold"/>
                                        <p:tgtEl>
                                          <p:spTgt spid="31"/>
                                        </p:tgtEl>
                                        <p:attrNameLst>
                                          <p:attrName>ppt_x</p:attrName>
                                        </p:attrNameLst>
                                      </p:cBhvr>
                                      <p:tavLst>
                                        <p:tav tm="0">
                                          <p:val>
                                            <p:strVal val="#ppt_x"/>
                                          </p:val>
                                        </p:tav>
                                        <p:tav tm="100000">
                                          <p:val>
                                            <p:strVal val="#ppt_x"/>
                                          </p:val>
                                        </p:tav>
                                      </p:tavLst>
                                    </p:anim>
                                    <p:anim calcmode="lin" valueType="num">
                                      <p:cBhvr>
                                        <p:cTn id="93" dur="1000" fill="hold"/>
                                        <p:tgtEl>
                                          <p:spTgt spid="31"/>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22" presetClass="entr" presetSubtype="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left)">
                                      <p:cBhvr>
                                        <p:cTn id="97"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23" grpId="0"/>
      <p:bldP spid="24" grpId="0" animBg="1"/>
      <p:bldP spid="29" grpId="0"/>
      <p:bldP spid="30" grpId="0" animBg="1"/>
      <p:bldP spid="35" grpId="0"/>
      <p:bldP spid="36" grpId="0"/>
      <p:bldP spid="37"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1913</TotalTime>
  <Words>18124</Words>
  <Application>Microsoft Office PowerPoint</Application>
  <PresentationFormat>Widescreen</PresentationFormat>
  <Paragraphs>2007</Paragraphs>
  <Slides>97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97</vt:i4>
      </vt:variant>
    </vt:vector>
  </HeadingPairs>
  <TitlesOfParts>
    <vt:vector size="107"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498</cp:revision>
  <dcterms:created xsi:type="dcterms:W3CDTF">2016-09-28T22:08:47Z</dcterms:created>
  <dcterms:modified xsi:type="dcterms:W3CDTF">2019-09-19T17:20:17Z</dcterms:modified>
</cp:coreProperties>
</file>