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80"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518783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524795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2018-12-12T00:26:23Z</dcterms:modified>
</cp:coreProperties>
</file>