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477" r:id="rId6"/>
    <p:sldId id="1506" r:id="rId7"/>
    <p:sldId id="1481"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7"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8.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2019-08-25T17:57:49Z</dcterms:modified>
</cp:coreProperties>
</file>