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49" r:id="rId2"/>
    <p:sldId id="522" r:id="rId3"/>
    <p:sldId id="527" r:id="rId4"/>
    <p:sldId id="515" r:id="rId5"/>
    <p:sldId id="513" r:id="rId6"/>
    <p:sldId id="512" r:id="rId7"/>
    <p:sldId id="516" r:id="rId8"/>
    <p:sldId id="517" r:id="rId9"/>
    <p:sldId id="526" r:id="rId10"/>
    <p:sldId id="521" r:id="rId11"/>
    <p:sldId id="523" r:id="rId12"/>
    <p:sldId id="528" r:id="rId13"/>
    <p:sldId id="508" r:id="rId14"/>
    <p:sldId id="509" r:id="rId15"/>
    <p:sldId id="510" r:id="rId16"/>
    <p:sldId id="524" r:id="rId17"/>
    <p:sldId id="525" r:id="rId18"/>
    <p:sldId id="507" r:id="rId19"/>
    <p:sldId id="529" r:id="rId20"/>
    <p:sldId id="530" r:id="rId21"/>
    <p:sldId id="511" r:id="rId22"/>
    <p:sldId id="518" r:id="rId23"/>
    <p:sldId id="514" r:id="rId24"/>
    <p:sldId id="519" r:id="rId25"/>
    <p:sldId id="520" r:id="rId26"/>
    <p:sldId id="488" r:id="rId27"/>
    <p:sldId id="490" r:id="rId28"/>
    <p:sldId id="486" r:id="rId29"/>
    <p:sldId id="487" r:id="rId30"/>
    <p:sldId id="506" r:id="rId31"/>
    <p:sldId id="359" r:id="rId32"/>
    <p:sldId id="459" r:id="rId33"/>
    <p:sldId id="360" r:id="rId34"/>
    <p:sldId id="505" r:id="rId35"/>
    <p:sldId id="351" r:id="rId36"/>
    <p:sldId id="355" r:id="rId37"/>
    <p:sldId id="356" r:id="rId38"/>
    <p:sldId id="357" r:id="rId39"/>
    <p:sldId id="358"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FE4A1E"/>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2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2012</a:t>
            </a:r>
          </a:p>
        </c:rich>
      </c:tx>
      <c:overlay val="0"/>
      <c:spPr>
        <a:noFill/>
        <a:ln>
          <a:noFill/>
        </a:ln>
        <a:effectLst/>
      </c:sp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2-43A2-480D-B5AA-68F151D6AF4B}"/>
              </c:ext>
            </c:extLst>
          </c:dPt>
          <c:dPt>
            <c:idx val="1"/>
            <c:bubble3D val="0"/>
            <c:spPr>
              <a:solidFill>
                <a:srgbClr val="5C9AD3"/>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4-43A2-480D-B5AA-68F151D6AF4B}"/>
              </c:ext>
            </c:extLst>
          </c:dPt>
          <c:dPt>
            <c:idx val="2"/>
            <c:bubble3D val="0"/>
            <c:spPr>
              <a:solidFill>
                <a:srgbClr val="44546B"/>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5-43A2-480D-B5AA-68F151D6AF4B}"/>
              </c:ext>
            </c:extLst>
          </c:dPt>
          <c:dPt>
            <c:idx val="3"/>
            <c:bubble3D val="0"/>
            <c:spPr>
              <a:solidFill>
                <a:srgbClr val="7A7A7A"/>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3-43A2-480D-B5AA-68F151D6AF4B}"/>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0-43A2-480D-B5AA-68F151D6AF4B}"/>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2014</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8059-4427-A317-F76AF596F8AF}"/>
              </c:ext>
            </c:extLst>
          </c:dPt>
          <c:dPt>
            <c:idx val="1"/>
            <c:bubble3D val="0"/>
            <c:spPr>
              <a:solidFill>
                <a:srgbClr val="5C9AD3"/>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8059-4427-A317-F76AF596F8AF}"/>
              </c:ext>
            </c:extLst>
          </c:dPt>
          <c:dPt>
            <c:idx val="2"/>
            <c:bubble3D val="0"/>
            <c:spPr>
              <a:solidFill>
                <a:srgbClr val="44546B"/>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8059-4427-A317-F76AF596F8AF}"/>
              </c:ext>
            </c:extLst>
          </c:dPt>
          <c:dPt>
            <c:idx val="3"/>
            <c:bubble3D val="0"/>
            <c:spPr>
              <a:solidFill>
                <a:srgbClr val="7A7A7A"/>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8059-4427-A317-F76AF596F8AF}"/>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5.0999999999999996</c:v>
                </c:pt>
                <c:pt idx="1">
                  <c:v>3.2</c:v>
                </c:pt>
                <c:pt idx="2">
                  <c:v>2.1</c:v>
                </c:pt>
                <c:pt idx="3">
                  <c:v>1.5</c:v>
                </c:pt>
              </c:numCache>
            </c:numRef>
          </c:val>
          <c:extLst>
            <c:ext xmlns:c16="http://schemas.microsoft.com/office/drawing/2014/chart" uri="{C3380CC4-5D6E-409C-BE32-E72D297353CC}">
              <c16:uniqueId val="{00000008-8059-4427-A317-F76AF596F8AF}"/>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2016</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76CD-4536-A6EE-FC938027F2A1}"/>
              </c:ext>
            </c:extLst>
          </c:dPt>
          <c:dPt>
            <c:idx val="1"/>
            <c:bubble3D val="0"/>
            <c:spPr>
              <a:solidFill>
                <a:srgbClr val="5C9AD3"/>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76CD-4536-A6EE-FC938027F2A1}"/>
              </c:ext>
            </c:extLst>
          </c:dPt>
          <c:dPt>
            <c:idx val="2"/>
            <c:bubble3D val="0"/>
            <c:spPr>
              <a:solidFill>
                <a:srgbClr val="44546B"/>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76CD-4536-A6EE-FC938027F2A1}"/>
              </c:ext>
            </c:extLst>
          </c:dPt>
          <c:dPt>
            <c:idx val="3"/>
            <c:bubble3D val="0"/>
            <c:spPr>
              <a:solidFill>
                <a:srgbClr val="7A7A7A"/>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76CD-4536-A6EE-FC938027F2A1}"/>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3.7</c:v>
                </c:pt>
                <c:pt idx="1">
                  <c:v>4.5999999999999996</c:v>
                </c:pt>
                <c:pt idx="2">
                  <c:v>1.4</c:v>
                </c:pt>
                <c:pt idx="3">
                  <c:v>0.8</c:v>
                </c:pt>
              </c:numCache>
            </c:numRef>
          </c:val>
          <c:extLst>
            <c:ext xmlns:c16="http://schemas.microsoft.com/office/drawing/2014/chart" uri="{C3380CC4-5D6E-409C-BE32-E72D297353CC}">
              <c16:uniqueId val="{00000008-76CD-4536-A6EE-FC938027F2A1}"/>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9/28/2018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9/28/2018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258739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58952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9/28/2018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9/28/2018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9/28/2018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9/28/2018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9/28/2018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9/28/2018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tooltip="Free PowerPoin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2" r:id="rId15"/>
    <p:sldLayoutId id="2147483684" r:id="rId16"/>
    <p:sldLayoutId id="2147483686" r:id="rId17"/>
    <p:sldLayoutId id="2147483687" r:id="rId18"/>
    <p:sldLayoutId id="2147483688" r:id="rId19"/>
    <p:sldLayoutId id="2147483689"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chart" Target="../charts/chart3.xml"/><Relationship Id="rId4" Type="http://schemas.openxmlformats.org/officeDocument/2006/relationships/chart" Target="../charts/char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3.jpg"/><Relationship Id="rId5" Type="http://schemas.openxmlformats.org/officeDocument/2006/relationships/image" Target="../media/image6.png"/><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6.jpg"/><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png"/><Relationship Id="rId4" Type="http://schemas.openxmlformats.org/officeDocument/2006/relationships/image" Target="../media/image19.jpg"/></Relationships>
</file>

<file path=ppt/slides/_rels/slide23.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0.jpg"/><Relationship Id="rId4" Type="http://schemas.openxmlformats.org/officeDocument/2006/relationships/image" Target="../media/image29.jpg"/></Relationships>
</file>

<file path=ppt/slides/_rels/slide2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27.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3" Type="http://schemas.openxmlformats.org/officeDocument/2006/relationships/image" Target="../media/image40.jpg"/><Relationship Id="rId7"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9.jpg"/><Relationship Id="rId5" Type="http://schemas.openxmlformats.org/officeDocument/2006/relationships/image" Target="../media/image42.jpg"/><Relationship Id="rId4" Type="http://schemas.openxmlformats.org/officeDocument/2006/relationships/image" Target="../media/image41.jpg"/></Relationships>
</file>

<file path=ppt/slides/_rels/slide29.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47.png"/><Relationship Id="rId5" Type="http://schemas.openxmlformats.org/officeDocument/2006/relationships/hyperlink" Target="http://powerpoint.sage-fox.com/" TargetMode="External"/><Relationship Id="rId4" Type="http://schemas.openxmlformats.org/officeDocument/2006/relationships/image" Target="../media/image46.jpg"/></Relationships>
</file>

<file path=ppt/slides/_rels/slide36.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50.jpg"/><Relationship Id="rId4" Type="http://schemas.openxmlformats.org/officeDocument/2006/relationships/image" Target="../media/image49.jpg"/></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3.jpg"/><Relationship Id="rId5" Type="http://schemas.openxmlformats.org/officeDocument/2006/relationships/image" Target="../media/image52.jpg"/><Relationship Id="rId4" Type="http://schemas.openxmlformats.org/officeDocument/2006/relationships/image" Target="../media/image51.jp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2465241" y="2268675"/>
            <a:ext cx="6628941" cy="2269864"/>
            <a:chOff x="3055171" y="1968649"/>
            <a:chExt cx="6628941" cy="2269864"/>
          </a:xfrm>
          <a:effectLst>
            <a:outerShdw blurRad="63500" sx="102000" sy="102000" algn="ctr" rotWithShape="0">
              <a:prstClr val="black">
                <a:alpha val="40000"/>
              </a:prstClr>
            </a:outerShdw>
          </a:effectLst>
        </p:grpSpPr>
        <p:sp>
          <p:nvSpPr>
            <p:cNvPr id="22" name="Rounded Rectangle 21"/>
            <p:cNvSpPr/>
            <p:nvPr/>
          </p:nvSpPr>
          <p:spPr>
            <a:xfrm>
              <a:off x="3055171" y="1968649"/>
              <a:ext cx="6628941" cy="2269864"/>
            </a:xfrm>
            <a:prstGeom prst="roundRect">
              <a:avLst>
                <a:gd name="adj" fmla="val 4263"/>
              </a:avLst>
            </a:prstGeom>
            <a:solidFill>
              <a:schemeClr val="tx1">
                <a:alpha val="75000"/>
              </a:schemeClr>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03, 2019</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194206" y="2321936"/>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07290" y="1767938"/>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11028" y="466474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97313" y="2186457"/>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7A7A7A"/>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41179" y="4664740"/>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47229C5A-B787-4285-8534-35F8A0E7BE72}"/>
              </a:ext>
            </a:extLst>
          </p:cNvPr>
          <p:cNvGrpSpPr/>
          <p:nvPr/>
        </p:nvGrpSpPr>
        <p:grpSpPr>
          <a:xfrm>
            <a:off x="6132819" y="2222535"/>
            <a:ext cx="1663622" cy="1638012"/>
            <a:chOff x="6132819" y="2222535"/>
            <a:chExt cx="1663622" cy="1638012"/>
          </a:xfrm>
        </p:grpSpPr>
        <p:sp>
          <p:nvSpPr>
            <p:cNvPr id="40" name="Freeform: Shape 39">
              <a:extLst>
                <a:ext uri="{FF2B5EF4-FFF2-40B4-BE49-F238E27FC236}">
                  <a16:creationId xmlns:a16="http://schemas.microsoft.com/office/drawing/2014/main" id="{A6CA5DC2-1CCD-4BD7-811A-E3A12BE346DB}"/>
                </a:ext>
              </a:extLst>
            </p:cNvPr>
            <p:cNvSpPr>
              <a:spLocks noChangeAspect="1"/>
            </p:cNvSpPr>
            <p:nvPr/>
          </p:nvSpPr>
          <p:spPr>
            <a:xfrm rot="5400000">
              <a:off x="6145624" y="220973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45BEBC0-E593-49AB-B208-230248935189}"/>
                </a:ext>
              </a:extLst>
            </p:cNvPr>
            <p:cNvSpPr txBox="1"/>
            <p:nvPr/>
          </p:nvSpPr>
          <p:spPr>
            <a:xfrm>
              <a:off x="6784574" y="2717738"/>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10" name="Group 9">
            <a:extLst>
              <a:ext uri="{FF2B5EF4-FFF2-40B4-BE49-F238E27FC236}">
                <a16:creationId xmlns:a16="http://schemas.microsoft.com/office/drawing/2014/main" id="{173242DC-2489-4CC0-B490-1B3D15E8031C}"/>
              </a:ext>
            </a:extLst>
          </p:cNvPr>
          <p:cNvGrpSpPr/>
          <p:nvPr/>
        </p:nvGrpSpPr>
        <p:grpSpPr>
          <a:xfrm>
            <a:off x="6152411" y="3964926"/>
            <a:ext cx="1638012" cy="1663622"/>
            <a:chOff x="6152411" y="3964926"/>
            <a:chExt cx="1638012" cy="1663622"/>
          </a:xfrm>
        </p:grpSpPr>
        <p:sp>
          <p:nvSpPr>
            <p:cNvPr id="42" name="Freeform: Shape 41">
              <a:extLst>
                <a:ext uri="{FF2B5EF4-FFF2-40B4-BE49-F238E27FC236}">
                  <a16:creationId xmlns:a16="http://schemas.microsoft.com/office/drawing/2014/main" id="{85BAD251-7543-4608-A3CA-E3F1FE2B558B}"/>
                </a:ext>
              </a:extLst>
            </p:cNvPr>
            <p:cNvSpPr>
              <a:spLocks noChangeAspect="1"/>
            </p:cNvSpPr>
            <p:nvPr/>
          </p:nvSpPr>
          <p:spPr>
            <a:xfrm rot="10800000">
              <a:off x="6152411" y="3964926"/>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E414D16C-B5C9-4FF9-9D2C-F74145E66133}"/>
                </a:ext>
              </a:extLst>
            </p:cNvPr>
            <p:cNvSpPr txBox="1"/>
            <p:nvPr/>
          </p:nvSpPr>
          <p:spPr>
            <a:xfrm>
              <a:off x="6878461" y="4580946"/>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11" name="Group 10">
            <a:extLst>
              <a:ext uri="{FF2B5EF4-FFF2-40B4-BE49-F238E27FC236}">
                <a16:creationId xmlns:a16="http://schemas.microsoft.com/office/drawing/2014/main" id="{0A332C94-DF63-415C-B724-E240CC151B29}"/>
              </a:ext>
            </a:extLst>
          </p:cNvPr>
          <p:cNvGrpSpPr/>
          <p:nvPr/>
        </p:nvGrpSpPr>
        <p:grpSpPr>
          <a:xfrm>
            <a:off x="4386862" y="3989200"/>
            <a:ext cx="1663622" cy="1638012"/>
            <a:chOff x="4386862" y="3989200"/>
            <a:chExt cx="1663622" cy="1638012"/>
          </a:xfrm>
        </p:grpSpPr>
        <p:sp>
          <p:nvSpPr>
            <p:cNvPr id="41" name="Freeform: Shape 40">
              <a:extLst>
                <a:ext uri="{FF2B5EF4-FFF2-40B4-BE49-F238E27FC236}">
                  <a16:creationId xmlns:a16="http://schemas.microsoft.com/office/drawing/2014/main" id="{743C9DD8-46D5-4C90-A5C7-237EC4D4C7FB}"/>
                </a:ext>
              </a:extLst>
            </p:cNvPr>
            <p:cNvSpPr>
              <a:spLocks noChangeAspect="1"/>
            </p:cNvSpPr>
            <p:nvPr/>
          </p:nvSpPr>
          <p:spPr>
            <a:xfrm rot="16200000">
              <a:off x="4399667" y="39763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1EACD55A-7082-44CD-8FE0-985DAC749F53}"/>
                </a:ext>
              </a:extLst>
            </p:cNvPr>
            <p:cNvSpPr txBox="1"/>
            <p:nvPr/>
          </p:nvSpPr>
          <p:spPr>
            <a:xfrm>
              <a:off x="4831805" y="4575936"/>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2" name="Group 1">
            <a:extLst>
              <a:ext uri="{FF2B5EF4-FFF2-40B4-BE49-F238E27FC236}">
                <a16:creationId xmlns:a16="http://schemas.microsoft.com/office/drawing/2014/main" id="{9DD7C57A-8640-41E3-BE40-32E3C5E292A5}"/>
              </a:ext>
            </a:extLst>
          </p:cNvPr>
          <p:cNvGrpSpPr/>
          <p:nvPr/>
        </p:nvGrpSpPr>
        <p:grpSpPr>
          <a:xfrm>
            <a:off x="4401846" y="2216213"/>
            <a:ext cx="1638012" cy="1663622"/>
            <a:chOff x="4401846" y="2216213"/>
            <a:chExt cx="1638012" cy="1663622"/>
          </a:xfrm>
        </p:grpSpPr>
        <p:sp>
          <p:nvSpPr>
            <p:cNvPr id="38" name="Freeform: Shape 37">
              <a:extLst>
                <a:ext uri="{FF2B5EF4-FFF2-40B4-BE49-F238E27FC236}">
                  <a16:creationId xmlns:a16="http://schemas.microsoft.com/office/drawing/2014/main" id="{BB9D0F71-FC8F-4837-8A9A-12517E9AB31D}"/>
                </a:ext>
              </a:extLst>
            </p:cNvPr>
            <p:cNvSpPr>
              <a:spLocks noChangeAspect="1"/>
            </p:cNvSpPr>
            <p:nvPr/>
          </p:nvSpPr>
          <p:spPr>
            <a:xfrm>
              <a:off x="4401846" y="2216213"/>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397DC4F6-7A3E-4D4D-97A5-8A867D15AB50}"/>
                </a:ext>
              </a:extLst>
            </p:cNvPr>
            <p:cNvSpPr txBox="1"/>
            <p:nvPr/>
          </p:nvSpPr>
          <p:spPr>
            <a:xfrm>
              <a:off x="4959317" y="2745735"/>
              <a:ext cx="471981" cy="430887"/>
            </a:xfrm>
            <a:prstGeom prst="rect">
              <a:avLst/>
            </a:prstGeom>
            <a:noFill/>
          </p:spPr>
          <p:txBody>
            <a:bodyPr wrap="square" rtlCol="0">
              <a:spAutoFit/>
            </a:bodyPr>
            <a:lstStyle/>
            <a:p>
              <a:r>
                <a:rPr lang="en-US" sz="2200" b="1" dirty="0">
                  <a:solidFill>
                    <a:schemeClr val="bg1"/>
                  </a:solidFill>
                </a:rPr>
                <a:t>04</a:t>
              </a:r>
            </a:p>
          </p:txBody>
        </p:sp>
      </p:grpSp>
    </p:spTree>
    <p:extLst>
      <p:ext uri="{BB962C8B-B14F-4D97-AF65-F5344CB8AC3E}">
        <p14:creationId xmlns:p14="http://schemas.microsoft.com/office/powerpoint/2010/main" val="3861233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250" fill="hold"/>
                                        <p:tgtEl>
                                          <p:spTgt spid="3"/>
                                        </p:tgtEl>
                                        <p:attrNameLst>
                                          <p:attrName>ppt_w</p:attrName>
                                        </p:attrNameLst>
                                      </p:cBhvr>
                                      <p:tavLst>
                                        <p:tav tm="0">
                                          <p:val>
                                            <p:fltVal val="0"/>
                                          </p:val>
                                        </p:tav>
                                        <p:tav tm="100000">
                                          <p:val>
                                            <p:strVal val="#ppt_w"/>
                                          </p:val>
                                        </p:tav>
                                      </p:tavLst>
                                    </p:anim>
                                    <p:anim calcmode="lin" valueType="num">
                                      <p:cBhvr>
                                        <p:cTn id="12" dur="250" fill="hold"/>
                                        <p:tgtEl>
                                          <p:spTgt spid="3"/>
                                        </p:tgtEl>
                                        <p:attrNameLst>
                                          <p:attrName>ppt_h</p:attrName>
                                        </p:attrNameLst>
                                      </p:cBhvr>
                                      <p:tavLst>
                                        <p:tav tm="0">
                                          <p:val>
                                            <p:fltVal val="0"/>
                                          </p:val>
                                        </p:tav>
                                        <p:tav tm="100000">
                                          <p:val>
                                            <p:strVal val="#ppt_h"/>
                                          </p:val>
                                        </p:tav>
                                      </p:tavLst>
                                    </p:anim>
                                    <p:animEffect transition="in" filter="fade">
                                      <p:cBhvr>
                                        <p:cTn id="13" dur="250"/>
                                        <p:tgtEl>
                                          <p:spTgt spid="3"/>
                                        </p:tgtEl>
                                      </p:cBhvr>
                                    </p:animEffect>
                                    <p:anim calcmode="lin" valueType="num">
                                      <p:cBhvr>
                                        <p:cTn id="14" dur="250" fill="hold"/>
                                        <p:tgtEl>
                                          <p:spTgt spid="3"/>
                                        </p:tgtEl>
                                        <p:attrNameLst>
                                          <p:attrName>ppt_x</p:attrName>
                                        </p:attrNameLst>
                                      </p:cBhvr>
                                      <p:tavLst>
                                        <p:tav tm="0">
                                          <p:val>
                                            <p:fltVal val="0.5"/>
                                          </p:val>
                                        </p:tav>
                                        <p:tav tm="100000">
                                          <p:val>
                                            <p:strVal val="#ppt_x"/>
                                          </p:val>
                                        </p:tav>
                                      </p:tavLst>
                                    </p:anim>
                                    <p:anim calcmode="lin" valueType="num">
                                      <p:cBhvr>
                                        <p:cTn id="15" dur="2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250" fill="hold"/>
                                        <p:tgtEl>
                                          <p:spTgt spid="10"/>
                                        </p:tgtEl>
                                        <p:attrNameLst>
                                          <p:attrName>ppt_w</p:attrName>
                                        </p:attrNameLst>
                                      </p:cBhvr>
                                      <p:tavLst>
                                        <p:tav tm="0">
                                          <p:val>
                                            <p:fltVal val="0"/>
                                          </p:val>
                                        </p:tav>
                                        <p:tav tm="100000">
                                          <p:val>
                                            <p:strVal val="#ppt_w"/>
                                          </p:val>
                                        </p:tav>
                                      </p:tavLst>
                                    </p:anim>
                                    <p:anim calcmode="lin" valueType="num">
                                      <p:cBhvr>
                                        <p:cTn id="20" dur="250" fill="hold"/>
                                        <p:tgtEl>
                                          <p:spTgt spid="10"/>
                                        </p:tgtEl>
                                        <p:attrNameLst>
                                          <p:attrName>ppt_h</p:attrName>
                                        </p:attrNameLst>
                                      </p:cBhvr>
                                      <p:tavLst>
                                        <p:tav tm="0">
                                          <p:val>
                                            <p:fltVal val="0"/>
                                          </p:val>
                                        </p:tav>
                                        <p:tav tm="100000">
                                          <p:val>
                                            <p:strVal val="#ppt_h"/>
                                          </p:val>
                                        </p:tav>
                                      </p:tavLst>
                                    </p:anim>
                                    <p:animEffect transition="in" filter="fade">
                                      <p:cBhvr>
                                        <p:cTn id="21" dur="250"/>
                                        <p:tgtEl>
                                          <p:spTgt spid="10"/>
                                        </p:tgtEl>
                                      </p:cBhvr>
                                    </p:animEffect>
                                    <p:anim calcmode="lin" valueType="num">
                                      <p:cBhvr>
                                        <p:cTn id="22" dur="250" fill="hold"/>
                                        <p:tgtEl>
                                          <p:spTgt spid="10"/>
                                        </p:tgtEl>
                                        <p:attrNameLst>
                                          <p:attrName>ppt_x</p:attrName>
                                        </p:attrNameLst>
                                      </p:cBhvr>
                                      <p:tavLst>
                                        <p:tav tm="0">
                                          <p:val>
                                            <p:fltVal val="0.5"/>
                                          </p:val>
                                        </p:tav>
                                        <p:tav tm="100000">
                                          <p:val>
                                            <p:strVal val="#ppt_x"/>
                                          </p:val>
                                        </p:tav>
                                      </p:tavLst>
                                    </p:anim>
                                    <p:anim calcmode="lin" valueType="num">
                                      <p:cBhvr>
                                        <p:cTn id="23" dur="250" fill="hold"/>
                                        <p:tgtEl>
                                          <p:spTgt spid="10"/>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fltVal val="0"/>
                                          </p:val>
                                        </p:tav>
                                        <p:tav tm="100000">
                                          <p:val>
                                            <p:strVal val="#ppt_w"/>
                                          </p:val>
                                        </p:tav>
                                      </p:tavLst>
                                    </p:anim>
                                    <p:anim calcmode="lin" valueType="num">
                                      <p:cBhvr>
                                        <p:cTn id="28" dur="250" fill="hold"/>
                                        <p:tgtEl>
                                          <p:spTgt spid="11"/>
                                        </p:tgtEl>
                                        <p:attrNameLst>
                                          <p:attrName>ppt_h</p:attrName>
                                        </p:attrNameLst>
                                      </p:cBhvr>
                                      <p:tavLst>
                                        <p:tav tm="0">
                                          <p:val>
                                            <p:fltVal val="0"/>
                                          </p:val>
                                        </p:tav>
                                        <p:tav tm="100000">
                                          <p:val>
                                            <p:strVal val="#ppt_h"/>
                                          </p:val>
                                        </p:tav>
                                      </p:tavLst>
                                    </p:anim>
                                    <p:animEffect transition="in" filter="fade">
                                      <p:cBhvr>
                                        <p:cTn id="29" dur="250"/>
                                        <p:tgtEl>
                                          <p:spTgt spid="11"/>
                                        </p:tgtEl>
                                      </p:cBhvr>
                                    </p:animEffect>
                                    <p:anim calcmode="lin" valueType="num">
                                      <p:cBhvr>
                                        <p:cTn id="30" dur="250" fill="hold"/>
                                        <p:tgtEl>
                                          <p:spTgt spid="11"/>
                                        </p:tgtEl>
                                        <p:attrNameLst>
                                          <p:attrName>ppt_x</p:attrName>
                                        </p:attrNameLst>
                                      </p:cBhvr>
                                      <p:tavLst>
                                        <p:tav tm="0">
                                          <p:val>
                                            <p:fltVal val="0.5"/>
                                          </p:val>
                                        </p:tav>
                                        <p:tav tm="100000">
                                          <p:val>
                                            <p:strVal val="#ppt_x"/>
                                          </p:val>
                                        </p:tav>
                                      </p:tavLst>
                                    </p:anim>
                                    <p:anim calcmode="lin" valueType="num">
                                      <p:cBhvr>
                                        <p:cTn id="31" dur="250" fill="hold"/>
                                        <p:tgtEl>
                                          <p:spTgt spid="11"/>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250" fill="hold"/>
                                        <p:tgtEl>
                                          <p:spTgt spid="2"/>
                                        </p:tgtEl>
                                        <p:attrNameLst>
                                          <p:attrName>ppt_w</p:attrName>
                                        </p:attrNameLst>
                                      </p:cBhvr>
                                      <p:tavLst>
                                        <p:tav tm="0">
                                          <p:val>
                                            <p:fltVal val="0"/>
                                          </p:val>
                                        </p:tav>
                                        <p:tav tm="100000">
                                          <p:val>
                                            <p:strVal val="#ppt_w"/>
                                          </p:val>
                                        </p:tav>
                                      </p:tavLst>
                                    </p:anim>
                                    <p:anim calcmode="lin" valueType="num">
                                      <p:cBhvr>
                                        <p:cTn id="36" dur="250" fill="hold"/>
                                        <p:tgtEl>
                                          <p:spTgt spid="2"/>
                                        </p:tgtEl>
                                        <p:attrNameLst>
                                          <p:attrName>ppt_h</p:attrName>
                                        </p:attrNameLst>
                                      </p:cBhvr>
                                      <p:tavLst>
                                        <p:tav tm="0">
                                          <p:val>
                                            <p:fltVal val="0"/>
                                          </p:val>
                                        </p:tav>
                                        <p:tav tm="100000">
                                          <p:val>
                                            <p:strVal val="#ppt_h"/>
                                          </p:val>
                                        </p:tav>
                                      </p:tavLst>
                                    </p:anim>
                                    <p:animEffect transition="in" filter="fade">
                                      <p:cBhvr>
                                        <p:cTn id="37" dur="250"/>
                                        <p:tgtEl>
                                          <p:spTgt spid="2"/>
                                        </p:tgtEl>
                                      </p:cBhvr>
                                    </p:animEffect>
                                    <p:anim calcmode="lin" valueType="num">
                                      <p:cBhvr>
                                        <p:cTn id="38" dur="250" fill="hold"/>
                                        <p:tgtEl>
                                          <p:spTgt spid="2"/>
                                        </p:tgtEl>
                                        <p:attrNameLst>
                                          <p:attrName>ppt_x</p:attrName>
                                        </p:attrNameLst>
                                      </p:cBhvr>
                                      <p:tavLst>
                                        <p:tav tm="0">
                                          <p:val>
                                            <p:fltVal val="0.5"/>
                                          </p:val>
                                        </p:tav>
                                        <p:tav tm="100000">
                                          <p:val>
                                            <p:strVal val="#ppt_x"/>
                                          </p:val>
                                        </p:tav>
                                      </p:tavLst>
                                    </p:anim>
                                    <p:anim calcmode="lin" valueType="num">
                                      <p:cBhvr>
                                        <p:cTn id="39" dur="250" fill="hold"/>
                                        <p:tgtEl>
                                          <p:spTgt spid="2"/>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22" presetClass="entr" presetSubtype="8" fill="hold" nodeType="after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wipe(left)">
                                      <p:cBhvr>
                                        <p:cTn id="43" dur="500"/>
                                        <p:tgtEl>
                                          <p:spTgt spid="55"/>
                                        </p:tgtEl>
                                      </p:cBhvr>
                                    </p:animEffect>
                                  </p:childTnLst>
                                </p:cTn>
                              </p:par>
                            </p:childTnLst>
                          </p:cTn>
                        </p:par>
                        <p:par>
                          <p:cTn id="44" fill="hold">
                            <p:stCondLst>
                              <p:cond delay="2000"/>
                            </p:stCondLst>
                            <p:childTnLst>
                              <p:par>
                                <p:cTn id="45" presetID="42" presetClass="entr" presetSubtype="0" fill="hold" grpId="0" nodeType="after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fade">
                                      <p:cBhvr>
                                        <p:cTn id="47" dur="1000"/>
                                        <p:tgtEl>
                                          <p:spTgt spid="73"/>
                                        </p:tgtEl>
                                      </p:cBhvr>
                                    </p:animEffect>
                                    <p:anim calcmode="lin" valueType="num">
                                      <p:cBhvr>
                                        <p:cTn id="48" dur="1000" fill="hold"/>
                                        <p:tgtEl>
                                          <p:spTgt spid="73"/>
                                        </p:tgtEl>
                                        <p:attrNameLst>
                                          <p:attrName>ppt_x</p:attrName>
                                        </p:attrNameLst>
                                      </p:cBhvr>
                                      <p:tavLst>
                                        <p:tav tm="0">
                                          <p:val>
                                            <p:strVal val="#ppt_x"/>
                                          </p:val>
                                        </p:tav>
                                        <p:tav tm="100000">
                                          <p:val>
                                            <p:strVal val="#ppt_x"/>
                                          </p:val>
                                        </p:tav>
                                      </p:tavLst>
                                    </p:anim>
                                    <p:anim calcmode="lin" valueType="num">
                                      <p:cBhvr>
                                        <p:cTn id="49" dur="1000" fill="hold"/>
                                        <p:tgtEl>
                                          <p:spTgt spid="73"/>
                                        </p:tgtEl>
                                        <p:attrNameLst>
                                          <p:attrName>ppt_y</p:attrName>
                                        </p:attrNameLst>
                                      </p:cBhvr>
                                      <p:tavLst>
                                        <p:tav tm="0">
                                          <p:val>
                                            <p:strVal val="#ppt_y+.1"/>
                                          </p:val>
                                        </p:tav>
                                        <p:tav tm="100000">
                                          <p:val>
                                            <p:strVal val="#ppt_y"/>
                                          </p:val>
                                        </p:tav>
                                      </p:tavLst>
                                    </p:anim>
                                  </p:childTnLst>
                                </p:cTn>
                              </p:par>
                            </p:childTnLst>
                          </p:cTn>
                        </p:par>
                        <p:par>
                          <p:cTn id="50" fill="hold">
                            <p:stCondLst>
                              <p:cond delay="3000"/>
                            </p:stCondLst>
                            <p:childTnLst>
                              <p:par>
                                <p:cTn id="51" presetID="22" presetClass="entr" presetSubtype="8" fill="hold" nodeType="afterEffect">
                                  <p:stCondLst>
                                    <p:cond delay="0"/>
                                  </p:stCondLst>
                                  <p:childTnLst>
                                    <p:set>
                                      <p:cBhvr>
                                        <p:cTn id="52" dur="1" fill="hold">
                                          <p:stCondLst>
                                            <p:cond delay="0"/>
                                          </p:stCondLst>
                                        </p:cTn>
                                        <p:tgtEl>
                                          <p:spTgt spid="63"/>
                                        </p:tgtEl>
                                        <p:attrNameLst>
                                          <p:attrName>style.visibility</p:attrName>
                                        </p:attrNameLst>
                                      </p:cBhvr>
                                      <p:to>
                                        <p:strVal val="visible"/>
                                      </p:to>
                                    </p:set>
                                    <p:animEffect transition="in" filter="wipe(left)">
                                      <p:cBhvr>
                                        <p:cTn id="53" dur="500"/>
                                        <p:tgtEl>
                                          <p:spTgt spid="63"/>
                                        </p:tgtEl>
                                      </p:cBhvr>
                                    </p:animEffect>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fade">
                                      <p:cBhvr>
                                        <p:cTn id="57" dur="1000"/>
                                        <p:tgtEl>
                                          <p:spTgt spid="75"/>
                                        </p:tgtEl>
                                      </p:cBhvr>
                                    </p:animEffect>
                                    <p:anim calcmode="lin" valueType="num">
                                      <p:cBhvr>
                                        <p:cTn id="58" dur="1000" fill="hold"/>
                                        <p:tgtEl>
                                          <p:spTgt spid="75"/>
                                        </p:tgtEl>
                                        <p:attrNameLst>
                                          <p:attrName>ppt_x</p:attrName>
                                        </p:attrNameLst>
                                      </p:cBhvr>
                                      <p:tavLst>
                                        <p:tav tm="0">
                                          <p:val>
                                            <p:strVal val="#ppt_x"/>
                                          </p:val>
                                        </p:tav>
                                        <p:tav tm="100000">
                                          <p:val>
                                            <p:strVal val="#ppt_x"/>
                                          </p:val>
                                        </p:tav>
                                      </p:tavLst>
                                    </p:anim>
                                    <p:anim calcmode="lin" valueType="num">
                                      <p:cBhvr>
                                        <p:cTn id="59" dur="1000" fill="hold"/>
                                        <p:tgtEl>
                                          <p:spTgt spid="75"/>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22" presetClass="entr" presetSubtype="2" fill="hold" nodeType="afterEffect">
                                  <p:stCondLst>
                                    <p:cond delay="0"/>
                                  </p:stCondLst>
                                  <p:childTnLst>
                                    <p:set>
                                      <p:cBhvr>
                                        <p:cTn id="62" dur="1" fill="hold">
                                          <p:stCondLst>
                                            <p:cond delay="0"/>
                                          </p:stCondLst>
                                        </p:cTn>
                                        <p:tgtEl>
                                          <p:spTgt spid="67"/>
                                        </p:tgtEl>
                                        <p:attrNameLst>
                                          <p:attrName>style.visibility</p:attrName>
                                        </p:attrNameLst>
                                      </p:cBhvr>
                                      <p:to>
                                        <p:strVal val="visible"/>
                                      </p:to>
                                    </p:set>
                                    <p:animEffect transition="in" filter="wipe(right)">
                                      <p:cBhvr>
                                        <p:cTn id="63" dur="500"/>
                                        <p:tgtEl>
                                          <p:spTgt spid="67"/>
                                        </p:tgtEl>
                                      </p:cBhvr>
                                    </p:animEffect>
                                  </p:childTnLst>
                                </p:cTn>
                              </p:par>
                            </p:childTnLst>
                          </p:cTn>
                        </p:par>
                        <p:par>
                          <p:cTn id="64" fill="hold">
                            <p:stCondLst>
                              <p:cond delay="5000"/>
                            </p:stCondLst>
                            <p:childTnLst>
                              <p:par>
                                <p:cTn id="65" presetID="42" presetClass="entr" presetSubtype="0" fill="hold" grpId="0" nodeType="afterEffect">
                                  <p:stCondLst>
                                    <p:cond delay="0"/>
                                  </p:stCondLst>
                                  <p:childTnLst>
                                    <p:set>
                                      <p:cBhvr>
                                        <p:cTn id="66" dur="1" fill="hold">
                                          <p:stCondLst>
                                            <p:cond delay="0"/>
                                          </p:stCondLst>
                                        </p:cTn>
                                        <p:tgtEl>
                                          <p:spTgt spid="81"/>
                                        </p:tgtEl>
                                        <p:attrNameLst>
                                          <p:attrName>style.visibility</p:attrName>
                                        </p:attrNameLst>
                                      </p:cBhvr>
                                      <p:to>
                                        <p:strVal val="visible"/>
                                      </p:to>
                                    </p:set>
                                    <p:animEffect transition="in" filter="fade">
                                      <p:cBhvr>
                                        <p:cTn id="67" dur="1000"/>
                                        <p:tgtEl>
                                          <p:spTgt spid="81"/>
                                        </p:tgtEl>
                                      </p:cBhvr>
                                    </p:animEffect>
                                    <p:anim calcmode="lin" valueType="num">
                                      <p:cBhvr>
                                        <p:cTn id="68" dur="1000" fill="hold"/>
                                        <p:tgtEl>
                                          <p:spTgt spid="81"/>
                                        </p:tgtEl>
                                        <p:attrNameLst>
                                          <p:attrName>ppt_x</p:attrName>
                                        </p:attrNameLst>
                                      </p:cBhvr>
                                      <p:tavLst>
                                        <p:tav tm="0">
                                          <p:val>
                                            <p:strVal val="#ppt_x"/>
                                          </p:val>
                                        </p:tav>
                                        <p:tav tm="100000">
                                          <p:val>
                                            <p:strVal val="#ppt_x"/>
                                          </p:val>
                                        </p:tav>
                                      </p:tavLst>
                                    </p:anim>
                                    <p:anim calcmode="lin" valueType="num">
                                      <p:cBhvr>
                                        <p:cTn id="69" dur="1000" fill="hold"/>
                                        <p:tgtEl>
                                          <p:spTgt spid="8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22" presetClass="entr" presetSubtype="2" fill="hold" nodeType="afterEffect">
                                  <p:stCondLst>
                                    <p:cond delay="0"/>
                                  </p:stCondLst>
                                  <p:childTnLst>
                                    <p:set>
                                      <p:cBhvr>
                                        <p:cTn id="72" dur="1" fill="hold">
                                          <p:stCondLst>
                                            <p:cond delay="0"/>
                                          </p:stCondLst>
                                        </p:cTn>
                                        <p:tgtEl>
                                          <p:spTgt spid="64"/>
                                        </p:tgtEl>
                                        <p:attrNameLst>
                                          <p:attrName>style.visibility</p:attrName>
                                        </p:attrNameLst>
                                      </p:cBhvr>
                                      <p:to>
                                        <p:strVal val="visible"/>
                                      </p:to>
                                    </p:set>
                                    <p:animEffect transition="in" filter="wipe(right)">
                                      <p:cBhvr>
                                        <p:cTn id="73" dur="500"/>
                                        <p:tgtEl>
                                          <p:spTgt spid="64"/>
                                        </p:tgtEl>
                                      </p:cBhvr>
                                    </p:animEffect>
                                  </p:childTnLst>
                                </p:cTn>
                              </p:par>
                            </p:childTnLst>
                          </p:cTn>
                        </p:par>
                        <p:par>
                          <p:cTn id="74" fill="hold">
                            <p:stCondLst>
                              <p:cond delay="6500"/>
                            </p:stCondLst>
                            <p:childTnLst>
                              <p:par>
                                <p:cTn id="75" presetID="42" presetClass="entr" presetSubtype="0" fill="hold" grpId="0" nodeType="afterEffect">
                                  <p:stCondLst>
                                    <p:cond delay="0"/>
                                  </p:stCondLst>
                                  <p:childTnLst>
                                    <p:set>
                                      <p:cBhvr>
                                        <p:cTn id="76" dur="1" fill="hold">
                                          <p:stCondLst>
                                            <p:cond delay="0"/>
                                          </p:stCondLst>
                                        </p:cTn>
                                        <p:tgtEl>
                                          <p:spTgt spid="79"/>
                                        </p:tgtEl>
                                        <p:attrNameLst>
                                          <p:attrName>style.visibility</p:attrName>
                                        </p:attrNameLst>
                                      </p:cBhvr>
                                      <p:to>
                                        <p:strVal val="visible"/>
                                      </p:to>
                                    </p:set>
                                    <p:animEffect transition="in" filter="fade">
                                      <p:cBhvr>
                                        <p:cTn id="77" dur="1000"/>
                                        <p:tgtEl>
                                          <p:spTgt spid="79"/>
                                        </p:tgtEl>
                                      </p:cBhvr>
                                    </p:animEffect>
                                    <p:anim calcmode="lin" valueType="num">
                                      <p:cBhvr>
                                        <p:cTn id="78" dur="1000" fill="hold"/>
                                        <p:tgtEl>
                                          <p:spTgt spid="79"/>
                                        </p:tgtEl>
                                        <p:attrNameLst>
                                          <p:attrName>ppt_x</p:attrName>
                                        </p:attrNameLst>
                                      </p:cBhvr>
                                      <p:tavLst>
                                        <p:tav tm="0">
                                          <p:val>
                                            <p:strVal val="#ppt_x"/>
                                          </p:val>
                                        </p:tav>
                                        <p:tav tm="100000">
                                          <p:val>
                                            <p:strVal val="#ppt_x"/>
                                          </p:val>
                                        </p:tav>
                                      </p:tavLst>
                                    </p:anim>
                                    <p:anim calcmode="lin" valueType="num">
                                      <p:cBhvr>
                                        <p:cTn id="79"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5" grpId="0"/>
      <p:bldP spid="79" grpId="0"/>
      <p:bldP spid="8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338009" y="2256219"/>
            <a:ext cx="1686697" cy="5712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557978" y="3450488"/>
            <a:ext cx="1236067" cy="449427"/>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a:off x="3055951" y="4935774"/>
            <a:ext cx="2532049" cy="455942"/>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8860266" y="3742935"/>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237034" y="2095099"/>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220892" y="4775759"/>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C9AD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08E1915C-C163-4326-B351-C5E2127DB4CD}"/>
              </a:ext>
            </a:extLst>
          </p:cNvPr>
          <p:cNvGrpSpPr/>
          <p:nvPr/>
        </p:nvGrpSpPr>
        <p:grpSpPr>
          <a:xfrm>
            <a:off x="6139011" y="2226819"/>
            <a:ext cx="1656114" cy="2582807"/>
            <a:chOff x="6139011" y="2226819"/>
            <a:chExt cx="1656114" cy="2582807"/>
          </a:xfrm>
        </p:grpSpPr>
        <p:sp>
          <p:nvSpPr>
            <p:cNvPr id="77" name="Freeform: Shape 76">
              <a:extLst>
                <a:ext uri="{FF2B5EF4-FFF2-40B4-BE49-F238E27FC236}">
                  <a16:creationId xmlns:a16="http://schemas.microsoft.com/office/drawing/2014/main" id="{3A419752-370A-4057-91EF-EC5DEF27FCB5}"/>
                </a:ext>
              </a:extLst>
            </p:cNvPr>
            <p:cNvSpPr>
              <a:spLocks noChangeAspect="1"/>
            </p:cNvSpPr>
            <p:nvPr/>
          </p:nvSpPr>
          <p:spPr>
            <a:xfrm>
              <a:off x="6139011" y="2226819"/>
              <a:ext cx="1656114"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TextBox 82">
              <a:extLst>
                <a:ext uri="{FF2B5EF4-FFF2-40B4-BE49-F238E27FC236}">
                  <a16:creationId xmlns:a16="http://schemas.microsoft.com/office/drawing/2014/main" id="{2E55DCF3-D92E-4C81-9D0C-4C0535046F5F}"/>
                </a:ext>
              </a:extLst>
            </p:cNvPr>
            <p:cNvSpPr txBox="1"/>
            <p:nvPr/>
          </p:nvSpPr>
          <p:spPr>
            <a:xfrm>
              <a:off x="7085997" y="3120030"/>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21" name="Group 20">
            <a:extLst>
              <a:ext uri="{FF2B5EF4-FFF2-40B4-BE49-F238E27FC236}">
                <a16:creationId xmlns:a16="http://schemas.microsoft.com/office/drawing/2014/main" id="{CEC53A32-C5C7-4446-A909-E56321259987}"/>
              </a:ext>
            </a:extLst>
          </p:cNvPr>
          <p:cNvGrpSpPr/>
          <p:nvPr/>
        </p:nvGrpSpPr>
        <p:grpSpPr>
          <a:xfrm>
            <a:off x="4721905" y="4560374"/>
            <a:ext cx="2768339" cy="1047931"/>
            <a:chOff x="4721905" y="4560374"/>
            <a:chExt cx="2768339" cy="1047931"/>
          </a:xfrm>
        </p:grpSpPr>
        <p:sp>
          <p:nvSpPr>
            <p:cNvPr id="82" name="Freeform: Shape 81">
              <a:extLst>
                <a:ext uri="{FF2B5EF4-FFF2-40B4-BE49-F238E27FC236}">
                  <a16:creationId xmlns:a16="http://schemas.microsoft.com/office/drawing/2014/main" id="{7AC3B43E-F776-435C-91BF-28276219D19F}"/>
                </a:ext>
              </a:extLst>
            </p:cNvPr>
            <p:cNvSpPr>
              <a:spLocks noChangeAspect="1"/>
            </p:cNvSpPr>
            <p:nvPr/>
          </p:nvSpPr>
          <p:spPr>
            <a:xfrm>
              <a:off x="4721905" y="4560374"/>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Box 83">
              <a:extLst>
                <a:ext uri="{FF2B5EF4-FFF2-40B4-BE49-F238E27FC236}">
                  <a16:creationId xmlns:a16="http://schemas.microsoft.com/office/drawing/2014/main" id="{637167BA-3F01-41A2-818C-A8945FE9A477}"/>
                </a:ext>
              </a:extLst>
            </p:cNvPr>
            <p:cNvSpPr txBox="1"/>
            <p:nvPr/>
          </p:nvSpPr>
          <p:spPr>
            <a:xfrm>
              <a:off x="5860009" y="508433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22" name="Group 21">
            <a:extLst>
              <a:ext uri="{FF2B5EF4-FFF2-40B4-BE49-F238E27FC236}">
                <a16:creationId xmlns:a16="http://schemas.microsoft.com/office/drawing/2014/main" id="{6A19D4EA-213D-4B9C-BE57-61535F089DE7}"/>
              </a:ext>
            </a:extLst>
          </p:cNvPr>
          <p:cNvGrpSpPr/>
          <p:nvPr/>
        </p:nvGrpSpPr>
        <p:grpSpPr>
          <a:xfrm>
            <a:off x="4411846" y="2227668"/>
            <a:ext cx="1639301" cy="2589870"/>
            <a:chOff x="4411846" y="2227668"/>
            <a:chExt cx="1639301" cy="2589870"/>
          </a:xfrm>
        </p:grpSpPr>
        <p:sp>
          <p:nvSpPr>
            <p:cNvPr id="70" name="Freeform: Shape 69">
              <a:extLst>
                <a:ext uri="{FF2B5EF4-FFF2-40B4-BE49-F238E27FC236}">
                  <a16:creationId xmlns:a16="http://schemas.microsoft.com/office/drawing/2014/main" id="{200AD1CB-7AA5-41F9-B2C0-C8AF17EFE4FE}"/>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036B9208-31BC-4706-B0C7-D85B9C484019}"/>
                </a:ext>
              </a:extLst>
            </p:cNvPr>
            <p:cNvSpPr txBox="1"/>
            <p:nvPr/>
          </p:nvSpPr>
          <p:spPr>
            <a:xfrm>
              <a:off x="4654621" y="312003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86" name="Group 85">
            <a:extLst>
              <a:ext uri="{FF2B5EF4-FFF2-40B4-BE49-F238E27FC236}">
                <a16:creationId xmlns:a16="http://schemas.microsoft.com/office/drawing/2014/main" id="{F4B49DD9-661B-4DCD-A660-B13A7838B3D5}"/>
              </a:ext>
            </a:extLst>
          </p:cNvPr>
          <p:cNvGrpSpPr/>
          <p:nvPr/>
        </p:nvGrpSpPr>
        <p:grpSpPr>
          <a:xfrm>
            <a:off x="6310489" y="258228"/>
            <a:ext cx="5508978" cy="954108"/>
            <a:chOff x="3341511" y="258228"/>
            <a:chExt cx="5508978" cy="954108"/>
          </a:xfrm>
        </p:grpSpPr>
        <p:sp>
          <p:nvSpPr>
            <p:cNvPr id="87" name="TextBox 86">
              <a:extLst>
                <a:ext uri="{FF2B5EF4-FFF2-40B4-BE49-F238E27FC236}">
                  <a16:creationId xmlns:a16="http://schemas.microsoft.com/office/drawing/2014/main" id="{7679F73A-482A-4D87-AB79-EEA1F169E19E}"/>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8" name="TextBox 87">
              <a:extLst>
                <a:ext uri="{FF2B5EF4-FFF2-40B4-BE49-F238E27FC236}">
                  <a16:creationId xmlns:a16="http://schemas.microsoft.com/office/drawing/2014/main" id="{C2597066-0D1E-487A-8F61-9FF78CE50E8C}"/>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072843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750"/>
                                        <p:tgtEl>
                                          <p:spTgt spid="86"/>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330" fill="hold"/>
                                        <p:tgtEl>
                                          <p:spTgt spid="20"/>
                                        </p:tgtEl>
                                        <p:attrNameLst>
                                          <p:attrName>ppt_w</p:attrName>
                                        </p:attrNameLst>
                                      </p:cBhvr>
                                      <p:tavLst>
                                        <p:tav tm="0">
                                          <p:val>
                                            <p:fltVal val="0"/>
                                          </p:val>
                                        </p:tav>
                                        <p:tav tm="100000">
                                          <p:val>
                                            <p:strVal val="#ppt_w"/>
                                          </p:val>
                                        </p:tav>
                                      </p:tavLst>
                                    </p:anim>
                                    <p:anim calcmode="lin" valueType="num">
                                      <p:cBhvr>
                                        <p:cTn id="12" dur="330" fill="hold"/>
                                        <p:tgtEl>
                                          <p:spTgt spid="20"/>
                                        </p:tgtEl>
                                        <p:attrNameLst>
                                          <p:attrName>ppt_h</p:attrName>
                                        </p:attrNameLst>
                                      </p:cBhvr>
                                      <p:tavLst>
                                        <p:tav tm="0">
                                          <p:val>
                                            <p:fltVal val="0"/>
                                          </p:val>
                                        </p:tav>
                                        <p:tav tm="100000">
                                          <p:val>
                                            <p:strVal val="#ppt_h"/>
                                          </p:val>
                                        </p:tav>
                                      </p:tavLst>
                                    </p:anim>
                                    <p:animEffect transition="in" filter="fade">
                                      <p:cBhvr>
                                        <p:cTn id="13" dur="330"/>
                                        <p:tgtEl>
                                          <p:spTgt spid="20"/>
                                        </p:tgtEl>
                                      </p:cBhvr>
                                    </p:animEffect>
                                    <p:anim calcmode="lin" valueType="num">
                                      <p:cBhvr>
                                        <p:cTn id="14" dur="330" fill="hold"/>
                                        <p:tgtEl>
                                          <p:spTgt spid="20"/>
                                        </p:tgtEl>
                                        <p:attrNameLst>
                                          <p:attrName>ppt_x</p:attrName>
                                        </p:attrNameLst>
                                      </p:cBhvr>
                                      <p:tavLst>
                                        <p:tav tm="0">
                                          <p:val>
                                            <p:fltVal val="0.5"/>
                                          </p:val>
                                        </p:tav>
                                        <p:tav tm="100000">
                                          <p:val>
                                            <p:strVal val="#ppt_x"/>
                                          </p:val>
                                        </p:tav>
                                      </p:tavLst>
                                    </p:anim>
                                    <p:anim calcmode="lin" valueType="num">
                                      <p:cBhvr>
                                        <p:cTn id="15" dur="330" fill="hold"/>
                                        <p:tgtEl>
                                          <p:spTgt spid="20"/>
                                        </p:tgtEl>
                                        <p:attrNameLst>
                                          <p:attrName>ppt_y</p:attrName>
                                        </p:attrNameLst>
                                      </p:cBhvr>
                                      <p:tavLst>
                                        <p:tav tm="0">
                                          <p:val>
                                            <p:fltVal val="0.5"/>
                                          </p:val>
                                        </p:tav>
                                        <p:tav tm="100000">
                                          <p:val>
                                            <p:strVal val="#ppt_y"/>
                                          </p:val>
                                        </p:tav>
                                      </p:tavLst>
                                    </p:anim>
                                  </p:childTnLst>
                                </p:cTn>
                              </p:par>
                            </p:childTnLst>
                          </p:cTn>
                        </p:par>
                        <p:par>
                          <p:cTn id="16" fill="hold">
                            <p:stCondLst>
                              <p:cond delay="1080"/>
                            </p:stCondLst>
                            <p:childTnLst>
                              <p:par>
                                <p:cTn id="17" presetID="53" presetClass="entr" presetSubtype="528"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330" fill="hold"/>
                                        <p:tgtEl>
                                          <p:spTgt spid="21"/>
                                        </p:tgtEl>
                                        <p:attrNameLst>
                                          <p:attrName>ppt_w</p:attrName>
                                        </p:attrNameLst>
                                      </p:cBhvr>
                                      <p:tavLst>
                                        <p:tav tm="0">
                                          <p:val>
                                            <p:fltVal val="0"/>
                                          </p:val>
                                        </p:tav>
                                        <p:tav tm="100000">
                                          <p:val>
                                            <p:strVal val="#ppt_w"/>
                                          </p:val>
                                        </p:tav>
                                      </p:tavLst>
                                    </p:anim>
                                    <p:anim calcmode="lin" valueType="num">
                                      <p:cBhvr>
                                        <p:cTn id="20" dur="330" fill="hold"/>
                                        <p:tgtEl>
                                          <p:spTgt spid="21"/>
                                        </p:tgtEl>
                                        <p:attrNameLst>
                                          <p:attrName>ppt_h</p:attrName>
                                        </p:attrNameLst>
                                      </p:cBhvr>
                                      <p:tavLst>
                                        <p:tav tm="0">
                                          <p:val>
                                            <p:fltVal val="0"/>
                                          </p:val>
                                        </p:tav>
                                        <p:tav tm="100000">
                                          <p:val>
                                            <p:strVal val="#ppt_h"/>
                                          </p:val>
                                        </p:tav>
                                      </p:tavLst>
                                    </p:anim>
                                    <p:animEffect transition="in" filter="fade">
                                      <p:cBhvr>
                                        <p:cTn id="21" dur="330"/>
                                        <p:tgtEl>
                                          <p:spTgt spid="21"/>
                                        </p:tgtEl>
                                      </p:cBhvr>
                                    </p:animEffect>
                                    <p:anim calcmode="lin" valueType="num">
                                      <p:cBhvr>
                                        <p:cTn id="22" dur="330" fill="hold"/>
                                        <p:tgtEl>
                                          <p:spTgt spid="21"/>
                                        </p:tgtEl>
                                        <p:attrNameLst>
                                          <p:attrName>ppt_x</p:attrName>
                                        </p:attrNameLst>
                                      </p:cBhvr>
                                      <p:tavLst>
                                        <p:tav tm="0">
                                          <p:val>
                                            <p:fltVal val="0.5"/>
                                          </p:val>
                                        </p:tav>
                                        <p:tav tm="100000">
                                          <p:val>
                                            <p:strVal val="#ppt_x"/>
                                          </p:val>
                                        </p:tav>
                                      </p:tavLst>
                                    </p:anim>
                                    <p:anim calcmode="lin" valueType="num">
                                      <p:cBhvr>
                                        <p:cTn id="23" dur="330" fill="hold"/>
                                        <p:tgtEl>
                                          <p:spTgt spid="21"/>
                                        </p:tgtEl>
                                        <p:attrNameLst>
                                          <p:attrName>ppt_y</p:attrName>
                                        </p:attrNameLst>
                                      </p:cBhvr>
                                      <p:tavLst>
                                        <p:tav tm="0">
                                          <p:val>
                                            <p:fltVal val="0.5"/>
                                          </p:val>
                                        </p:tav>
                                        <p:tav tm="100000">
                                          <p:val>
                                            <p:strVal val="#ppt_y"/>
                                          </p:val>
                                        </p:tav>
                                      </p:tavLst>
                                    </p:anim>
                                  </p:childTnLst>
                                </p:cTn>
                              </p:par>
                            </p:childTnLst>
                          </p:cTn>
                        </p:par>
                        <p:par>
                          <p:cTn id="24" fill="hold">
                            <p:stCondLst>
                              <p:cond delay="1410"/>
                            </p:stCondLst>
                            <p:childTnLst>
                              <p:par>
                                <p:cTn id="25" presetID="53" presetClass="entr" presetSubtype="528"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330" fill="hold"/>
                                        <p:tgtEl>
                                          <p:spTgt spid="22"/>
                                        </p:tgtEl>
                                        <p:attrNameLst>
                                          <p:attrName>ppt_w</p:attrName>
                                        </p:attrNameLst>
                                      </p:cBhvr>
                                      <p:tavLst>
                                        <p:tav tm="0">
                                          <p:val>
                                            <p:fltVal val="0"/>
                                          </p:val>
                                        </p:tav>
                                        <p:tav tm="100000">
                                          <p:val>
                                            <p:strVal val="#ppt_w"/>
                                          </p:val>
                                        </p:tav>
                                      </p:tavLst>
                                    </p:anim>
                                    <p:anim calcmode="lin" valueType="num">
                                      <p:cBhvr>
                                        <p:cTn id="28" dur="330" fill="hold"/>
                                        <p:tgtEl>
                                          <p:spTgt spid="22"/>
                                        </p:tgtEl>
                                        <p:attrNameLst>
                                          <p:attrName>ppt_h</p:attrName>
                                        </p:attrNameLst>
                                      </p:cBhvr>
                                      <p:tavLst>
                                        <p:tav tm="0">
                                          <p:val>
                                            <p:fltVal val="0"/>
                                          </p:val>
                                        </p:tav>
                                        <p:tav tm="100000">
                                          <p:val>
                                            <p:strVal val="#ppt_h"/>
                                          </p:val>
                                        </p:tav>
                                      </p:tavLst>
                                    </p:anim>
                                    <p:animEffect transition="in" filter="fade">
                                      <p:cBhvr>
                                        <p:cTn id="29" dur="330"/>
                                        <p:tgtEl>
                                          <p:spTgt spid="22"/>
                                        </p:tgtEl>
                                      </p:cBhvr>
                                    </p:animEffect>
                                    <p:anim calcmode="lin" valueType="num">
                                      <p:cBhvr>
                                        <p:cTn id="30" dur="330" fill="hold"/>
                                        <p:tgtEl>
                                          <p:spTgt spid="22"/>
                                        </p:tgtEl>
                                        <p:attrNameLst>
                                          <p:attrName>ppt_x</p:attrName>
                                        </p:attrNameLst>
                                      </p:cBhvr>
                                      <p:tavLst>
                                        <p:tav tm="0">
                                          <p:val>
                                            <p:fltVal val="0.5"/>
                                          </p:val>
                                        </p:tav>
                                        <p:tav tm="100000">
                                          <p:val>
                                            <p:strVal val="#ppt_x"/>
                                          </p:val>
                                        </p:tav>
                                      </p:tavLst>
                                    </p:anim>
                                    <p:anim calcmode="lin" valueType="num">
                                      <p:cBhvr>
                                        <p:cTn id="31" dur="330" fill="hold"/>
                                        <p:tgtEl>
                                          <p:spTgt spid="22"/>
                                        </p:tgtEl>
                                        <p:attrNameLst>
                                          <p:attrName>ppt_y</p:attrName>
                                        </p:attrNameLst>
                                      </p:cBhvr>
                                      <p:tavLst>
                                        <p:tav tm="0">
                                          <p:val>
                                            <p:fltVal val="0.5"/>
                                          </p:val>
                                        </p:tav>
                                        <p:tav tm="100000">
                                          <p:val>
                                            <p:strVal val="#ppt_y"/>
                                          </p:val>
                                        </p:tav>
                                      </p:tavLst>
                                    </p:anim>
                                  </p:childTnLst>
                                </p:cTn>
                              </p:par>
                            </p:childTnLst>
                          </p:cTn>
                        </p:par>
                        <p:par>
                          <p:cTn id="32" fill="hold">
                            <p:stCondLst>
                              <p:cond delay="1740"/>
                            </p:stCondLst>
                            <p:childTnLst>
                              <p:par>
                                <p:cTn id="33" presetID="22" presetClass="entr" presetSubtype="8" fill="hold" nodeType="afterEffect">
                                  <p:stCondLst>
                                    <p:cond delay="0"/>
                                  </p:stCondLst>
                                  <p:childTnLst>
                                    <p:set>
                                      <p:cBhvr>
                                        <p:cTn id="34" dur="1" fill="hold">
                                          <p:stCondLst>
                                            <p:cond delay="0"/>
                                          </p:stCondLst>
                                        </p:cTn>
                                        <p:tgtEl>
                                          <p:spTgt spid="63"/>
                                        </p:tgtEl>
                                        <p:attrNameLst>
                                          <p:attrName>style.visibility</p:attrName>
                                        </p:attrNameLst>
                                      </p:cBhvr>
                                      <p:to>
                                        <p:strVal val="visible"/>
                                      </p:to>
                                    </p:set>
                                    <p:animEffect transition="in" filter="wipe(left)">
                                      <p:cBhvr>
                                        <p:cTn id="35" dur="500"/>
                                        <p:tgtEl>
                                          <p:spTgt spid="63"/>
                                        </p:tgtEl>
                                      </p:cBhvr>
                                    </p:animEffect>
                                  </p:childTnLst>
                                </p:cTn>
                              </p:par>
                            </p:childTnLst>
                          </p:cTn>
                        </p:par>
                        <p:par>
                          <p:cTn id="36" fill="hold">
                            <p:stCondLst>
                              <p:cond delay="2240"/>
                            </p:stCondLst>
                            <p:childTnLst>
                              <p:par>
                                <p:cTn id="37" presetID="42" presetClass="entr" presetSubtype="0"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Effect transition="in" filter="fade">
                                      <p:cBhvr>
                                        <p:cTn id="39" dur="1000"/>
                                        <p:tgtEl>
                                          <p:spTgt spid="75"/>
                                        </p:tgtEl>
                                      </p:cBhvr>
                                    </p:animEffect>
                                    <p:anim calcmode="lin" valueType="num">
                                      <p:cBhvr>
                                        <p:cTn id="40" dur="1000" fill="hold"/>
                                        <p:tgtEl>
                                          <p:spTgt spid="75"/>
                                        </p:tgtEl>
                                        <p:attrNameLst>
                                          <p:attrName>ppt_x</p:attrName>
                                        </p:attrNameLst>
                                      </p:cBhvr>
                                      <p:tavLst>
                                        <p:tav tm="0">
                                          <p:val>
                                            <p:strVal val="#ppt_x"/>
                                          </p:val>
                                        </p:tav>
                                        <p:tav tm="100000">
                                          <p:val>
                                            <p:strVal val="#ppt_x"/>
                                          </p:val>
                                        </p:tav>
                                      </p:tavLst>
                                    </p:anim>
                                    <p:anim calcmode="lin" valueType="num">
                                      <p:cBhvr>
                                        <p:cTn id="41" dur="1000" fill="hold"/>
                                        <p:tgtEl>
                                          <p:spTgt spid="75"/>
                                        </p:tgtEl>
                                        <p:attrNameLst>
                                          <p:attrName>ppt_y</p:attrName>
                                        </p:attrNameLst>
                                      </p:cBhvr>
                                      <p:tavLst>
                                        <p:tav tm="0">
                                          <p:val>
                                            <p:strVal val="#ppt_y+.1"/>
                                          </p:val>
                                        </p:tav>
                                        <p:tav tm="100000">
                                          <p:val>
                                            <p:strVal val="#ppt_y"/>
                                          </p:val>
                                        </p:tav>
                                      </p:tavLst>
                                    </p:anim>
                                  </p:childTnLst>
                                </p:cTn>
                              </p:par>
                            </p:childTnLst>
                          </p:cTn>
                        </p:par>
                        <p:par>
                          <p:cTn id="42" fill="hold">
                            <p:stCondLst>
                              <p:cond delay="3240"/>
                            </p:stCondLst>
                            <p:childTnLst>
                              <p:par>
                                <p:cTn id="43" presetID="22" presetClass="entr" presetSubtype="2"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Effect transition="in" filter="wipe(right)">
                                      <p:cBhvr>
                                        <p:cTn id="45" dur="500"/>
                                        <p:tgtEl>
                                          <p:spTgt spid="67"/>
                                        </p:tgtEl>
                                      </p:cBhvr>
                                    </p:animEffect>
                                  </p:childTnLst>
                                </p:cTn>
                              </p:par>
                            </p:childTnLst>
                          </p:cTn>
                        </p:par>
                        <p:par>
                          <p:cTn id="46" fill="hold">
                            <p:stCondLst>
                              <p:cond delay="3740"/>
                            </p:stCondLst>
                            <p:childTnLst>
                              <p:par>
                                <p:cTn id="47" presetID="42" presetClass="entr" presetSubtype="0" fill="hold" grpId="0"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fade">
                                      <p:cBhvr>
                                        <p:cTn id="49" dur="1000"/>
                                        <p:tgtEl>
                                          <p:spTgt spid="81"/>
                                        </p:tgtEl>
                                      </p:cBhvr>
                                    </p:animEffect>
                                    <p:anim calcmode="lin" valueType="num">
                                      <p:cBhvr>
                                        <p:cTn id="50" dur="1000" fill="hold"/>
                                        <p:tgtEl>
                                          <p:spTgt spid="81"/>
                                        </p:tgtEl>
                                        <p:attrNameLst>
                                          <p:attrName>ppt_x</p:attrName>
                                        </p:attrNameLst>
                                      </p:cBhvr>
                                      <p:tavLst>
                                        <p:tav tm="0">
                                          <p:val>
                                            <p:strVal val="#ppt_x"/>
                                          </p:val>
                                        </p:tav>
                                        <p:tav tm="100000">
                                          <p:val>
                                            <p:strVal val="#ppt_x"/>
                                          </p:val>
                                        </p:tav>
                                      </p:tavLst>
                                    </p:anim>
                                    <p:anim calcmode="lin" valueType="num">
                                      <p:cBhvr>
                                        <p:cTn id="51" dur="1000" fill="hold"/>
                                        <p:tgtEl>
                                          <p:spTgt spid="81"/>
                                        </p:tgtEl>
                                        <p:attrNameLst>
                                          <p:attrName>ppt_y</p:attrName>
                                        </p:attrNameLst>
                                      </p:cBhvr>
                                      <p:tavLst>
                                        <p:tav tm="0">
                                          <p:val>
                                            <p:strVal val="#ppt_y+.1"/>
                                          </p:val>
                                        </p:tav>
                                        <p:tav tm="100000">
                                          <p:val>
                                            <p:strVal val="#ppt_y"/>
                                          </p:val>
                                        </p:tav>
                                      </p:tavLst>
                                    </p:anim>
                                  </p:childTnLst>
                                </p:cTn>
                              </p:par>
                            </p:childTnLst>
                          </p:cTn>
                        </p:par>
                        <p:par>
                          <p:cTn id="52" fill="hold">
                            <p:stCondLst>
                              <p:cond delay="4740"/>
                            </p:stCondLst>
                            <p:childTnLst>
                              <p:par>
                                <p:cTn id="53" presetID="22" presetClass="entr" presetSubtype="2" fill="hold" nodeType="afterEffect">
                                  <p:stCondLst>
                                    <p:cond delay="0"/>
                                  </p:stCondLst>
                                  <p:childTnLst>
                                    <p:set>
                                      <p:cBhvr>
                                        <p:cTn id="54" dur="1" fill="hold">
                                          <p:stCondLst>
                                            <p:cond delay="0"/>
                                          </p:stCondLst>
                                        </p:cTn>
                                        <p:tgtEl>
                                          <p:spTgt spid="64"/>
                                        </p:tgtEl>
                                        <p:attrNameLst>
                                          <p:attrName>style.visibility</p:attrName>
                                        </p:attrNameLst>
                                      </p:cBhvr>
                                      <p:to>
                                        <p:strVal val="visible"/>
                                      </p:to>
                                    </p:set>
                                    <p:animEffect transition="in" filter="wipe(right)">
                                      <p:cBhvr>
                                        <p:cTn id="55" dur="500"/>
                                        <p:tgtEl>
                                          <p:spTgt spid="64"/>
                                        </p:tgtEl>
                                      </p:cBhvr>
                                    </p:animEffect>
                                  </p:childTnLst>
                                </p:cTn>
                              </p:par>
                            </p:childTnLst>
                          </p:cTn>
                        </p:par>
                        <p:par>
                          <p:cTn id="56" fill="hold">
                            <p:stCondLst>
                              <p:cond delay="5240"/>
                            </p:stCondLst>
                            <p:childTnLst>
                              <p:par>
                                <p:cTn id="57" presetID="42" presetClass="entr" presetSubtype="0" fill="hold" grpId="0" nodeType="afterEffect">
                                  <p:stCondLst>
                                    <p:cond delay="0"/>
                                  </p:stCondLst>
                                  <p:childTnLst>
                                    <p:set>
                                      <p:cBhvr>
                                        <p:cTn id="58" dur="1" fill="hold">
                                          <p:stCondLst>
                                            <p:cond delay="0"/>
                                          </p:stCondLst>
                                        </p:cTn>
                                        <p:tgtEl>
                                          <p:spTgt spid="79"/>
                                        </p:tgtEl>
                                        <p:attrNameLst>
                                          <p:attrName>style.visibility</p:attrName>
                                        </p:attrNameLst>
                                      </p:cBhvr>
                                      <p:to>
                                        <p:strVal val="visible"/>
                                      </p:to>
                                    </p:set>
                                    <p:animEffect transition="in" filter="fade">
                                      <p:cBhvr>
                                        <p:cTn id="59" dur="1000"/>
                                        <p:tgtEl>
                                          <p:spTgt spid="79"/>
                                        </p:tgtEl>
                                      </p:cBhvr>
                                    </p:animEffect>
                                    <p:anim calcmode="lin" valueType="num">
                                      <p:cBhvr>
                                        <p:cTn id="60" dur="1000" fill="hold"/>
                                        <p:tgtEl>
                                          <p:spTgt spid="79"/>
                                        </p:tgtEl>
                                        <p:attrNameLst>
                                          <p:attrName>ppt_x</p:attrName>
                                        </p:attrNameLst>
                                      </p:cBhvr>
                                      <p:tavLst>
                                        <p:tav tm="0">
                                          <p:val>
                                            <p:strVal val="#ppt_x"/>
                                          </p:val>
                                        </p:tav>
                                        <p:tav tm="100000">
                                          <p:val>
                                            <p:strVal val="#ppt_x"/>
                                          </p:val>
                                        </p:tav>
                                      </p:tavLst>
                                    </p:anim>
                                    <p:anim calcmode="lin" valueType="num">
                                      <p:cBhvr>
                                        <p:cTn id="6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9" grpId="0"/>
      <p:bldP spid="8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aphicFrame>
        <p:nvGraphicFramePr>
          <p:cNvPr id="9" name="Chart 8"/>
          <p:cNvGraphicFramePr>
            <a:graphicFrameLocks noChangeAspect="1"/>
          </p:cNvGraphicFramePr>
          <p:nvPr/>
        </p:nvGraphicFramePr>
        <p:xfrm>
          <a:off x="390677" y="896683"/>
          <a:ext cx="3639455" cy="4226077"/>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45"/>
          <p:cNvSpPr txBox="1"/>
          <p:nvPr/>
        </p:nvSpPr>
        <p:spPr>
          <a:xfrm>
            <a:off x="1166648" y="4847133"/>
            <a:ext cx="2174863"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aphicFrame>
        <p:nvGraphicFramePr>
          <p:cNvPr id="11" name="Chart 10"/>
          <p:cNvGraphicFramePr>
            <a:graphicFrameLocks noChangeAspect="1"/>
          </p:cNvGraphicFramePr>
          <p:nvPr/>
        </p:nvGraphicFramePr>
        <p:xfrm>
          <a:off x="4218834" y="1608733"/>
          <a:ext cx="3639455" cy="4226077"/>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45"/>
          <p:cNvSpPr txBox="1"/>
          <p:nvPr/>
        </p:nvSpPr>
        <p:spPr>
          <a:xfrm>
            <a:off x="4981903" y="5559183"/>
            <a:ext cx="2187765"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aphicFrame>
        <p:nvGraphicFramePr>
          <p:cNvPr id="13" name="Chart 12"/>
          <p:cNvGraphicFramePr>
            <a:graphicFrameLocks noChangeAspect="1"/>
          </p:cNvGraphicFramePr>
          <p:nvPr/>
        </p:nvGraphicFramePr>
        <p:xfrm>
          <a:off x="8046991" y="816624"/>
          <a:ext cx="3639455" cy="4226077"/>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45"/>
          <p:cNvSpPr txBox="1"/>
          <p:nvPr/>
        </p:nvSpPr>
        <p:spPr>
          <a:xfrm>
            <a:off x="8850490" y="4767074"/>
            <a:ext cx="2147336"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144884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9">
                                            <p:graphicEl>
                                              <a:chart seriesIdx="-3" categoryIdx="-3" bldStep="gridLegend"/>
                                            </p:graphicEl>
                                          </p:spTgt>
                                        </p:tgtEl>
                                        <p:attrNameLst>
                                          <p:attrName>style.visibility</p:attrName>
                                        </p:attrNameLst>
                                      </p:cBhvr>
                                      <p:to>
                                        <p:strVal val="visible"/>
                                      </p:to>
                                    </p:set>
                                    <p:animEffect transition="in" filter="fade">
                                      <p:cBhvr>
                                        <p:cTn id="11" dur="1000"/>
                                        <p:tgtEl>
                                          <p:spTgt spid="9">
                                            <p:graphicEl>
                                              <a:chart seriesIdx="-3" categoryIdx="-3" bldStep="gridLegend"/>
                                            </p:graphicEl>
                                          </p:spTgt>
                                        </p:tgtEl>
                                      </p:cBhvr>
                                    </p:animEffect>
                                    <p:anim calcmode="lin" valueType="num">
                                      <p:cBhvr>
                                        <p:cTn id="12" dur="1000" fill="hold"/>
                                        <p:tgtEl>
                                          <p:spTgt spid="9">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1000" fill="hold"/>
                                        <p:tgtEl>
                                          <p:spTgt spid="9">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grpId="0" nodeType="afterEffect">
                                  <p:stCondLst>
                                    <p:cond delay="0"/>
                                  </p:stCondLst>
                                  <p:childTnLst>
                                    <p:set>
                                      <p:cBhvr>
                                        <p:cTn id="16" dur="1" fill="hold">
                                          <p:stCondLst>
                                            <p:cond delay="0"/>
                                          </p:stCondLst>
                                        </p:cTn>
                                        <p:tgtEl>
                                          <p:spTgt spid="9">
                                            <p:graphicEl>
                                              <a:chart seriesIdx="0" categoryIdx="0" bldStep="ptInCategory"/>
                                            </p:graphicEl>
                                          </p:spTgt>
                                        </p:tgtEl>
                                        <p:attrNameLst>
                                          <p:attrName>style.visibility</p:attrName>
                                        </p:attrNameLst>
                                      </p:cBhvr>
                                      <p:to>
                                        <p:strVal val="visible"/>
                                      </p:to>
                                    </p:set>
                                    <p:animEffect transition="in" filter="fade">
                                      <p:cBhvr>
                                        <p:cTn id="17" dur="1000"/>
                                        <p:tgtEl>
                                          <p:spTgt spid="9">
                                            <p:graphicEl>
                                              <a:chart seriesIdx="0" categoryIdx="0" bldStep="ptInCategory"/>
                                            </p:graphicEl>
                                          </p:spTgt>
                                        </p:tgtEl>
                                      </p:cBhvr>
                                    </p:animEffect>
                                    <p:anim calcmode="lin" valueType="num">
                                      <p:cBhvr>
                                        <p:cTn id="18" dur="1000" fill="hold"/>
                                        <p:tgtEl>
                                          <p:spTgt spid="9">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9">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9">
                                            <p:graphicEl>
                                              <a:chart seriesIdx="0" categoryIdx="1" bldStep="ptInCategory"/>
                                            </p:graphicEl>
                                          </p:spTgt>
                                        </p:tgtEl>
                                        <p:attrNameLst>
                                          <p:attrName>style.visibility</p:attrName>
                                        </p:attrNameLst>
                                      </p:cBhvr>
                                      <p:to>
                                        <p:strVal val="visible"/>
                                      </p:to>
                                    </p:set>
                                    <p:animEffect transition="in" filter="fade">
                                      <p:cBhvr>
                                        <p:cTn id="23" dur="1000"/>
                                        <p:tgtEl>
                                          <p:spTgt spid="9">
                                            <p:graphicEl>
                                              <a:chart seriesIdx="0" categoryIdx="1" bldStep="ptInCategory"/>
                                            </p:graphicEl>
                                          </p:spTgt>
                                        </p:tgtEl>
                                      </p:cBhvr>
                                    </p:animEffect>
                                    <p:anim calcmode="lin" valueType="num">
                                      <p:cBhvr>
                                        <p:cTn id="24" dur="1000" fill="hold"/>
                                        <p:tgtEl>
                                          <p:spTgt spid="9">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9">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42" presetClass="entr" presetSubtype="0" fill="hold" grpId="0" nodeType="afterEffect">
                                  <p:stCondLst>
                                    <p:cond delay="0"/>
                                  </p:stCondLst>
                                  <p:childTnLst>
                                    <p:set>
                                      <p:cBhvr>
                                        <p:cTn id="28" dur="1" fill="hold">
                                          <p:stCondLst>
                                            <p:cond delay="0"/>
                                          </p:stCondLst>
                                        </p:cTn>
                                        <p:tgtEl>
                                          <p:spTgt spid="9">
                                            <p:graphicEl>
                                              <a:chart seriesIdx="0" categoryIdx="2" bldStep="ptInCategory"/>
                                            </p:graphicEl>
                                          </p:spTgt>
                                        </p:tgtEl>
                                        <p:attrNameLst>
                                          <p:attrName>style.visibility</p:attrName>
                                        </p:attrNameLst>
                                      </p:cBhvr>
                                      <p:to>
                                        <p:strVal val="visible"/>
                                      </p:to>
                                    </p:set>
                                    <p:animEffect transition="in" filter="fade">
                                      <p:cBhvr>
                                        <p:cTn id="29" dur="1000"/>
                                        <p:tgtEl>
                                          <p:spTgt spid="9">
                                            <p:graphicEl>
                                              <a:chart seriesIdx="0" categoryIdx="2" bldStep="ptInCategory"/>
                                            </p:graphicEl>
                                          </p:spTgt>
                                        </p:tgtEl>
                                      </p:cBhvr>
                                    </p:animEffect>
                                    <p:anim calcmode="lin" valueType="num">
                                      <p:cBhvr>
                                        <p:cTn id="30" dur="1000" fill="hold"/>
                                        <p:tgtEl>
                                          <p:spTgt spid="9">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9">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42" presetClass="entr" presetSubtype="0" fill="hold" grpId="0" nodeType="afterEffect">
                                  <p:stCondLst>
                                    <p:cond delay="0"/>
                                  </p:stCondLst>
                                  <p:childTnLst>
                                    <p:set>
                                      <p:cBhvr>
                                        <p:cTn id="34" dur="1" fill="hold">
                                          <p:stCondLst>
                                            <p:cond delay="0"/>
                                          </p:stCondLst>
                                        </p:cTn>
                                        <p:tgtEl>
                                          <p:spTgt spid="9">
                                            <p:graphicEl>
                                              <a:chart seriesIdx="0" categoryIdx="3" bldStep="ptInCategory"/>
                                            </p:graphicEl>
                                          </p:spTgt>
                                        </p:tgtEl>
                                        <p:attrNameLst>
                                          <p:attrName>style.visibility</p:attrName>
                                        </p:attrNameLst>
                                      </p:cBhvr>
                                      <p:to>
                                        <p:strVal val="visible"/>
                                      </p:to>
                                    </p:set>
                                    <p:animEffect transition="in" filter="fade">
                                      <p:cBhvr>
                                        <p:cTn id="35" dur="1000"/>
                                        <p:tgtEl>
                                          <p:spTgt spid="9">
                                            <p:graphicEl>
                                              <a:chart seriesIdx="0" categoryIdx="3" bldStep="ptInCategory"/>
                                            </p:graphicEl>
                                          </p:spTgt>
                                        </p:tgtEl>
                                      </p:cBhvr>
                                    </p:animEffect>
                                    <p:anim calcmode="lin" valueType="num">
                                      <p:cBhvr>
                                        <p:cTn id="36" dur="1000" fill="hold"/>
                                        <p:tgtEl>
                                          <p:spTgt spid="9">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37" dur="1000" fill="hold"/>
                                        <p:tgtEl>
                                          <p:spTgt spid="9">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38" fill="hold">
                            <p:stCondLst>
                              <p:cond delay="5750"/>
                            </p:stCondLst>
                            <p:childTnLst>
                              <p:par>
                                <p:cTn id="39" presetID="42" presetClass="entr" presetSubtype="0"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strVal val="#ppt_x"/>
                                          </p:val>
                                        </p:tav>
                                        <p:tav tm="100000">
                                          <p:val>
                                            <p:strVal val="#ppt_x"/>
                                          </p:val>
                                        </p:tav>
                                      </p:tavLst>
                                    </p:anim>
                                    <p:anim calcmode="lin" valueType="num">
                                      <p:cBhvr>
                                        <p:cTn id="43" dur="1000" fill="hold"/>
                                        <p:tgtEl>
                                          <p:spTgt spid="10"/>
                                        </p:tgtEl>
                                        <p:attrNameLst>
                                          <p:attrName>ppt_y</p:attrName>
                                        </p:attrNameLst>
                                      </p:cBhvr>
                                      <p:tavLst>
                                        <p:tav tm="0">
                                          <p:val>
                                            <p:strVal val="#ppt_y+.1"/>
                                          </p:val>
                                        </p:tav>
                                        <p:tav tm="100000">
                                          <p:val>
                                            <p:strVal val="#ppt_y"/>
                                          </p:val>
                                        </p:tav>
                                      </p:tavLst>
                                    </p:anim>
                                  </p:childTnLst>
                                </p:cTn>
                              </p:par>
                            </p:childTnLst>
                          </p:cTn>
                        </p:par>
                        <p:par>
                          <p:cTn id="44" fill="hold">
                            <p:stCondLst>
                              <p:cond delay="6750"/>
                            </p:stCondLst>
                            <p:childTnLst>
                              <p:par>
                                <p:cTn id="45" presetID="42" presetClass="entr" presetSubtype="0" fill="hold" grpId="0" nodeType="afterEffect">
                                  <p:stCondLst>
                                    <p:cond delay="0"/>
                                  </p:stCondLst>
                                  <p:childTnLst>
                                    <p:set>
                                      <p:cBhvr>
                                        <p:cTn id="46" dur="1" fill="hold">
                                          <p:stCondLst>
                                            <p:cond delay="0"/>
                                          </p:stCondLst>
                                        </p:cTn>
                                        <p:tgtEl>
                                          <p:spTgt spid="11">
                                            <p:graphicEl>
                                              <a:chart seriesIdx="-3" categoryIdx="-3" bldStep="gridLegend"/>
                                            </p:graphicEl>
                                          </p:spTgt>
                                        </p:tgtEl>
                                        <p:attrNameLst>
                                          <p:attrName>style.visibility</p:attrName>
                                        </p:attrNameLst>
                                      </p:cBhvr>
                                      <p:to>
                                        <p:strVal val="visible"/>
                                      </p:to>
                                    </p:set>
                                    <p:animEffect transition="in" filter="fade">
                                      <p:cBhvr>
                                        <p:cTn id="47" dur="1000"/>
                                        <p:tgtEl>
                                          <p:spTgt spid="11">
                                            <p:graphicEl>
                                              <a:chart seriesIdx="-3" categoryIdx="-3" bldStep="gridLegend"/>
                                            </p:graphicEl>
                                          </p:spTgt>
                                        </p:tgtEl>
                                      </p:cBhvr>
                                    </p:animEffect>
                                    <p:anim calcmode="lin" valueType="num">
                                      <p:cBhvr>
                                        <p:cTn id="48" dur="1000" fill="hold"/>
                                        <p:tgtEl>
                                          <p:spTgt spid="11">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9" dur="1000" fill="hold"/>
                                        <p:tgtEl>
                                          <p:spTgt spid="11">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50" fill="hold">
                            <p:stCondLst>
                              <p:cond delay="7750"/>
                            </p:stCondLst>
                            <p:childTnLst>
                              <p:par>
                                <p:cTn id="51" presetID="42" presetClass="entr" presetSubtype="0" fill="hold" grpId="0" nodeType="afterEffect">
                                  <p:stCondLst>
                                    <p:cond delay="0"/>
                                  </p:stCondLst>
                                  <p:childTnLst>
                                    <p:set>
                                      <p:cBhvr>
                                        <p:cTn id="52" dur="1" fill="hold">
                                          <p:stCondLst>
                                            <p:cond delay="0"/>
                                          </p:stCondLst>
                                        </p:cTn>
                                        <p:tgtEl>
                                          <p:spTgt spid="11">
                                            <p:graphicEl>
                                              <a:chart seriesIdx="0" categoryIdx="0" bldStep="ptInCategory"/>
                                            </p:graphicEl>
                                          </p:spTgt>
                                        </p:tgtEl>
                                        <p:attrNameLst>
                                          <p:attrName>style.visibility</p:attrName>
                                        </p:attrNameLst>
                                      </p:cBhvr>
                                      <p:to>
                                        <p:strVal val="visible"/>
                                      </p:to>
                                    </p:set>
                                    <p:animEffect transition="in" filter="fade">
                                      <p:cBhvr>
                                        <p:cTn id="53" dur="1000"/>
                                        <p:tgtEl>
                                          <p:spTgt spid="11">
                                            <p:graphicEl>
                                              <a:chart seriesIdx="0" categoryIdx="0" bldStep="ptInCategory"/>
                                            </p:graphicEl>
                                          </p:spTgt>
                                        </p:tgtEl>
                                      </p:cBhvr>
                                    </p:animEffect>
                                    <p:anim calcmode="lin" valueType="num">
                                      <p:cBhvr>
                                        <p:cTn id="54" dur="1000" fill="hold"/>
                                        <p:tgtEl>
                                          <p:spTgt spid="11">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55" dur="1000" fill="hold"/>
                                        <p:tgtEl>
                                          <p:spTgt spid="11">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56" fill="hold">
                            <p:stCondLst>
                              <p:cond delay="8750"/>
                            </p:stCondLst>
                            <p:childTnLst>
                              <p:par>
                                <p:cTn id="57" presetID="42" presetClass="entr" presetSubtype="0" fill="hold" grpId="0" nodeType="afterEffect">
                                  <p:stCondLst>
                                    <p:cond delay="0"/>
                                  </p:stCondLst>
                                  <p:childTnLst>
                                    <p:set>
                                      <p:cBhvr>
                                        <p:cTn id="58" dur="1" fill="hold">
                                          <p:stCondLst>
                                            <p:cond delay="0"/>
                                          </p:stCondLst>
                                        </p:cTn>
                                        <p:tgtEl>
                                          <p:spTgt spid="11">
                                            <p:graphicEl>
                                              <a:chart seriesIdx="0" categoryIdx="1" bldStep="ptInCategory"/>
                                            </p:graphicEl>
                                          </p:spTgt>
                                        </p:tgtEl>
                                        <p:attrNameLst>
                                          <p:attrName>style.visibility</p:attrName>
                                        </p:attrNameLst>
                                      </p:cBhvr>
                                      <p:to>
                                        <p:strVal val="visible"/>
                                      </p:to>
                                    </p:set>
                                    <p:animEffect transition="in" filter="fade">
                                      <p:cBhvr>
                                        <p:cTn id="59" dur="1000"/>
                                        <p:tgtEl>
                                          <p:spTgt spid="11">
                                            <p:graphicEl>
                                              <a:chart seriesIdx="0" categoryIdx="1" bldStep="ptInCategory"/>
                                            </p:graphicEl>
                                          </p:spTgt>
                                        </p:tgtEl>
                                      </p:cBhvr>
                                    </p:animEffect>
                                    <p:anim calcmode="lin" valueType="num">
                                      <p:cBhvr>
                                        <p:cTn id="60" dur="1000" fill="hold"/>
                                        <p:tgtEl>
                                          <p:spTgt spid="11">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61" dur="1000" fill="hold"/>
                                        <p:tgtEl>
                                          <p:spTgt spid="11">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62" fill="hold">
                            <p:stCondLst>
                              <p:cond delay="9750"/>
                            </p:stCondLst>
                            <p:childTnLst>
                              <p:par>
                                <p:cTn id="63" presetID="42" presetClass="entr" presetSubtype="0" fill="hold" grpId="0" nodeType="afterEffect">
                                  <p:stCondLst>
                                    <p:cond delay="0"/>
                                  </p:stCondLst>
                                  <p:childTnLst>
                                    <p:set>
                                      <p:cBhvr>
                                        <p:cTn id="64" dur="1" fill="hold">
                                          <p:stCondLst>
                                            <p:cond delay="0"/>
                                          </p:stCondLst>
                                        </p:cTn>
                                        <p:tgtEl>
                                          <p:spTgt spid="11">
                                            <p:graphicEl>
                                              <a:chart seriesIdx="0" categoryIdx="2" bldStep="ptInCategory"/>
                                            </p:graphicEl>
                                          </p:spTgt>
                                        </p:tgtEl>
                                        <p:attrNameLst>
                                          <p:attrName>style.visibility</p:attrName>
                                        </p:attrNameLst>
                                      </p:cBhvr>
                                      <p:to>
                                        <p:strVal val="visible"/>
                                      </p:to>
                                    </p:set>
                                    <p:animEffect transition="in" filter="fade">
                                      <p:cBhvr>
                                        <p:cTn id="65" dur="1000"/>
                                        <p:tgtEl>
                                          <p:spTgt spid="11">
                                            <p:graphicEl>
                                              <a:chart seriesIdx="0" categoryIdx="2" bldStep="ptInCategory"/>
                                            </p:graphicEl>
                                          </p:spTgt>
                                        </p:tgtEl>
                                      </p:cBhvr>
                                    </p:animEffect>
                                    <p:anim calcmode="lin" valueType="num">
                                      <p:cBhvr>
                                        <p:cTn id="66" dur="1000" fill="hold"/>
                                        <p:tgtEl>
                                          <p:spTgt spid="11">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67" dur="1000" fill="hold"/>
                                        <p:tgtEl>
                                          <p:spTgt spid="11">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68" fill="hold">
                            <p:stCondLst>
                              <p:cond delay="10750"/>
                            </p:stCondLst>
                            <p:childTnLst>
                              <p:par>
                                <p:cTn id="69" presetID="42" presetClass="entr" presetSubtype="0" fill="hold" grpId="0" nodeType="afterEffect">
                                  <p:stCondLst>
                                    <p:cond delay="0"/>
                                  </p:stCondLst>
                                  <p:childTnLst>
                                    <p:set>
                                      <p:cBhvr>
                                        <p:cTn id="70" dur="1" fill="hold">
                                          <p:stCondLst>
                                            <p:cond delay="0"/>
                                          </p:stCondLst>
                                        </p:cTn>
                                        <p:tgtEl>
                                          <p:spTgt spid="11">
                                            <p:graphicEl>
                                              <a:chart seriesIdx="0" categoryIdx="3" bldStep="ptInCategory"/>
                                            </p:graphicEl>
                                          </p:spTgt>
                                        </p:tgtEl>
                                        <p:attrNameLst>
                                          <p:attrName>style.visibility</p:attrName>
                                        </p:attrNameLst>
                                      </p:cBhvr>
                                      <p:to>
                                        <p:strVal val="visible"/>
                                      </p:to>
                                    </p:set>
                                    <p:animEffect transition="in" filter="fade">
                                      <p:cBhvr>
                                        <p:cTn id="71" dur="1000"/>
                                        <p:tgtEl>
                                          <p:spTgt spid="11">
                                            <p:graphicEl>
                                              <a:chart seriesIdx="0" categoryIdx="3" bldStep="ptInCategory"/>
                                            </p:graphicEl>
                                          </p:spTgt>
                                        </p:tgtEl>
                                      </p:cBhvr>
                                    </p:animEffect>
                                    <p:anim calcmode="lin" valueType="num">
                                      <p:cBhvr>
                                        <p:cTn id="72" dur="1000" fill="hold"/>
                                        <p:tgtEl>
                                          <p:spTgt spid="11">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73" dur="1000" fill="hold"/>
                                        <p:tgtEl>
                                          <p:spTgt spid="11">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74" fill="hold">
                            <p:stCondLst>
                              <p:cond delay="11750"/>
                            </p:stCondLst>
                            <p:childTnLst>
                              <p:par>
                                <p:cTn id="75" presetID="42" presetClass="entr" presetSubtype="0" fill="hold" grpId="0"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fade">
                                      <p:cBhvr>
                                        <p:cTn id="77" dur="1000"/>
                                        <p:tgtEl>
                                          <p:spTgt spid="12"/>
                                        </p:tgtEl>
                                      </p:cBhvr>
                                    </p:animEffect>
                                    <p:anim calcmode="lin" valueType="num">
                                      <p:cBhvr>
                                        <p:cTn id="78" dur="1000" fill="hold"/>
                                        <p:tgtEl>
                                          <p:spTgt spid="12"/>
                                        </p:tgtEl>
                                        <p:attrNameLst>
                                          <p:attrName>ppt_x</p:attrName>
                                        </p:attrNameLst>
                                      </p:cBhvr>
                                      <p:tavLst>
                                        <p:tav tm="0">
                                          <p:val>
                                            <p:strVal val="#ppt_x"/>
                                          </p:val>
                                        </p:tav>
                                        <p:tav tm="100000">
                                          <p:val>
                                            <p:strVal val="#ppt_x"/>
                                          </p:val>
                                        </p:tav>
                                      </p:tavLst>
                                    </p:anim>
                                    <p:anim calcmode="lin" valueType="num">
                                      <p:cBhvr>
                                        <p:cTn id="79" dur="1000" fill="hold"/>
                                        <p:tgtEl>
                                          <p:spTgt spid="12"/>
                                        </p:tgtEl>
                                        <p:attrNameLst>
                                          <p:attrName>ppt_y</p:attrName>
                                        </p:attrNameLst>
                                      </p:cBhvr>
                                      <p:tavLst>
                                        <p:tav tm="0">
                                          <p:val>
                                            <p:strVal val="#ppt_y+.1"/>
                                          </p:val>
                                        </p:tav>
                                        <p:tav tm="100000">
                                          <p:val>
                                            <p:strVal val="#ppt_y"/>
                                          </p:val>
                                        </p:tav>
                                      </p:tavLst>
                                    </p:anim>
                                  </p:childTnLst>
                                </p:cTn>
                              </p:par>
                            </p:childTnLst>
                          </p:cTn>
                        </p:par>
                        <p:par>
                          <p:cTn id="80" fill="hold">
                            <p:stCondLst>
                              <p:cond delay="12750"/>
                            </p:stCondLst>
                            <p:childTnLst>
                              <p:par>
                                <p:cTn id="81" presetID="42" presetClass="entr" presetSubtype="0" fill="hold" grpId="0" nodeType="afterEffect">
                                  <p:stCondLst>
                                    <p:cond delay="0"/>
                                  </p:stCondLst>
                                  <p:childTnLst>
                                    <p:set>
                                      <p:cBhvr>
                                        <p:cTn id="82" dur="1" fill="hold">
                                          <p:stCondLst>
                                            <p:cond delay="0"/>
                                          </p:stCondLst>
                                        </p:cTn>
                                        <p:tgtEl>
                                          <p:spTgt spid="13">
                                            <p:graphicEl>
                                              <a:chart seriesIdx="-3" categoryIdx="-3" bldStep="gridLegend"/>
                                            </p:graphicEl>
                                          </p:spTgt>
                                        </p:tgtEl>
                                        <p:attrNameLst>
                                          <p:attrName>style.visibility</p:attrName>
                                        </p:attrNameLst>
                                      </p:cBhvr>
                                      <p:to>
                                        <p:strVal val="visible"/>
                                      </p:to>
                                    </p:set>
                                    <p:animEffect transition="in" filter="fade">
                                      <p:cBhvr>
                                        <p:cTn id="83" dur="1000"/>
                                        <p:tgtEl>
                                          <p:spTgt spid="13">
                                            <p:graphicEl>
                                              <a:chart seriesIdx="-3" categoryIdx="-3" bldStep="gridLegend"/>
                                            </p:graphicEl>
                                          </p:spTgt>
                                        </p:tgtEl>
                                      </p:cBhvr>
                                    </p:animEffect>
                                    <p:anim calcmode="lin" valueType="num">
                                      <p:cBhvr>
                                        <p:cTn id="84" dur="1000" fill="hold"/>
                                        <p:tgtEl>
                                          <p:spTgt spid="13">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85" dur="1000" fill="hold"/>
                                        <p:tgtEl>
                                          <p:spTgt spid="13">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86" fill="hold">
                            <p:stCondLst>
                              <p:cond delay="13750"/>
                            </p:stCondLst>
                            <p:childTnLst>
                              <p:par>
                                <p:cTn id="87" presetID="42" presetClass="entr" presetSubtype="0" fill="hold" grpId="0" nodeType="afterEffect">
                                  <p:stCondLst>
                                    <p:cond delay="0"/>
                                  </p:stCondLst>
                                  <p:childTnLst>
                                    <p:set>
                                      <p:cBhvr>
                                        <p:cTn id="88" dur="1" fill="hold">
                                          <p:stCondLst>
                                            <p:cond delay="0"/>
                                          </p:stCondLst>
                                        </p:cTn>
                                        <p:tgtEl>
                                          <p:spTgt spid="13">
                                            <p:graphicEl>
                                              <a:chart seriesIdx="0" categoryIdx="0" bldStep="ptInCategory"/>
                                            </p:graphicEl>
                                          </p:spTgt>
                                        </p:tgtEl>
                                        <p:attrNameLst>
                                          <p:attrName>style.visibility</p:attrName>
                                        </p:attrNameLst>
                                      </p:cBhvr>
                                      <p:to>
                                        <p:strVal val="visible"/>
                                      </p:to>
                                    </p:set>
                                    <p:animEffect transition="in" filter="fade">
                                      <p:cBhvr>
                                        <p:cTn id="89" dur="1000"/>
                                        <p:tgtEl>
                                          <p:spTgt spid="13">
                                            <p:graphicEl>
                                              <a:chart seriesIdx="0" categoryIdx="0" bldStep="ptInCategory"/>
                                            </p:graphicEl>
                                          </p:spTgt>
                                        </p:tgtEl>
                                      </p:cBhvr>
                                    </p:animEffect>
                                    <p:anim calcmode="lin" valueType="num">
                                      <p:cBhvr>
                                        <p:cTn id="90" dur="1000" fill="hold"/>
                                        <p:tgtEl>
                                          <p:spTgt spid="13">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91" dur="1000" fill="hold"/>
                                        <p:tgtEl>
                                          <p:spTgt spid="13">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92" fill="hold">
                            <p:stCondLst>
                              <p:cond delay="14750"/>
                            </p:stCondLst>
                            <p:childTnLst>
                              <p:par>
                                <p:cTn id="93" presetID="42" presetClass="entr" presetSubtype="0" fill="hold" grpId="0" nodeType="afterEffect">
                                  <p:stCondLst>
                                    <p:cond delay="0"/>
                                  </p:stCondLst>
                                  <p:childTnLst>
                                    <p:set>
                                      <p:cBhvr>
                                        <p:cTn id="94" dur="1" fill="hold">
                                          <p:stCondLst>
                                            <p:cond delay="0"/>
                                          </p:stCondLst>
                                        </p:cTn>
                                        <p:tgtEl>
                                          <p:spTgt spid="13">
                                            <p:graphicEl>
                                              <a:chart seriesIdx="0" categoryIdx="1" bldStep="ptInCategory"/>
                                            </p:graphicEl>
                                          </p:spTgt>
                                        </p:tgtEl>
                                        <p:attrNameLst>
                                          <p:attrName>style.visibility</p:attrName>
                                        </p:attrNameLst>
                                      </p:cBhvr>
                                      <p:to>
                                        <p:strVal val="visible"/>
                                      </p:to>
                                    </p:set>
                                    <p:animEffect transition="in" filter="fade">
                                      <p:cBhvr>
                                        <p:cTn id="95" dur="1000"/>
                                        <p:tgtEl>
                                          <p:spTgt spid="13">
                                            <p:graphicEl>
                                              <a:chart seriesIdx="0" categoryIdx="1" bldStep="ptInCategory"/>
                                            </p:graphicEl>
                                          </p:spTgt>
                                        </p:tgtEl>
                                      </p:cBhvr>
                                    </p:animEffect>
                                    <p:anim calcmode="lin" valueType="num">
                                      <p:cBhvr>
                                        <p:cTn id="96" dur="1000" fill="hold"/>
                                        <p:tgtEl>
                                          <p:spTgt spid="13">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97" dur="1000" fill="hold"/>
                                        <p:tgtEl>
                                          <p:spTgt spid="13">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98" fill="hold">
                            <p:stCondLst>
                              <p:cond delay="15750"/>
                            </p:stCondLst>
                            <p:childTnLst>
                              <p:par>
                                <p:cTn id="99" presetID="42" presetClass="entr" presetSubtype="0" fill="hold" grpId="0" nodeType="afterEffect">
                                  <p:stCondLst>
                                    <p:cond delay="0"/>
                                  </p:stCondLst>
                                  <p:childTnLst>
                                    <p:set>
                                      <p:cBhvr>
                                        <p:cTn id="100" dur="1" fill="hold">
                                          <p:stCondLst>
                                            <p:cond delay="0"/>
                                          </p:stCondLst>
                                        </p:cTn>
                                        <p:tgtEl>
                                          <p:spTgt spid="13">
                                            <p:graphicEl>
                                              <a:chart seriesIdx="0" categoryIdx="2" bldStep="ptInCategory"/>
                                            </p:graphicEl>
                                          </p:spTgt>
                                        </p:tgtEl>
                                        <p:attrNameLst>
                                          <p:attrName>style.visibility</p:attrName>
                                        </p:attrNameLst>
                                      </p:cBhvr>
                                      <p:to>
                                        <p:strVal val="visible"/>
                                      </p:to>
                                    </p:set>
                                    <p:animEffect transition="in" filter="fade">
                                      <p:cBhvr>
                                        <p:cTn id="101" dur="1000"/>
                                        <p:tgtEl>
                                          <p:spTgt spid="13">
                                            <p:graphicEl>
                                              <a:chart seriesIdx="0" categoryIdx="2" bldStep="ptInCategory"/>
                                            </p:graphicEl>
                                          </p:spTgt>
                                        </p:tgtEl>
                                      </p:cBhvr>
                                    </p:animEffect>
                                    <p:anim calcmode="lin" valueType="num">
                                      <p:cBhvr>
                                        <p:cTn id="102" dur="1000" fill="hold"/>
                                        <p:tgtEl>
                                          <p:spTgt spid="13">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103" dur="1000" fill="hold"/>
                                        <p:tgtEl>
                                          <p:spTgt spid="13">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104" fill="hold">
                            <p:stCondLst>
                              <p:cond delay="16750"/>
                            </p:stCondLst>
                            <p:childTnLst>
                              <p:par>
                                <p:cTn id="105" presetID="42" presetClass="entr" presetSubtype="0" fill="hold" grpId="0" nodeType="afterEffect">
                                  <p:stCondLst>
                                    <p:cond delay="0"/>
                                  </p:stCondLst>
                                  <p:childTnLst>
                                    <p:set>
                                      <p:cBhvr>
                                        <p:cTn id="106" dur="1" fill="hold">
                                          <p:stCondLst>
                                            <p:cond delay="0"/>
                                          </p:stCondLst>
                                        </p:cTn>
                                        <p:tgtEl>
                                          <p:spTgt spid="13">
                                            <p:graphicEl>
                                              <a:chart seriesIdx="0" categoryIdx="3" bldStep="ptInCategory"/>
                                            </p:graphicEl>
                                          </p:spTgt>
                                        </p:tgtEl>
                                        <p:attrNameLst>
                                          <p:attrName>style.visibility</p:attrName>
                                        </p:attrNameLst>
                                      </p:cBhvr>
                                      <p:to>
                                        <p:strVal val="visible"/>
                                      </p:to>
                                    </p:set>
                                    <p:animEffect transition="in" filter="fade">
                                      <p:cBhvr>
                                        <p:cTn id="107" dur="1000"/>
                                        <p:tgtEl>
                                          <p:spTgt spid="13">
                                            <p:graphicEl>
                                              <a:chart seriesIdx="0" categoryIdx="3" bldStep="ptInCategory"/>
                                            </p:graphicEl>
                                          </p:spTgt>
                                        </p:tgtEl>
                                      </p:cBhvr>
                                    </p:animEffect>
                                    <p:anim calcmode="lin" valueType="num">
                                      <p:cBhvr>
                                        <p:cTn id="108" dur="1000" fill="hold"/>
                                        <p:tgtEl>
                                          <p:spTgt spid="13">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109" dur="1000" fill="hold"/>
                                        <p:tgtEl>
                                          <p:spTgt spid="13">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110" fill="hold">
                            <p:stCondLst>
                              <p:cond delay="17750"/>
                            </p:stCondLst>
                            <p:childTnLst>
                              <p:par>
                                <p:cTn id="111" presetID="42" presetClass="entr" presetSubtype="0" fill="hold" grpId="0" nodeType="afterEffect">
                                  <p:stCondLst>
                                    <p:cond delay="0"/>
                                  </p:stCondLst>
                                  <p:childTnLst>
                                    <p:set>
                                      <p:cBhvr>
                                        <p:cTn id="112" dur="1" fill="hold">
                                          <p:stCondLst>
                                            <p:cond delay="0"/>
                                          </p:stCondLst>
                                        </p:cTn>
                                        <p:tgtEl>
                                          <p:spTgt spid="14"/>
                                        </p:tgtEl>
                                        <p:attrNameLst>
                                          <p:attrName>style.visibility</p:attrName>
                                        </p:attrNameLst>
                                      </p:cBhvr>
                                      <p:to>
                                        <p:strVal val="visible"/>
                                      </p:to>
                                    </p:set>
                                    <p:animEffect transition="in" filter="fade">
                                      <p:cBhvr>
                                        <p:cTn id="113" dur="1000"/>
                                        <p:tgtEl>
                                          <p:spTgt spid="14"/>
                                        </p:tgtEl>
                                      </p:cBhvr>
                                    </p:animEffect>
                                    <p:anim calcmode="lin" valueType="num">
                                      <p:cBhvr>
                                        <p:cTn id="114" dur="1000" fill="hold"/>
                                        <p:tgtEl>
                                          <p:spTgt spid="14"/>
                                        </p:tgtEl>
                                        <p:attrNameLst>
                                          <p:attrName>ppt_x</p:attrName>
                                        </p:attrNameLst>
                                      </p:cBhvr>
                                      <p:tavLst>
                                        <p:tav tm="0">
                                          <p:val>
                                            <p:strVal val="#ppt_x"/>
                                          </p:val>
                                        </p:tav>
                                        <p:tav tm="100000">
                                          <p:val>
                                            <p:strVal val="#ppt_x"/>
                                          </p:val>
                                        </p:tav>
                                      </p:tavLst>
                                    </p:anim>
                                    <p:anim calcmode="lin" valueType="num">
                                      <p:cBhvr>
                                        <p:cTn id="11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Chart bld="categoryEl"/>
        </p:bldSub>
      </p:bldGraphic>
      <p:bldP spid="10" grpId="0"/>
      <p:bldGraphic spid="11" grpId="0">
        <p:bldSub>
          <a:bldChart bld="categoryEl"/>
        </p:bldSub>
      </p:bldGraphic>
      <p:bldP spid="12" grpId="0"/>
      <p:bldGraphic spid="13" grpId="0">
        <p:bldSub>
          <a:bldChart bld="categoryEl"/>
        </p:bldSub>
      </p:bldGraphic>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94D0E351-4D1A-414B-83D5-A7F29D56FB2B}"/>
              </a:ext>
            </a:extLst>
          </p:cNvPr>
          <p:cNvSpPr/>
          <p:nvPr/>
        </p:nvSpPr>
        <p:spPr>
          <a:xfrm>
            <a:off x="104528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EE07CAFB-288F-4611-964A-0FCC2B6DB956}"/>
              </a:ext>
            </a:extLst>
          </p:cNvPr>
          <p:cNvSpPr/>
          <p:nvPr/>
        </p:nvSpPr>
        <p:spPr>
          <a:xfrm>
            <a:off x="1045284" y="2883054"/>
            <a:ext cx="945965" cy="3087446"/>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6547563-55DD-485A-AF47-328A938BA326}"/>
              </a:ext>
            </a:extLst>
          </p:cNvPr>
          <p:cNvSpPr/>
          <p:nvPr/>
        </p:nvSpPr>
        <p:spPr>
          <a:xfrm>
            <a:off x="104528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D8ADE882-F607-41A5-8F2A-9DA1BF4E2928}"/>
              </a:ext>
            </a:extLst>
          </p:cNvPr>
          <p:cNvSpPr/>
          <p:nvPr/>
        </p:nvSpPr>
        <p:spPr>
          <a:xfrm>
            <a:off x="229496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2DCAD7EB-553F-4BF8-A090-EA3F464084A1}"/>
              </a:ext>
            </a:extLst>
          </p:cNvPr>
          <p:cNvSpPr/>
          <p:nvPr/>
        </p:nvSpPr>
        <p:spPr>
          <a:xfrm>
            <a:off x="2294964" y="3937298"/>
            <a:ext cx="945965" cy="203320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D0C2C3A-8A30-42B9-832C-C9DC384548C4}"/>
              </a:ext>
            </a:extLst>
          </p:cNvPr>
          <p:cNvSpPr/>
          <p:nvPr/>
        </p:nvSpPr>
        <p:spPr>
          <a:xfrm>
            <a:off x="229496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F2EAEC91-85FA-46F5-90D8-555A3017AB27}"/>
              </a:ext>
            </a:extLst>
          </p:cNvPr>
          <p:cNvSpPr/>
          <p:nvPr/>
        </p:nvSpPr>
        <p:spPr>
          <a:xfrm>
            <a:off x="354464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07A2AA28-1823-45E5-B97C-A11939F94102}"/>
              </a:ext>
            </a:extLst>
          </p:cNvPr>
          <p:cNvSpPr/>
          <p:nvPr/>
        </p:nvSpPr>
        <p:spPr>
          <a:xfrm>
            <a:off x="3544644" y="3334870"/>
            <a:ext cx="945965" cy="2635629"/>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C073615-31C4-460D-BF88-4D8EDF7038E3}"/>
              </a:ext>
            </a:extLst>
          </p:cNvPr>
          <p:cNvSpPr/>
          <p:nvPr/>
        </p:nvSpPr>
        <p:spPr>
          <a:xfrm>
            <a:off x="354464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8C9573E-724E-423A-8506-435D175D5AB9}"/>
              </a:ext>
            </a:extLst>
          </p:cNvPr>
          <p:cNvSpPr/>
          <p:nvPr/>
        </p:nvSpPr>
        <p:spPr>
          <a:xfrm>
            <a:off x="479432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391F8CD5-EFCE-4579-883A-8691FFC49600}"/>
              </a:ext>
            </a:extLst>
          </p:cNvPr>
          <p:cNvSpPr/>
          <p:nvPr/>
        </p:nvSpPr>
        <p:spPr>
          <a:xfrm>
            <a:off x="4794324" y="4184724"/>
            <a:ext cx="945965" cy="1782107"/>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7775244-2402-4F8A-9D0E-E721DA796127}"/>
              </a:ext>
            </a:extLst>
          </p:cNvPr>
          <p:cNvSpPr/>
          <p:nvPr/>
        </p:nvSpPr>
        <p:spPr>
          <a:xfrm>
            <a:off x="479432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E2B8C0D0-57B6-4D00-B9EF-CC7380A889FA}"/>
              </a:ext>
            </a:extLst>
          </p:cNvPr>
          <p:cNvSpPr/>
          <p:nvPr/>
        </p:nvSpPr>
        <p:spPr>
          <a:xfrm>
            <a:off x="604400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ACFCE7BA-CD4B-46E4-99A3-EFAA79EFFC6A}"/>
              </a:ext>
            </a:extLst>
          </p:cNvPr>
          <p:cNvSpPr/>
          <p:nvPr/>
        </p:nvSpPr>
        <p:spPr>
          <a:xfrm>
            <a:off x="6044004" y="2416969"/>
            <a:ext cx="945965" cy="3549863"/>
          </a:xfrm>
          <a:prstGeom prst="round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D9B08964-1897-4E15-9E6C-B99E25D4221F}"/>
              </a:ext>
            </a:extLst>
          </p:cNvPr>
          <p:cNvSpPr/>
          <p:nvPr/>
        </p:nvSpPr>
        <p:spPr>
          <a:xfrm>
            <a:off x="604400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6862462-8FB8-4FA1-A5AB-68C36718416A}"/>
              </a:ext>
            </a:extLst>
          </p:cNvPr>
          <p:cNvSpPr/>
          <p:nvPr/>
        </p:nvSpPr>
        <p:spPr>
          <a:xfrm>
            <a:off x="729368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94AFAE8C-12E5-43E9-B913-DF8638934D7A}"/>
              </a:ext>
            </a:extLst>
          </p:cNvPr>
          <p:cNvSpPr/>
          <p:nvPr/>
        </p:nvSpPr>
        <p:spPr>
          <a:xfrm>
            <a:off x="7293684" y="3485478"/>
            <a:ext cx="945965" cy="2481354"/>
          </a:xfrm>
          <a:prstGeom prst="roundRect">
            <a:avLst/>
          </a:pr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CC0CB371-B0CE-4708-A1FA-CB38D93D7529}"/>
              </a:ext>
            </a:extLst>
          </p:cNvPr>
          <p:cNvSpPr/>
          <p:nvPr/>
        </p:nvSpPr>
        <p:spPr>
          <a:xfrm>
            <a:off x="729368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7F5B126-91EC-439E-B354-33572A0429F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15A68384-42F0-42B9-9D62-FCDB0ECD4866}"/>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47" name="TextBox 46">
            <a:extLst>
              <a:ext uri="{FF2B5EF4-FFF2-40B4-BE49-F238E27FC236}">
                <a16:creationId xmlns:a16="http://schemas.microsoft.com/office/drawing/2014/main" id="{D5A0BF25-BAE2-42E5-AFDA-2BD293C52F8C}"/>
              </a:ext>
            </a:extLst>
          </p:cNvPr>
          <p:cNvSpPr txBox="1"/>
          <p:nvPr/>
        </p:nvSpPr>
        <p:spPr>
          <a:xfrm>
            <a:off x="1045285" y="1558230"/>
            <a:ext cx="945964" cy="384721"/>
          </a:xfrm>
          <a:prstGeom prst="rect">
            <a:avLst/>
          </a:prstGeom>
          <a:noFill/>
        </p:spPr>
        <p:txBody>
          <a:bodyPr wrap="square" rtlCol="0">
            <a:spAutoFit/>
          </a:bodyPr>
          <a:lstStyle/>
          <a:p>
            <a:pPr algn="ctr"/>
            <a:r>
              <a:rPr lang="en-US" sz="1900" dirty="0">
                <a:solidFill>
                  <a:schemeClr val="bg1"/>
                </a:solidFill>
              </a:rPr>
              <a:t>$1,234</a:t>
            </a:r>
          </a:p>
        </p:txBody>
      </p:sp>
      <p:sp>
        <p:nvSpPr>
          <p:cNvPr id="48" name="TextBox 47">
            <a:extLst>
              <a:ext uri="{FF2B5EF4-FFF2-40B4-BE49-F238E27FC236}">
                <a16:creationId xmlns:a16="http://schemas.microsoft.com/office/drawing/2014/main" id="{459D01AD-2ED7-4BFC-B1C0-FD366435FA83}"/>
              </a:ext>
            </a:extLst>
          </p:cNvPr>
          <p:cNvSpPr txBox="1"/>
          <p:nvPr/>
        </p:nvSpPr>
        <p:spPr>
          <a:xfrm>
            <a:off x="2294963"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9" name="TextBox 48">
            <a:extLst>
              <a:ext uri="{FF2B5EF4-FFF2-40B4-BE49-F238E27FC236}">
                <a16:creationId xmlns:a16="http://schemas.microsoft.com/office/drawing/2014/main" id="{01747BC1-84CB-4B12-9F4E-A56187E150BE}"/>
              </a:ext>
            </a:extLst>
          </p:cNvPr>
          <p:cNvSpPr txBox="1"/>
          <p:nvPr/>
        </p:nvSpPr>
        <p:spPr>
          <a:xfrm>
            <a:off x="3544642" y="1553219"/>
            <a:ext cx="945964" cy="384721"/>
          </a:xfrm>
          <a:prstGeom prst="rect">
            <a:avLst/>
          </a:prstGeom>
          <a:noFill/>
        </p:spPr>
        <p:txBody>
          <a:bodyPr wrap="square" rtlCol="0">
            <a:spAutoFit/>
          </a:bodyPr>
          <a:lstStyle/>
          <a:p>
            <a:pPr algn="ctr"/>
            <a:r>
              <a:rPr lang="en-US" sz="1900" dirty="0">
                <a:solidFill>
                  <a:schemeClr val="bg1"/>
                </a:solidFill>
              </a:rPr>
              <a:t>$824</a:t>
            </a:r>
          </a:p>
        </p:txBody>
      </p:sp>
      <p:sp>
        <p:nvSpPr>
          <p:cNvPr id="50" name="TextBox 49">
            <a:extLst>
              <a:ext uri="{FF2B5EF4-FFF2-40B4-BE49-F238E27FC236}">
                <a16:creationId xmlns:a16="http://schemas.microsoft.com/office/drawing/2014/main" id="{2D52B303-73DA-463A-9A05-079EE60CEF9B}"/>
              </a:ext>
            </a:extLst>
          </p:cNvPr>
          <p:cNvSpPr txBox="1"/>
          <p:nvPr/>
        </p:nvSpPr>
        <p:spPr>
          <a:xfrm>
            <a:off x="4794319" y="1562256"/>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51" name="TextBox 50">
            <a:extLst>
              <a:ext uri="{FF2B5EF4-FFF2-40B4-BE49-F238E27FC236}">
                <a16:creationId xmlns:a16="http://schemas.microsoft.com/office/drawing/2014/main" id="{38D87735-86B5-4EFB-BC83-15D71D36C877}"/>
              </a:ext>
            </a:extLst>
          </p:cNvPr>
          <p:cNvSpPr txBox="1"/>
          <p:nvPr/>
        </p:nvSpPr>
        <p:spPr>
          <a:xfrm>
            <a:off x="6043993" y="1574734"/>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52" name="TextBox 51">
            <a:extLst>
              <a:ext uri="{FF2B5EF4-FFF2-40B4-BE49-F238E27FC236}">
                <a16:creationId xmlns:a16="http://schemas.microsoft.com/office/drawing/2014/main" id="{48279314-641D-4906-9C6B-5EDF1DC0F750}"/>
              </a:ext>
            </a:extLst>
          </p:cNvPr>
          <p:cNvSpPr txBox="1"/>
          <p:nvPr/>
        </p:nvSpPr>
        <p:spPr>
          <a:xfrm>
            <a:off x="7293661" y="1558229"/>
            <a:ext cx="945964" cy="384721"/>
          </a:xfrm>
          <a:prstGeom prst="rect">
            <a:avLst/>
          </a:prstGeom>
          <a:noFill/>
        </p:spPr>
        <p:txBody>
          <a:bodyPr wrap="square" rtlCol="0">
            <a:spAutoFit/>
          </a:bodyPr>
          <a:lstStyle/>
          <a:p>
            <a:pPr algn="ctr"/>
            <a:r>
              <a:rPr lang="en-US" sz="1900" dirty="0">
                <a:solidFill>
                  <a:schemeClr val="bg1"/>
                </a:solidFill>
              </a:rPr>
              <a:t>$982</a:t>
            </a:r>
          </a:p>
        </p:txBody>
      </p:sp>
      <p:sp>
        <p:nvSpPr>
          <p:cNvPr id="53" name="Freeform 145">
            <a:extLst>
              <a:ext uri="{FF2B5EF4-FFF2-40B4-BE49-F238E27FC236}">
                <a16:creationId xmlns:a16="http://schemas.microsoft.com/office/drawing/2014/main" id="{CE08FFB1-73DA-48DC-A8C9-7759706898AD}"/>
              </a:ext>
            </a:extLst>
          </p:cNvPr>
          <p:cNvSpPr>
            <a:spLocks noEditPoints="1"/>
          </p:cNvSpPr>
          <p:nvPr/>
        </p:nvSpPr>
        <p:spPr bwMode="auto">
          <a:xfrm>
            <a:off x="3852372" y="594343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4" name="Группа 298">
            <a:extLst>
              <a:ext uri="{FF2B5EF4-FFF2-40B4-BE49-F238E27FC236}">
                <a16:creationId xmlns:a16="http://schemas.microsoft.com/office/drawing/2014/main" id="{29174C57-80E1-4009-93CC-BCCBFF75A18A}"/>
              </a:ext>
            </a:extLst>
          </p:cNvPr>
          <p:cNvGrpSpPr/>
          <p:nvPr/>
        </p:nvGrpSpPr>
        <p:grpSpPr>
          <a:xfrm>
            <a:off x="5070593" y="5926560"/>
            <a:ext cx="393416" cy="391274"/>
            <a:chOff x="5848350" y="3192463"/>
            <a:chExt cx="2041525" cy="2030413"/>
          </a:xfrm>
          <a:solidFill>
            <a:srgbClr val="7A7A7A"/>
          </a:solidFill>
          <a:effectLst>
            <a:outerShdw blurRad="63500" sx="102000" sy="102000" algn="ctr" rotWithShape="0">
              <a:prstClr val="black">
                <a:alpha val="40000"/>
              </a:prstClr>
            </a:outerShdw>
          </a:effectLst>
        </p:grpSpPr>
        <p:sp>
          <p:nvSpPr>
            <p:cNvPr id="55" name="Freeform 266">
              <a:extLst>
                <a:ext uri="{FF2B5EF4-FFF2-40B4-BE49-F238E27FC236}">
                  <a16:creationId xmlns:a16="http://schemas.microsoft.com/office/drawing/2014/main" id="{FA021755-0BD3-41D6-89AA-ABE80D5485A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67">
              <a:extLst>
                <a:ext uri="{FF2B5EF4-FFF2-40B4-BE49-F238E27FC236}">
                  <a16:creationId xmlns:a16="http://schemas.microsoft.com/office/drawing/2014/main" id="{D97C573C-BD13-48EB-B619-A720656C7BA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314">
            <a:extLst>
              <a:ext uri="{FF2B5EF4-FFF2-40B4-BE49-F238E27FC236}">
                <a16:creationId xmlns:a16="http://schemas.microsoft.com/office/drawing/2014/main" id="{99750A9E-B32C-4F75-B6C2-FB18A257124C}"/>
              </a:ext>
            </a:extLst>
          </p:cNvPr>
          <p:cNvGrpSpPr/>
          <p:nvPr/>
        </p:nvGrpSpPr>
        <p:grpSpPr>
          <a:xfrm>
            <a:off x="6305359" y="5939853"/>
            <a:ext cx="407827" cy="398708"/>
            <a:chOff x="5829300" y="3186113"/>
            <a:chExt cx="2555875" cy="2498725"/>
          </a:xfrm>
          <a:solidFill>
            <a:srgbClr val="939393"/>
          </a:solidFill>
          <a:effectLst>
            <a:outerShdw blurRad="63500" sx="102000" sy="102000" algn="ctr" rotWithShape="0">
              <a:prstClr val="black">
                <a:alpha val="40000"/>
              </a:prstClr>
            </a:outerShdw>
          </a:effectLst>
        </p:grpSpPr>
        <p:sp>
          <p:nvSpPr>
            <p:cNvPr id="58" name="Freeform 279">
              <a:extLst>
                <a:ext uri="{FF2B5EF4-FFF2-40B4-BE49-F238E27FC236}">
                  <a16:creationId xmlns:a16="http://schemas.microsoft.com/office/drawing/2014/main" id="{2C00EB15-603A-4E63-BE76-F7F7E37483DC}"/>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D9CC02AA-AEB0-4443-9C33-D2C646FF63F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56E85D2-73EC-4719-94F2-8D3DF07819C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86">
            <a:extLst>
              <a:ext uri="{FF2B5EF4-FFF2-40B4-BE49-F238E27FC236}">
                <a16:creationId xmlns:a16="http://schemas.microsoft.com/office/drawing/2014/main" id="{6931244E-73F3-4A35-800A-ABFCAC8620C3}"/>
              </a:ext>
            </a:extLst>
          </p:cNvPr>
          <p:cNvSpPr>
            <a:spLocks noEditPoints="1"/>
          </p:cNvSpPr>
          <p:nvPr/>
        </p:nvSpPr>
        <p:spPr bwMode="auto">
          <a:xfrm>
            <a:off x="7570208" y="5926560"/>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BFBFBF"/>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2" name="Группа 365">
            <a:extLst>
              <a:ext uri="{FF2B5EF4-FFF2-40B4-BE49-F238E27FC236}">
                <a16:creationId xmlns:a16="http://schemas.microsoft.com/office/drawing/2014/main" id="{51953E6B-0856-4372-882A-E26857D04CC9}"/>
              </a:ext>
            </a:extLst>
          </p:cNvPr>
          <p:cNvGrpSpPr/>
          <p:nvPr/>
        </p:nvGrpSpPr>
        <p:grpSpPr>
          <a:xfrm>
            <a:off x="1282275" y="5966831"/>
            <a:ext cx="471981" cy="394107"/>
            <a:chOff x="5824538" y="3263900"/>
            <a:chExt cx="3636963" cy="3036887"/>
          </a:xfrm>
          <a:solidFill>
            <a:srgbClr val="FE4A1E"/>
          </a:solidFill>
          <a:effectLst>
            <a:outerShdw blurRad="63500" sx="102000" sy="102000" algn="ctr" rotWithShape="0">
              <a:prstClr val="black">
                <a:alpha val="40000"/>
              </a:prstClr>
            </a:outerShdw>
          </a:effectLst>
        </p:grpSpPr>
        <p:sp>
          <p:nvSpPr>
            <p:cNvPr id="63" name="Freeform 326">
              <a:extLst>
                <a:ext uri="{FF2B5EF4-FFF2-40B4-BE49-F238E27FC236}">
                  <a16:creationId xmlns:a16="http://schemas.microsoft.com/office/drawing/2014/main" id="{C389DC98-8E37-46F8-A545-D36A1D27734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7">
              <a:extLst>
                <a:ext uri="{FF2B5EF4-FFF2-40B4-BE49-F238E27FC236}">
                  <a16:creationId xmlns:a16="http://schemas.microsoft.com/office/drawing/2014/main" id="{FF1A6286-8B9F-4ED6-B7C6-85A8F245B17E}"/>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5" name="Группа 379">
            <a:extLst>
              <a:ext uri="{FF2B5EF4-FFF2-40B4-BE49-F238E27FC236}">
                <a16:creationId xmlns:a16="http://schemas.microsoft.com/office/drawing/2014/main" id="{A4C102BA-EDBB-4E98-95BF-E430BB47B690}"/>
              </a:ext>
            </a:extLst>
          </p:cNvPr>
          <p:cNvGrpSpPr/>
          <p:nvPr/>
        </p:nvGrpSpPr>
        <p:grpSpPr>
          <a:xfrm>
            <a:off x="2506599" y="5966831"/>
            <a:ext cx="432796" cy="389252"/>
            <a:chOff x="5834063" y="3221038"/>
            <a:chExt cx="2335212" cy="2100262"/>
          </a:xfrm>
          <a:solidFill>
            <a:srgbClr val="5C9AD3"/>
          </a:solidFill>
          <a:effectLst>
            <a:outerShdw blurRad="63500" sx="102000" sy="102000" algn="ctr" rotWithShape="0">
              <a:prstClr val="black">
                <a:alpha val="40000"/>
              </a:prstClr>
            </a:outerShdw>
          </a:effectLst>
        </p:grpSpPr>
        <p:sp>
          <p:nvSpPr>
            <p:cNvPr id="66" name="Freeform 337">
              <a:extLst>
                <a:ext uri="{FF2B5EF4-FFF2-40B4-BE49-F238E27FC236}">
                  <a16:creationId xmlns:a16="http://schemas.microsoft.com/office/drawing/2014/main" id="{36A69E53-7BD5-4216-985F-F13F89EF92E1}"/>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Freeform 338">
              <a:extLst>
                <a:ext uri="{FF2B5EF4-FFF2-40B4-BE49-F238E27FC236}">
                  <a16:creationId xmlns:a16="http://schemas.microsoft.com/office/drawing/2014/main" id="{4A2AE7E5-0CAF-4262-B7BC-C3F6E4C2AB4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339">
              <a:extLst>
                <a:ext uri="{FF2B5EF4-FFF2-40B4-BE49-F238E27FC236}">
                  <a16:creationId xmlns:a16="http://schemas.microsoft.com/office/drawing/2014/main" id="{6F31AD05-B3F1-4D98-910F-A560BF871188}"/>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40">
              <a:extLst>
                <a:ext uri="{FF2B5EF4-FFF2-40B4-BE49-F238E27FC236}">
                  <a16:creationId xmlns:a16="http://schemas.microsoft.com/office/drawing/2014/main" id="{8BD5BA46-5A0B-4202-AE92-BA5E607D2C33}"/>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216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1000"/>
                                        <p:tgtEl>
                                          <p:spTgt spid="46"/>
                                        </p:tgtEl>
                                      </p:cBhvr>
                                    </p:animEffect>
                                    <p:anim calcmode="lin" valueType="num">
                                      <p:cBhvr>
                                        <p:cTn id="12" dur="1000" fill="hold"/>
                                        <p:tgtEl>
                                          <p:spTgt spid="46"/>
                                        </p:tgtEl>
                                        <p:attrNameLst>
                                          <p:attrName>ppt_x</p:attrName>
                                        </p:attrNameLst>
                                      </p:cBhvr>
                                      <p:tavLst>
                                        <p:tav tm="0">
                                          <p:val>
                                            <p:strVal val="#ppt_x"/>
                                          </p:val>
                                        </p:tav>
                                        <p:tav tm="100000">
                                          <p:val>
                                            <p:strVal val="#ppt_x"/>
                                          </p:val>
                                        </p:tav>
                                      </p:tavLst>
                                    </p:anim>
                                    <p:anim calcmode="lin" valueType="num">
                                      <p:cBhvr>
                                        <p:cTn id="13" dur="1000" fill="hold"/>
                                        <p:tgtEl>
                                          <p:spTgt spid="4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500" fill="hold"/>
                                        <p:tgtEl>
                                          <p:spTgt spid="26"/>
                                        </p:tgtEl>
                                        <p:attrNameLst>
                                          <p:attrName>ppt_x</p:attrName>
                                        </p:attrNameLst>
                                      </p:cBhvr>
                                      <p:tavLst>
                                        <p:tav tm="0">
                                          <p:val>
                                            <p:strVal val="#ppt_x"/>
                                          </p:val>
                                        </p:tav>
                                        <p:tav tm="100000">
                                          <p:val>
                                            <p:strVal val="#ppt_x"/>
                                          </p:val>
                                        </p:tav>
                                      </p:tavLst>
                                    </p:anim>
                                    <p:anim calcmode="lin" valueType="num">
                                      <p:cBhvr additive="base">
                                        <p:cTn id="27" dur="500" fill="hold"/>
                                        <p:tgtEl>
                                          <p:spTgt spid="26"/>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fill="hold"/>
                                        <p:tgtEl>
                                          <p:spTgt spid="28"/>
                                        </p:tgtEl>
                                        <p:attrNameLst>
                                          <p:attrName>ppt_x</p:attrName>
                                        </p:attrNameLst>
                                      </p:cBhvr>
                                      <p:tavLst>
                                        <p:tav tm="0">
                                          <p:val>
                                            <p:strVal val="#ppt_x"/>
                                          </p:val>
                                        </p:tav>
                                        <p:tav tm="100000">
                                          <p:val>
                                            <p:strVal val="#ppt_x"/>
                                          </p:val>
                                        </p:tav>
                                      </p:tavLst>
                                    </p:anim>
                                    <p:anim calcmode="lin" valueType="num">
                                      <p:cBhvr additive="base">
                                        <p:cTn id="31" dur="500" fill="hold"/>
                                        <p:tgtEl>
                                          <p:spTgt spid="28"/>
                                        </p:tgtEl>
                                        <p:attrNameLst>
                                          <p:attrName>ppt_y</p:attrName>
                                        </p:attrNameLst>
                                      </p:cBhvr>
                                      <p:tavLst>
                                        <p:tav tm="0">
                                          <p:val>
                                            <p:strVal val="1+#ppt_h/2"/>
                                          </p:val>
                                        </p:tav>
                                        <p:tav tm="100000">
                                          <p:val>
                                            <p:strVal val="#ppt_y"/>
                                          </p:val>
                                        </p:tav>
                                      </p:tavLst>
                                    </p:anim>
                                  </p:childTnLst>
                                </p:cTn>
                              </p:par>
                            </p:childTnLst>
                          </p:cTn>
                        </p:par>
                        <p:par>
                          <p:cTn id="32" fill="hold">
                            <p:stCondLst>
                              <p:cond delay="2500"/>
                            </p:stCondLst>
                            <p:childTnLst>
                              <p:par>
                                <p:cTn id="33" presetID="2" presetClass="entr" presetSubtype="4"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ppt_x"/>
                                          </p:val>
                                        </p:tav>
                                        <p:tav tm="100000">
                                          <p:val>
                                            <p:strVal val="#ppt_x"/>
                                          </p:val>
                                        </p:tav>
                                      </p:tavLst>
                                    </p:anim>
                                    <p:anim calcmode="lin" valueType="num">
                                      <p:cBhvr additive="base">
                                        <p:cTn id="36" dur="500" fill="hold"/>
                                        <p:tgtEl>
                                          <p:spTgt spid="3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ppt_x"/>
                                          </p:val>
                                        </p:tav>
                                        <p:tav tm="100000">
                                          <p:val>
                                            <p:strVal val="#ppt_x"/>
                                          </p:val>
                                        </p:tav>
                                      </p:tavLst>
                                    </p:anim>
                                    <p:anim calcmode="lin" valueType="num">
                                      <p:cBhvr additive="base">
                                        <p:cTn id="40" dur="500" fill="hold"/>
                                        <p:tgtEl>
                                          <p:spTgt spid="32"/>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cBhvr additive="base">
                                        <p:cTn id="44" dur="500" fill="hold"/>
                                        <p:tgtEl>
                                          <p:spTgt spid="34"/>
                                        </p:tgtEl>
                                        <p:attrNameLst>
                                          <p:attrName>ppt_x</p:attrName>
                                        </p:attrNameLst>
                                      </p:cBhvr>
                                      <p:tavLst>
                                        <p:tav tm="0">
                                          <p:val>
                                            <p:strVal val="#ppt_x"/>
                                          </p:val>
                                        </p:tav>
                                        <p:tav tm="100000">
                                          <p:val>
                                            <p:strVal val="#ppt_x"/>
                                          </p:val>
                                        </p:tav>
                                      </p:tavLst>
                                    </p:anim>
                                    <p:anim calcmode="lin" valueType="num">
                                      <p:cBhvr additive="base">
                                        <p:cTn id="45" dur="500" fill="hold"/>
                                        <p:tgtEl>
                                          <p:spTgt spid="3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 calcmode="lin" valueType="num">
                                      <p:cBhvr additive="base">
                                        <p:cTn id="48" dur="500" fill="hold"/>
                                        <p:tgtEl>
                                          <p:spTgt spid="36"/>
                                        </p:tgtEl>
                                        <p:attrNameLst>
                                          <p:attrName>ppt_x</p:attrName>
                                        </p:attrNameLst>
                                      </p:cBhvr>
                                      <p:tavLst>
                                        <p:tav tm="0">
                                          <p:val>
                                            <p:strVal val="#ppt_x"/>
                                          </p:val>
                                        </p:tav>
                                        <p:tav tm="100000">
                                          <p:val>
                                            <p:strVal val="#ppt_x"/>
                                          </p:val>
                                        </p:tav>
                                      </p:tavLst>
                                    </p:anim>
                                    <p:anim calcmode="lin" valueType="num">
                                      <p:cBhvr additive="base">
                                        <p:cTn id="49" dur="500" fill="hold"/>
                                        <p:tgtEl>
                                          <p:spTgt spid="3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2" presetClass="entr" presetSubtype="4"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 calcmode="lin" valueType="num">
                                      <p:cBhvr additive="base">
                                        <p:cTn id="53" dur="500" fill="hold"/>
                                        <p:tgtEl>
                                          <p:spTgt spid="38"/>
                                        </p:tgtEl>
                                        <p:attrNameLst>
                                          <p:attrName>ppt_x</p:attrName>
                                        </p:attrNameLst>
                                      </p:cBhvr>
                                      <p:tavLst>
                                        <p:tav tm="0">
                                          <p:val>
                                            <p:strVal val="#ppt_x"/>
                                          </p:val>
                                        </p:tav>
                                        <p:tav tm="100000">
                                          <p:val>
                                            <p:strVal val="#ppt_x"/>
                                          </p:val>
                                        </p:tav>
                                      </p:tavLst>
                                    </p:anim>
                                    <p:anim calcmode="lin" valueType="num">
                                      <p:cBhvr additive="base">
                                        <p:cTn id="54" dur="500" fill="hold"/>
                                        <p:tgtEl>
                                          <p:spTgt spid="3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additive="base">
                                        <p:cTn id="57" dur="500" fill="hold"/>
                                        <p:tgtEl>
                                          <p:spTgt spid="40"/>
                                        </p:tgtEl>
                                        <p:attrNameLst>
                                          <p:attrName>ppt_x</p:attrName>
                                        </p:attrNameLst>
                                      </p:cBhvr>
                                      <p:tavLst>
                                        <p:tav tm="0">
                                          <p:val>
                                            <p:strVal val="#ppt_x"/>
                                          </p:val>
                                        </p:tav>
                                        <p:tav tm="100000">
                                          <p:val>
                                            <p:strVal val="#ppt_x"/>
                                          </p:val>
                                        </p:tav>
                                      </p:tavLst>
                                    </p:anim>
                                    <p:anim calcmode="lin" valueType="num">
                                      <p:cBhvr additive="base">
                                        <p:cTn id="58" dur="500" fill="hold"/>
                                        <p:tgtEl>
                                          <p:spTgt spid="40"/>
                                        </p:tgtEl>
                                        <p:attrNameLst>
                                          <p:attrName>ppt_y</p:attrName>
                                        </p:attrNameLst>
                                      </p:cBhvr>
                                      <p:tavLst>
                                        <p:tav tm="0">
                                          <p:val>
                                            <p:strVal val="1+#ppt_h/2"/>
                                          </p:val>
                                        </p:tav>
                                        <p:tav tm="100000">
                                          <p:val>
                                            <p:strVal val="#ppt_y"/>
                                          </p:val>
                                        </p:tav>
                                      </p:tavLst>
                                    </p:anim>
                                  </p:childTnLst>
                                </p:cTn>
                              </p:par>
                            </p:childTnLst>
                          </p:cTn>
                        </p:par>
                        <p:par>
                          <p:cTn id="59" fill="hold">
                            <p:stCondLst>
                              <p:cond delay="4000"/>
                            </p:stCondLst>
                            <p:childTnLst>
                              <p:par>
                                <p:cTn id="60" presetID="2" presetClass="entr" presetSubtype="4" fill="hold" grpId="0" nodeType="afterEffect">
                                  <p:stCondLst>
                                    <p:cond delay="0"/>
                                  </p:stCondLst>
                                  <p:childTnLst>
                                    <p:set>
                                      <p:cBhvr>
                                        <p:cTn id="61" dur="1" fill="hold">
                                          <p:stCondLst>
                                            <p:cond delay="0"/>
                                          </p:stCondLst>
                                        </p:cTn>
                                        <p:tgtEl>
                                          <p:spTgt spid="42"/>
                                        </p:tgtEl>
                                        <p:attrNameLst>
                                          <p:attrName>style.visibility</p:attrName>
                                        </p:attrNameLst>
                                      </p:cBhvr>
                                      <p:to>
                                        <p:strVal val="visible"/>
                                      </p:to>
                                    </p:set>
                                    <p:anim calcmode="lin" valueType="num">
                                      <p:cBhvr additive="base">
                                        <p:cTn id="62" dur="500" fill="hold"/>
                                        <p:tgtEl>
                                          <p:spTgt spid="42"/>
                                        </p:tgtEl>
                                        <p:attrNameLst>
                                          <p:attrName>ppt_x</p:attrName>
                                        </p:attrNameLst>
                                      </p:cBhvr>
                                      <p:tavLst>
                                        <p:tav tm="0">
                                          <p:val>
                                            <p:strVal val="#ppt_x"/>
                                          </p:val>
                                        </p:tav>
                                        <p:tav tm="100000">
                                          <p:val>
                                            <p:strVal val="#ppt_x"/>
                                          </p:val>
                                        </p:tav>
                                      </p:tavLst>
                                    </p:anim>
                                    <p:anim calcmode="lin" valueType="num">
                                      <p:cBhvr additive="base">
                                        <p:cTn id="63" dur="500" fill="hold"/>
                                        <p:tgtEl>
                                          <p:spTgt spid="42"/>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par>
                          <p:cTn id="68" fill="hold">
                            <p:stCondLst>
                              <p:cond delay="4500"/>
                            </p:stCondLst>
                            <p:childTnLst>
                              <p:par>
                                <p:cTn id="69" presetID="53" presetClass="entr" presetSubtype="16" fill="hold"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5000"/>
                            </p:stCondLst>
                            <p:childTnLst>
                              <p:par>
                                <p:cTn id="75" presetID="22" presetClass="entr" presetSubtype="4"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750"/>
                                        <p:tgtEl>
                                          <p:spTgt spid="23"/>
                                        </p:tgtEl>
                                      </p:cBhvr>
                                    </p:animEffect>
                                  </p:childTnLst>
                                </p:cTn>
                              </p:par>
                            </p:childTnLst>
                          </p:cTn>
                        </p:par>
                        <p:par>
                          <p:cTn id="78" fill="hold">
                            <p:stCondLst>
                              <p:cond delay="5750"/>
                            </p:stCondLst>
                            <p:childTnLst>
                              <p:par>
                                <p:cTn id="79" presetID="53" presetClass="entr" presetSubtype="16"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500" fill="hold"/>
                                        <p:tgtEl>
                                          <p:spTgt spid="47"/>
                                        </p:tgtEl>
                                        <p:attrNameLst>
                                          <p:attrName>ppt_w</p:attrName>
                                        </p:attrNameLst>
                                      </p:cBhvr>
                                      <p:tavLst>
                                        <p:tav tm="0">
                                          <p:val>
                                            <p:fltVal val="0"/>
                                          </p:val>
                                        </p:tav>
                                        <p:tav tm="100000">
                                          <p:val>
                                            <p:strVal val="#ppt_w"/>
                                          </p:val>
                                        </p:tav>
                                      </p:tavLst>
                                    </p:anim>
                                    <p:anim calcmode="lin" valueType="num">
                                      <p:cBhvr>
                                        <p:cTn id="82" dur="500" fill="hold"/>
                                        <p:tgtEl>
                                          <p:spTgt spid="47"/>
                                        </p:tgtEl>
                                        <p:attrNameLst>
                                          <p:attrName>ppt_h</p:attrName>
                                        </p:attrNameLst>
                                      </p:cBhvr>
                                      <p:tavLst>
                                        <p:tav tm="0">
                                          <p:val>
                                            <p:fltVal val="0"/>
                                          </p:val>
                                        </p:tav>
                                        <p:tav tm="100000">
                                          <p:val>
                                            <p:strVal val="#ppt_h"/>
                                          </p:val>
                                        </p:tav>
                                      </p:tavLst>
                                    </p:anim>
                                    <p:animEffect transition="in" filter="fade">
                                      <p:cBhvr>
                                        <p:cTn id="83" dur="500"/>
                                        <p:tgtEl>
                                          <p:spTgt spid="47"/>
                                        </p:tgtEl>
                                      </p:cBhvr>
                                    </p:animEffect>
                                  </p:childTnLst>
                                </p:cTn>
                              </p:par>
                            </p:childTnLst>
                          </p:cTn>
                        </p:par>
                        <p:par>
                          <p:cTn id="84" fill="hold">
                            <p:stCondLst>
                              <p:cond delay="6250"/>
                            </p:stCondLst>
                            <p:childTnLst>
                              <p:par>
                                <p:cTn id="85" presetID="53" presetClass="entr" presetSubtype="16" fill="hold" nodeType="afterEffect">
                                  <p:stCondLst>
                                    <p:cond delay="0"/>
                                  </p:stCondLst>
                                  <p:childTnLst>
                                    <p:set>
                                      <p:cBhvr>
                                        <p:cTn id="86" dur="1" fill="hold">
                                          <p:stCondLst>
                                            <p:cond delay="0"/>
                                          </p:stCondLst>
                                        </p:cTn>
                                        <p:tgtEl>
                                          <p:spTgt spid="65"/>
                                        </p:tgtEl>
                                        <p:attrNameLst>
                                          <p:attrName>style.visibility</p:attrName>
                                        </p:attrNameLst>
                                      </p:cBhvr>
                                      <p:to>
                                        <p:strVal val="visible"/>
                                      </p:to>
                                    </p:set>
                                    <p:anim calcmode="lin" valueType="num">
                                      <p:cBhvr>
                                        <p:cTn id="87" dur="500" fill="hold"/>
                                        <p:tgtEl>
                                          <p:spTgt spid="65"/>
                                        </p:tgtEl>
                                        <p:attrNameLst>
                                          <p:attrName>ppt_w</p:attrName>
                                        </p:attrNameLst>
                                      </p:cBhvr>
                                      <p:tavLst>
                                        <p:tav tm="0">
                                          <p:val>
                                            <p:fltVal val="0"/>
                                          </p:val>
                                        </p:tav>
                                        <p:tav tm="100000">
                                          <p:val>
                                            <p:strVal val="#ppt_w"/>
                                          </p:val>
                                        </p:tav>
                                      </p:tavLst>
                                    </p:anim>
                                    <p:anim calcmode="lin" valueType="num">
                                      <p:cBhvr>
                                        <p:cTn id="88" dur="500" fill="hold"/>
                                        <p:tgtEl>
                                          <p:spTgt spid="65"/>
                                        </p:tgtEl>
                                        <p:attrNameLst>
                                          <p:attrName>ppt_h</p:attrName>
                                        </p:attrNameLst>
                                      </p:cBhvr>
                                      <p:tavLst>
                                        <p:tav tm="0">
                                          <p:val>
                                            <p:fltVal val="0"/>
                                          </p:val>
                                        </p:tav>
                                        <p:tav tm="100000">
                                          <p:val>
                                            <p:strVal val="#ppt_h"/>
                                          </p:val>
                                        </p:tav>
                                      </p:tavLst>
                                    </p:anim>
                                    <p:animEffect transition="in" filter="fade">
                                      <p:cBhvr>
                                        <p:cTn id="89" dur="500"/>
                                        <p:tgtEl>
                                          <p:spTgt spid="65"/>
                                        </p:tgtEl>
                                      </p:cBhvr>
                                    </p:animEffect>
                                  </p:childTnLst>
                                </p:cTn>
                              </p:par>
                            </p:childTnLst>
                          </p:cTn>
                        </p:par>
                        <p:par>
                          <p:cTn id="90" fill="hold">
                            <p:stCondLst>
                              <p:cond delay="6750"/>
                            </p:stCondLst>
                            <p:childTnLst>
                              <p:par>
                                <p:cTn id="91" presetID="22" presetClass="entr" presetSubtype="4" fill="hold" grpId="0" nodeType="after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wipe(down)">
                                      <p:cBhvr>
                                        <p:cTn id="93" dur="750"/>
                                        <p:tgtEl>
                                          <p:spTgt spid="27"/>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 calcmode="lin" valueType="num">
                                      <p:cBhvr>
                                        <p:cTn id="97" dur="500" fill="hold"/>
                                        <p:tgtEl>
                                          <p:spTgt spid="48"/>
                                        </p:tgtEl>
                                        <p:attrNameLst>
                                          <p:attrName>ppt_w</p:attrName>
                                        </p:attrNameLst>
                                      </p:cBhvr>
                                      <p:tavLst>
                                        <p:tav tm="0">
                                          <p:val>
                                            <p:fltVal val="0"/>
                                          </p:val>
                                        </p:tav>
                                        <p:tav tm="100000">
                                          <p:val>
                                            <p:strVal val="#ppt_w"/>
                                          </p:val>
                                        </p:tav>
                                      </p:tavLst>
                                    </p:anim>
                                    <p:anim calcmode="lin" valueType="num">
                                      <p:cBhvr>
                                        <p:cTn id="98" dur="500" fill="hold"/>
                                        <p:tgtEl>
                                          <p:spTgt spid="48"/>
                                        </p:tgtEl>
                                        <p:attrNameLst>
                                          <p:attrName>ppt_h</p:attrName>
                                        </p:attrNameLst>
                                      </p:cBhvr>
                                      <p:tavLst>
                                        <p:tav tm="0">
                                          <p:val>
                                            <p:fltVal val="0"/>
                                          </p:val>
                                        </p:tav>
                                        <p:tav tm="100000">
                                          <p:val>
                                            <p:strVal val="#ppt_h"/>
                                          </p:val>
                                        </p:tav>
                                      </p:tavLst>
                                    </p:anim>
                                    <p:animEffect transition="in" filter="fade">
                                      <p:cBhvr>
                                        <p:cTn id="99" dur="500"/>
                                        <p:tgtEl>
                                          <p:spTgt spid="48"/>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53"/>
                                        </p:tgtEl>
                                        <p:attrNameLst>
                                          <p:attrName>style.visibility</p:attrName>
                                        </p:attrNameLst>
                                      </p:cBhvr>
                                      <p:to>
                                        <p:strVal val="visible"/>
                                      </p:to>
                                    </p:set>
                                    <p:anim calcmode="lin" valueType="num">
                                      <p:cBhvr>
                                        <p:cTn id="103" dur="500" fill="hold"/>
                                        <p:tgtEl>
                                          <p:spTgt spid="53"/>
                                        </p:tgtEl>
                                        <p:attrNameLst>
                                          <p:attrName>ppt_w</p:attrName>
                                        </p:attrNameLst>
                                      </p:cBhvr>
                                      <p:tavLst>
                                        <p:tav tm="0">
                                          <p:val>
                                            <p:fltVal val="0"/>
                                          </p:val>
                                        </p:tav>
                                        <p:tav tm="100000">
                                          <p:val>
                                            <p:strVal val="#ppt_w"/>
                                          </p:val>
                                        </p:tav>
                                      </p:tavLst>
                                    </p:anim>
                                    <p:anim calcmode="lin" valueType="num">
                                      <p:cBhvr>
                                        <p:cTn id="104" dur="500" fill="hold"/>
                                        <p:tgtEl>
                                          <p:spTgt spid="53"/>
                                        </p:tgtEl>
                                        <p:attrNameLst>
                                          <p:attrName>ppt_h</p:attrName>
                                        </p:attrNameLst>
                                      </p:cBhvr>
                                      <p:tavLst>
                                        <p:tav tm="0">
                                          <p:val>
                                            <p:fltVal val="0"/>
                                          </p:val>
                                        </p:tav>
                                        <p:tav tm="100000">
                                          <p:val>
                                            <p:strVal val="#ppt_h"/>
                                          </p:val>
                                        </p:tav>
                                      </p:tavLst>
                                    </p:anim>
                                    <p:animEffect transition="in" filter="fade">
                                      <p:cBhvr>
                                        <p:cTn id="105" dur="500"/>
                                        <p:tgtEl>
                                          <p:spTgt spid="53"/>
                                        </p:tgtEl>
                                      </p:cBhvr>
                                    </p:animEffect>
                                  </p:childTnLst>
                                </p:cTn>
                              </p:par>
                            </p:childTnLst>
                          </p:cTn>
                        </p:par>
                        <p:par>
                          <p:cTn id="106" fill="hold">
                            <p:stCondLst>
                              <p:cond delay="8500"/>
                            </p:stCondLst>
                            <p:childTnLst>
                              <p:par>
                                <p:cTn id="107" presetID="22" presetClass="entr" presetSubtype="4" fill="hold" grpId="0" nodeType="afterEffect">
                                  <p:stCondLst>
                                    <p:cond delay="0"/>
                                  </p:stCondLst>
                                  <p:childTnLst>
                                    <p:set>
                                      <p:cBhvr>
                                        <p:cTn id="108" dur="1" fill="hold">
                                          <p:stCondLst>
                                            <p:cond delay="0"/>
                                          </p:stCondLst>
                                        </p:cTn>
                                        <p:tgtEl>
                                          <p:spTgt spid="31"/>
                                        </p:tgtEl>
                                        <p:attrNameLst>
                                          <p:attrName>style.visibility</p:attrName>
                                        </p:attrNameLst>
                                      </p:cBhvr>
                                      <p:to>
                                        <p:strVal val="visible"/>
                                      </p:to>
                                    </p:set>
                                    <p:animEffect transition="in" filter="wipe(down)">
                                      <p:cBhvr>
                                        <p:cTn id="109" dur="750"/>
                                        <p:tgtEl>
                                          <p:spTgt spid="31"/>
                                        </p:tgtEl>
                                      </p:cBhvr>
                                    </p:animEffect>
                                  </p:childTnLst>
                                </p:cTn>
                              </p:par>
                            </p:childTnLst>
                          </p:cTn>
                        </p:par>
                        <p:par>
                          <p:cTn id="110" fill="hold">
                            <p:stCondLst>
                              <p:cond delay="9250"/>
                            </p:stCondLst>
                            <p:childTnLst>
                              <p:par>
                                <p:cTn id="111" presetID="53" presetClass="entr" presetSubtype="16" fill="hold" grpId="0" nodeType="afterEffect">
                                  <p:stCondLst>
                                    <p:cond delay="0"/>
                                  </p:stCondLst>
                                  <p:childTnLst>
                                    <p:set>
                                      <p:cBhvr>
                                        <p:cTn id="112" dur="1" fill="hold">
                                          <p:stCondLst>
                                            <p:cond delay="0"/>
                                          </p:stCondLst>
                                        </p:cTn>
                                        <p:tgtEl>
                                          <p:spTgt spid="49"/>
                                        </p:tgtEl>
                                        <p:attrNameLst>
                                          <p:attrName>style.visibility</p:attrName>
                                        </p:attrNameLst>
                                      </p:cBhvr>
                                      <p:to>
                                        <p:strVal val="visible"/>
                                      </p:to>
                                    </p:set>
                                    <p:anim calcmode="lin" valueType="num">
                                      <p:cBhvr>
                                        <p:cTn id="113" dur="500" fill="hold"/>
                                        <p:tgtEl>
                                          <p:spTgt spid="49"/>
                                        </p:tgtEl>
                                        <p:attrNameLst>
                                          <p:attrName>ppt_w</p:attrName>
                                        </p:attrNameLst>
                                      </p:cBhvr>
                                      <p:tavLst>
                                        <p:tav tm="0">
                                          <p:val>
                                            <p:fltVal val="0"/>
                                          </p:val>
                                        </p:tav>
                                        <p:tav tm="100000">
                                          <p:val>
                                            <p:strVal val="#ppt_w"/>
                                          </p:val>
                                        </p:tav>
                                      </p:tavLst>
                                    </p:anim>
                                    <p:anim calcmode="lin" valueType="num">
                                      <p:cBhvr>
                                        <p:cTn id="114" dur="500" fill="hold"/>
                                        <p:tgtEl>
                                          <p:spTgt spid="49"/>
                                        </p:tgtEl>
                                        <p:attrNameLst>
                                          <p:attrName>ppt_h</p:attrName>
                                        </p:attrNameLst>
                                      </p:cBhvr>
                                      <p:tavLst>
                                        <p:tav tm="0">
                                          <p:val>
                                            <p:fltVal val="0"/>
                                          </p:val>
                                        </p:tav>
                                        <p:tav tm="100000">
                                          <p:val>
                                            <p:strVal val="#ppt_h"/>
                                          </p:val>
                                        </p:tav>
                                      </p:tavLst>
                                    </p:anim>
                                    <p:animEffect transition="in" filter="fade">
                                      <p:cBhvr>
                                        <p:cTn id="115" dur="500"/>
                                        <p:tgtEl>
                                          <p:spTgt spid="49"/>
                                        </p:tgtEl>
                                      </p:cBhvr>
                                    </p:animEffect>
                                  </p:childTnLst>
                                </p:cTn>
                              </p:par>
                            </p:childTnLst>
                          </p:cTn>
                        </p:par>
                        <p:par>
                          <p:cTn id="116" fill="hold">
                            <p:stCondLst>
                              <p:cond delay="9750"/>
                            </p:stCondLst>
                            <p:childTnLst>
                              <p:par>
                                <p:cTn id="117" presetID="53" presetClass="entr" presetSubtype="16" fill="hold"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35"/>
                                        </p:tgtEl>
                                        <p:attrNameLst>
                                          <p:attrName>style.visibility</p:attrName>
                                        </p:attrNameLst>
                                      </p:cBhvr>
                                      <p:to>
                                        <p:strVal val="visible"/>
                                      </p:to>
                                    </p:set>
                                    <p:animEffect transition="in" filter="wipe(down)">
                                      <p:cBhvr>
                                        <p:cTn id="125" dur="750"/>
                                        <p:tgtEl>
                                          <p:spTgt spid="35"/>
                                        </p:tgtEl>
                                      </p:cBhvr>
                                    </p:animEffect>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1500"/>
                            </p:stCondLst>
                            <p:childTnLst>
                              <p:par>
                                <p:cTn id="133" presetID="53" presetClass="entr" presetSubtype="16" fill="hold" nodeType="afterEffect">
                                  <p:stCondLst>
                                    <p:cond delay="0"/>
                                  </p:stCondLst>
                                  <p:childTnLst>
                                    <p:set>
                                      <p:cBhvr>
                                        <p:cTn id="134" dur="1" fill="hold">
                                          <p:stCondLst>
                                            <p:cond delay="0"/>
                                          </p:stCondLst>
                                        </p:cTn>
                                        <p:tgtEl>
                                          <p:spTgt spid="57"/>
                                        </p:tgtEl>
                                        <p:attrNameLst>
                                          <p:attrName>style.visibility</p:attrName>
                                        </p:attrNameLst>
                                      </p:cBhvr>
                                      <p:to>
                                        <p:strVal val="visible"/>
                                      </p:to>
                                    </p:set>
                                    <p:anim calcmode="lin" valueType="num">
                                      <p:cBhvr>
                                        <p:cTn id="135" dur="500" fill="hold"/>
                                        <p:tgtEl>
                                          <p:spTgt spid="57"/>
                                        </p:tgtEl>
                                        <p:attrNameLst>
                                          <p:attrName>ppt_w</p:attrName>
                                        </p:attrNameLst>
                                      </p:cBhvr>
                                      <p:tavLst>
                                        <p:tav tm="0">
                                          <p:val>
                                            <p:fltVal val="0"/>
                                          </p:val>
                                        </p:tav>
                                        <p:tav tm="100000">
                                          <p:val>
                                            <p:strVal val="#ppt_w"/>
                                          </p:val>
                                        </p:tav>
                                      </p:tavLst>
                                    </p:anim>
                                    <p:anim calcmode="lin" valueType="num">
                                      <p:cBhvr>
                                        <p:cTn id="136" dur="500" fill="hold"/>
                                        <p:tgtEl>
                                          <p:spTgt spid="57"/>
                                        </p:tgtEl>
                                        <p:attrNameLst>
                                          <p:attrName>ppt_h</p:attrName>
                                        </p:attrNameLst>
                                      </p:cBhvr>
                                      <p:tavLst>
                                        <p:tav tm="0">
                                          <p:val>
                                            <p:fltVal val="0"/>
                                          </p:val>
                                        </p:tav>
                                        <p:tav tm="100000">
                                          <p:val>
                                            <p:strVal val="#ppt_h"/>
                                          </p:val>
                                        </p:tav>
                                      </p:tavLst>
                                    </p:anim>
                                    <p:animEffect transition="in" filter="fade">
                                      <p:cBhvr>
                                        <p:cTn id="137" dur="500"/>
                                        <p:tgtEl>
                                          <p:spTgt spid="57"/>
                                        </p:tgtEl>
                                      </p:cBhvr>
                                    </p:animEffect>
                                  </p:childTnLst>
                                </p:cTn>
                              </p:par>
                            </p:childTnLst>
                          </p:cTn>
                        </p:par>
                        <p:par>
                          <p:cTn id="138" fill="hold">
                            <p:stCondLst>
                              <p:cond delay="12000"/>
                            </p:stCondLst>
                            <p:childTnLst>
                              <p:par>
                                <p:cTn id="139" presetID="22" presetClass="entr" presetSubtype="4" fill="hold" grpId="0" nodeType="afterEffect">
                                  <p:stCondLst>
                                    <p:cond delay="0"/>
                                  </p:stCondLst>
                                  <p:childTnLst>
                                    <p:set>
                                      <p:cBhvr>
                                        <p:cTn id="140" dur="1" fill="hold">
                                          <p:stCondLst>
                                            <p:cond delay="0"/>
                                          </p:stCondLst>
                                        </p:cTn>
                                        <p:tgtEl>
                                          <p:spTgt spid="39"/>
                                        </p:tgtEl>
                                        <p:attrNameLst>
                                          <p:attrName>style.visibility</p:attrName>
                                        </p:attrNameLst>
                                      </p:cBhvr>
                                      <p:to>
                                        <p:strVal val="visible"/>
                                      </p:to>
                                    </p:set>
                                    <p:animEffect transition="in" filter="wipe(down)">
                                      <p:cBhvr>
                                        <p:cTn id="141" dur="750"/>
                                        <p:tgtEl>
                                          <p:spTgt spid="39"/>
                                        </p:tgtEl>
                                      </p:cBhvr>
                                    </p:animEffect>
                                  </p:childTnLst>
                                </p:cTn>
                              </p:par>
                            </p:childTnLst>
                          </p:cTn>
                        </p:par>
                        <p:par>
                          <p:cTn id="142" fill="hold">
                            <p:stCondLst>
                              <p:cond delay="12750"/>
                            </p:stCondLst>
                            <p:childTnLst>
                              <p:par>
                                <p:cTn id="143" presetID="53" presetClass="entr" presetSubtype="16" fill="hold" grpId="0" nodeType="afterEffect">
                                  <p:stCondLst>
                                    <p:cond delay="0"/>
                                  </p:stCondLst>
                                  <p:childTnLst>
                                    <p:set>
                                      <p:cBhvr>
                                        <p:cTn id="144" dur="1" fill="hold">
                                          <p:stCondLst>
                                            <p:cond delay="0"/>
                                          </p:stCondLst>
                                        </p:cTn>
                                        <p:tgtEl>
                                          <p:spTgt spid="51"/>
                                        </p:tgtEl>
                                        <p:attrNameLst>
                                          <p:attrName>style.visibility</p:attrName>
                                        </p:attrNameLst>
                                      </p:cBhvr>
                                      <p:to>
                                        <p:strVal val="visible"/>
                                      </p:to>
                                    </p:set>
                                    <p:anim calcmode="lin" valueType="num">
                                      <p:cBhvr>
                                        <p:cTn id="145" dur="500" fill="hold"/>
                                        <p:tgtEl>
                                          <p:spTgt spid="51"/>
                                        </p:tgtEl>
                                        <p:attrNameLst>
                                          <p:attrName>ppt_w</p:attrName>
                                        </p:attrNameLst>
                                      </p:cBhvr>
                                      <p:tavLst>
                                        <p:tav tm="0">
                                          <p:val>
                                            <p:fltVal val="0"/>
                                          </p:val>
                                        </p:tav>
                                        <p:tav tm="100000">
                                          <p:val>
                                            <p:strVal val="#ppt_w"/>
                                          </p:val>
                                        </p:tav>
                                      </p:tavLst>
                                    </p:anim>
                                    <p:anim calcmode="lin" valueType="num">
                                      <p:cBhvr>
                                        <p:cTn id="146" dur="500" fill="hold"/>
                                        <p:tgtEl>
                                          <p:spTgt spid="51"/>
                                        </p:tgtEl>
                                        <p:attrNameLst>
                                          <p:attrName>ppt_h</p:attrName>
                                        </p:attrNameLst>
                                      </p:cBhvr>
                                      <p:tavLst>
                                        <p:tav tm="0">
                                          <p:val>
                                            <p:fltVal val="0"/>
                                          </p:val>
                                        </p:tav>
                                        <p:tav tm="100000">
                                          <p:val>
                                            <p:strVal val="#ppt_h"/>
                                          </p:val>
                                        </p:tav>
                                      </p:tavLst>
                                    </p:anim>
                                    <p:animEffect transition="in" filter="fade">
                                      <p:cBhvr>
                                        <p:cTn id="147" dur="500"/>
                                        <p:tgtEl>
                                          <p:spTgt spid="51"/>
                                        </p:tgtEl>
                                      </p:cBhvr>
                                    </p:animEffect>
                                  </p:childTnLst>
                                </p:cTn>
                              </p:par>
                            </p:childTnLst>
                          </p:cTn>
                        </p:par>
                        <p:par>
                          <p:cTn id="148" fill="hold">
                            <p:stCondLst>
                              <p:cond delay="13250"/>
                            </p:stCondLst>
                            <p:childTnLst>
                              <p:par>
                                <p:cTn id="149" presetID="53" presetClass="entr" presetSubtype="16" fill="hold" grpId="0" nodeType="afterEffect">
                                  <p:stCondLst>
                                    <p:cond delay="0"/>
                                  </p:stCondLst>
                                  <p:childTnLst>
                                    <p:set>
                                      <p:cBhvr>
                                        <p:cTn id="150" dur="1" fill="hold">
                                          <p:stCondLst>
                                            <p:cond delay="0"/>
                                          </p:stCondLst>
                                        </p:cTn>
                                        <p:tgtEl>
                                          <p:spTgt spid="61"/>
                                        </p:tgtEl>
                                        <p:attrNameLst>
                                          <p:attrName>style.visibility</p:attrName>
                                        </p:attrNameLst>
                                      </p:cBhvr>
                                      <p:to>
                                        <p:strVal val="visible"/>
                                      </p:to>
                                    </p:set>
                                    <p:anim calcmode="lin" valueType="num">
                                      <p:cBhvr>
                                        <p:cTn id="151" dur="500" fill="hold"/>
                                        <p:tgtEl>
                                          <p:spTgt spid="61"/>
                                        </p:tgtEl>
                                        <p:attrNameLst>
                                          <p:attrName>ppt_w</p:attrName>
                                        </p:attrNameLst>
                                      </p:cBhvr>
                                      <p:tavLst>
                                        <p:tav tm="0">
                                          <p:val>
                                            <p:fltVal val="0"/>
                                          </p:val>
                                        </p:tav>
                                        <p:tav tm="100000">
                                          <p:val>
                                            <p:strVal val="#ppt_w"/>
                                          </p:val>
                                        </p:tav>
                                      </p:tavLst>
                                    </p:anim>
                                    <p:anim calcmode="lin" valueType="num">
                                      <p:cBhvr>
                                        <p:cTn id="152" dur="500" fill="hold"/>
                                        <p:tgtEl>
                                          <p:spTgt spid="61"/>
                                        </p:tgtEl>
                                        <p:attrNameLst>
                                          <p:attrName>ppt_h</p:attrName>
                                        </p:attrNameLst>
                                      </p:cBhvr>
                                      <p:tavLst>
                                        <p:tav tm="0">
                                          <p:val>
                                            <p:fltVal val="0"/>
                                          </p:val>
                                        </p:tav>
                                        <p:tav tm="100000">
                                          <p:val>
                                            <p:strVal val="#ppt_h"/>
                                          </p:val>
                                        </p:tav>
                                      </p:tavLst>
                                    </p:anim>
                                    <p:animEffect transition="in" filter="fade">
                                      <p:cBhvr>
                                        <p:cTn id="153" dur="500"/>
                                        <p:tgtEl>
                                          <p:spTgt spid="61"/>
                                        </p:tgtEl>
                                      </p:cBhvr>
                                    </p:animEffect>
                                  </p:childTnLst>
                                </p:cTn>
                              </p:par>
                            </p:childTnLst>
                          </p:cTn>
                        </p:par>
                        <p:par>
                          <p:cTn id="154" fill="hold">
                            <p:stCondLst>
                              <p:cond delay="13750"/>
                            </p:stCondLst>
                            <p:childTnLst>
                              <p:par>
                                <p:cTn id="155" presetID="22" presetClass="entr" presetSubtype="4" fill="hold" grpId="0" nodeType="afterEffect">
                                  <p:stCondLst>
                                    <p:cond delay="0"/>
                                  </p:stCondLst>
                                  <p:childTnLst>
                                    <p:set>
                                      <p:cBhvr>
                                        <p:cTn id="156" dur="1" fill="hold">
                                          <p:stCondLst>
                                            <p:cond delay="0"/>
                                          </p:stCondLst>
                                        </p:cTn>
                                        <p:tgtEl>
                                          <p:spTgt spid="43"/>
                                        </p:tgtEl>
                                        <p:attrNameLst>
                                          <p:attrName>style.visibility</p:attrName>
                                        </p:attrNameLst>
                                      </p:cBhvr>
                                      <p:to>
                                        <p:strVal val="visible"/>
                                      </p:to>
                                    </p:set>
                                    <p:animEffect transition="in" filter="wipe(down)">
                                      <p:cBhvr>
                                        <p:cTn id="157" dur="750"/>
                                        <p:tgtEl>
                                          <p:spTgt spid="43"/>
                                        </p:tgtEl>
                                      </p:cBhvr>
                                    </p:animEffect>
                                  </p:childTnLst>
                                </p:cTn>
                              </p:par>
                            </p:childTnLst>
                          </p:cTn>
                        </p:par>
                        <p:par>
                          <p:cTn id="158" fill="hold">
                            <p:stCondLst>
                              <p:cond delay="14500"/>
                            </p:stCondLst>
                            <p:childTnLst>
                              <p:par>
                                <p:cTn id="159" presetID="53" presetClass="entr" presetSubtype="16" fill="hold" grpId="0" nodeType="afterEffect">
                                  <p:stCondLst>
                                    <p:cond delay="0"/>
                                  </p:stCondLst>
                                  <p:childTnLst>
                                    <p:set>
                                      <p:cBhvr>
                                        <p:cTn id="160" dur="1" fill="hold">
                                          <p:stCondLst>
                                            <p:cond delay="0"/>
                                          </p:stCondLst>
                                        </p:cTn>
                                        <p:tgtEl>
                                          <p:spTgt spid="52"/>
                                        </p:tgtEl>
                                        <p:attrNameLst>
                                          <p:attrName>style.visibility</p:attrName>
                                        </p:attrNameLst>
                                      </p:cBhvr>
                                      <p:to>
                                        <p:strVal val="visible"/>
                                      </p:to>
                                    </p:set>
                                    <p:anim calcmode="lin" valueType="num">
                                      <p:cBhvr>
                                        <p:cTn id="161" dur="500" fill="hold"/>
                                        <p:tgtEl>
                                          <p:spTgt spid="52"/>
                                        </p:tgtEl>
                                        <p:attrNameLst>
                                          <p:attrName>ppt_w</p:attrName>
                                        </p:attrNameLst>
                                      </p:cBhvr>
                                      <p:tavLst>
                                        <p:tav tm="0">
                                          <p:val>
                                            <p:fltVal val="0"/>
                                          </p:val>
                                        </p:tav>
                                        <p:tav tm="100000">
                                          <p:val>
                                            <p:strVal val="#ppt_w"/>
                                          </p:val>
                                        </p:tav>
                                      </p:tavLst>
                                    </p:anim>
                                    <p:anim calcmode="lin" valueType="num">
                                      <p:cBhvr>
                                        <p:cTn id="162" dur="500" fill="hold"/>
                                        <p:tgtEl>
                                          <p:spTgt spid="52"/>
                                        </p:tgtEl>
                                        <p:attrNameLst>
                                          <p:attrName>ppt_h</p:attrName>
                                        </p:attrNameLst>
                                      </p:cBhvr>
                                      <p:tavLst>
                                        <p:tav tm="0">
                                          <p:val>
                                            <p:fltVal val="0"/>
                                          </p:val>
                                        </p:tav>
                                        <p:tav tm="100000">
                                          <p:val>
                                            <p:strVal val="#ppt_h"/>
                                          </p:val>
                                        </p:tav>
                                      </p:tavLst>
                                    </p:anim>
                                    <p:animEffect transition="in" filter="fade">
                                      <p:cBhvr>
                                        <p:cTn id="16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3" grpId="0" animBg="1"/>
      <p:bldP spid="22" grpId="0" animBg="1"/>
      <p:bldP spid="26" grpId="0" animBg="1"/>
      <p:bldP spid="27" grpId="0" animBg="1"/>
      <p:bldP spid="28" grpId="0" animBg="1"/>
      <p:bldP spid="30" grpId="0" animBg="1"/>
      <p:bldP spid="31" grpId="0" animBg="1"/>
      <p:bldP spid="32" grpId="0" animBg="1"/>
      <p:bldP spid="34" grpId="0" animBg="1"/>
      <p:bldP spid="35" grpId="0" animBg="1"/>
      <p:bldP spid="36" grpId="0" animBg="1"/>
      <p:bldP spid="38" grpId="0" animBg="1"/>
      <p:bldP spid="39" grpId="0" animBg="1"/>
      <p:bldP spid="40" grpId="0" animBg="1"/>
      <p:bldP spid="42" grpId="0" animBg="1"/>
      <p:bldP spid="43" grpId="0" animBg="1"/>
      <p:bldP spid="44" grpId="0" animBg="1"/>
      <p:bldP spid="45" grpId="0"/>
      <p:bldP spid="46" grpId="0"/>
      <p:bldP spid="47" grpId="0"/>
      <p:bldP spid="48" grpId="0"/>
      <p:bldP spid="49" grpId="0"/>
      <p:bldP spid="50" grpId="0"/>
      <p:bldP spid="51" grpId="0"/>
      <p:bldP spid="52" grpId="0"/>
      <p:bldP spid="53" grpId="0" animBg="1"/>
      <p:bldP spid="6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FE4A1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261884"/>
            <a:chOff x="1619804" y="2992914"/>
            <a:chExt cx="1828800" cy="126188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sp>
          <p:nvSpPr>
            <p:cNvPr id="27" name="TextBox 2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261884"/>
            <a:chOff x="1619804" y="2992914"/>
            <a:chExt cx="1828800" cy="1261884"/>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sp>
          <p:nvSpPr>
            <p:cNvPr id="59" name="TextBox 58"/>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261884"/>
            <a:chOff x="1619804" y="2992914"/>
            <a:chExt cx="1828800" cy="1261884"/>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sp>
          <p:nvSpPr>
            <p:cNvPr id="65" name="TextBox 64"/>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261884"/>
            <a:chOff x="1619804" y="2992914"/>
            <a:chExt cx="1828800" cy="1261884"/>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rgbClr val="7A7A7A"/>
                  </a:solidFill>
                  <a:latin typeface="Candara" panose="020E0502030303020204" pitchFamily="34" charset="0"/>
                </a:rPr>
                <a:t>Lorem Ipsum</a:t>
              </a:r>
            </a:p>
          </p:txBody>
        </p:sp>
        <p:sp>
          <p:nvSpPr>
            <p:cNvPr id="77" name="TextBox 7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rgbClr val="44546B"/>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rgbClr val="5C9AD3"/>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rgbClr val="7A7A7A"/>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16941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FE4A1E"/>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261884"/>
            <a:chOff x="1619804" y="2992914"/>
            <a:chExt cx="1828800" cy="126188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261884"/>
            <a:chOff x="1619804" y="2992914"/>
            <a:chExt cx="1828800" cy="1261884"/>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44546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261884"/>
            <a:chOff x="1619804" y="2992914"/>
            <a:chExt cx="1828800" cy="1261884"/>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261884"/>
            <a:chOff x="1619804" y="2992914"/>
            <a:chExt cx="1828800" cy="1261884"/>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074771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FE4A1E"/>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5C9AD3"/>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44546B"/>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7A7A7A"/>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939393"/>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BFBFB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26103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153" name="Freeform 9"/>
          <p:cNvSpPr>
            <a:spLocks/>
          </p:cNvSpPr>
          <p:nvPr/>
        </p:nvSpPr>
        <p:spPr bwMode="auto">
          <a:xfrm>
            <a:off x="6275752" y="5206835"/>
            <a:ext cx="2186517" cy="1097280"/>
          </a:xfrm>
          <a:custGeom>
            <a:avLst/>
            <a:gdLst/>
            <a:ahLst/>
            <a:cxnLst>
              <a:cxn ang="0">
                <a:pos x="818" y="603"/>
              </a:cxn>
              <a:cxn ang="0">
                <a:pos x="0" y="603"/>
              </a:cxn>
              <a:cxn ang="0">
                <a:pos x="0" y="0"/>
              </a:cxn>
              <a:cxn ang="0">
                <a:pos x="818" y="0"/>
              </a:cxn>
              <a:cxn ang="0">
                <a:pos x="1033" y="302"/>
              </a:cxn>
              <a:cxn ang="0">
                <a:pos x="818" y="603"/>
              </a:cxn>
            </a:cxnLst>
            <a:rect l="0" t="0" r="r" b="b"/>
            <a:pathLst>
              <a:path w="1033" h="603">
                <a:moveTo>
                  <a:pt x="818" y="603"/>
                </a:moveTo>
                <a:lnTo>
                  <a:pt x="0" y="603"/>
                </a:lnTo>
                <a:lnTo>
                  <a:pt x="0" y="0"/>
                </a:lnTo>
                <a:lnTo>
                  <a:pt x="818" y="0"/>
                </a:lnTo>
                <a:lnTo>
                  <a:pt x="1033" y="302"/>
                </a:lnTo>
                <a:lnTo>
                  <a:pt x="818" y="603"/>
                </a:lnTo>
                <a:close/>
              </a:path>
            </a:pathLst>
          </a:custGeom>
          <a:solidFill>
            <a:srgbClr val="FE4A1E"/>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7" name="Group 26"/>
          <p:cNvGrpSpPr/>
          <p:nvPr/>
        </p:nvGrpSpPr>
        <p:grpSpPr>
          <a:xfrm>
            <a:off x="5215302" y="4810483"/>
            <a:ext cx="1308100" cy="1833033"/>
            <a:chOff x="3886200" y="3349625"/>
            <a:chExt cx="981075" cy="1374775"/>
          </a:xfrm>
          <a:solidFill>
            <a:srgbClr val="FE4A1E"/>
          </a:solidFill>
        </p:grpSpPr>
        <p:sp>
          <p:nvSpPr>
            <p:cNvPr id="6154" name="Freeform 10"/>
            <p:cNvSpPr>
              <a:spLocks/>
            </p:cNvSpPr>
            <p:nvPr/>
          </p:nvSpPr>
          <p:spPr bwMode="auto">
            <a:xfrm>
              <a:off x="3886200" y="3565525"/>
              <a:ext cx="981075" cy="1158875"/>
            </a:xfrm>
            <a:custGeom>
              <a:avLst/>
              <a:gdLst/>
              <a:ahLst/>
              <a:cxnLst>
                <a:cxn ang="0">
                  <a:pos x="0" y="0"/>
                </a:cxn>
                <a:cxn ang="0">
                  <a:pos x="0" y="468"/>
                </a:cxn>
                <a:cxn ang="0">
                  <a:pos x="244" y="575"/>
                </a:cxn>
                <a:cxn ang="0">
                  <a:pos x="487" y="468"/>
                </a:cxn>
                <a:cxn ang="0">
                  <a:pos x="487" y="0"/>
                </a:cxn>
                <a:cxn ang="0">
                  <a:pos x="0" y="0"/>
                </a:cxn>
              </a:cxnLst>
              <a:rect l="0" t="0" r="r" b="b"/>
              <a:pathLst>
                <a:path w="487" h="575">
                  <a:moveTo>
                    <a:pt x="0" y="0"/>
                  </a:moveTo>
                  <a:cubicBezTo>
                    <a:pt x="0" y="468"/>
                    <a:pt x="0" y="468"/>
                    <a:pt x="0" y="468"/>
                  </a:cubicBezTo>
                  <a:cubicBezTo>
                    <a:pt x="0" y="527"/>
                    <a:pt x="109" y="575"/>
                    <a:pt x="244" y="575"/>
                  </a:cubicBezTo>
                  <a:cubicBezTo>
                    <a:pt x="378" y="575"/>
                    <a:pt x="487" y="527"/>
                    <a:pt x="487" y="468"/>
                  </a:cubicBezTo>
                  <a:cubicBezTo>
                    <a:pt x="487" y="0"/>
                    <a:pt x="487" y="0"/>
                    <a:pt x="487" y="0"/>
                  </a:cubicBez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55" name="Oval 11"/>
            <p:cNvSpPr>
              <a:spLocks noChangeArrowheads="1"/>
            </p:cNvSpPr>
            <p:nvPr/>
          </p:nvSpPr>
          <p:spPr bwMode="auto">
            <a:xfrm>
              <a:off x="3886200" y="3349625"/>
              <a:ext cx="981075" cy="433388"/>
            </a:xfrm>
            <a:prstGeom prst="ellipse">
              <a:avLst/>
            </a:pr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6156" name="Freeform 12"/>
          <p:cNvSpPr>
            <a:spLocks/>
          </p:cNvSpPr>
          <p:nvPr/>
        </p:nvSpPr>
        <p:spPr bwMode="auto">
          <a:xfrm flipH="1">
            <a:off x="3704002" y="3810637"/>
            <a:ext cx="1756833" cy="914400"/>
          </a:xfrm>
          <a:custGeom>
            <a:avLst/>
            <a:gdLst/>
            <a:ahLst/>
            <a:cxnLst>
              <a:cxn ang="0">
                <a:pos x="657" y="490"/>
              </a:cxn>
              <a:cxn ang="0">
                <a:pos x="0" y="490"/>
              </a:cxn>
              <a:cxn ang="0">
                <a:pos x="0" y="0"/>
              </a:cxn>
              <a:cxn ang="0">
                <a:pos x="657" y="0"/>
              </a:cxn>
              <a:cxn ang="0">
                <a:pos x="830" y="245"/>
              </a:cxn>
              <a:cxn ang="0">
                <a:pos x="657" y="490"/>
              </a:cxn>
            </a:cxnLst>
            <a:rect l="0" t="0" r="r" b="b"/>
            <a:pathLst>
              <a:path w="830" h="490">
                <a:moveTo>
                  <a:pt x="657" y="490"/>
                </a:moveTo>
                <a:lnTo>
                  <a:pt x="0" y="490"/>
                </a:lnTo>
                <a:lnTo>
                  <a:pt x="0" y="0"/>
                </a:lnTo>
                <a:lnTo>
                  <a:pt x="657" y="0"/>
                </a:lnTo>
                <a:lnTo>
                  <a:pt x="830" y="245"/>
                </a:lnTo>
                <a:lnTo>
                  <a:pt x="657" y="490"/>
                </a:lnTo>
                <a:close/>
              </a:path>
            </a:pathLst>
          </a:custGeom>
          <a:solidFill>
            <a:srgbClr val="5C9AD3"/>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6" name="Group 25"/>
          <p:cNvGrpSpPr/>
          <p:nvPr/>
        </p:nvGrpSpPr>
        <p:grpSpPr>
          <a:xfrm flipH="1">
            <a:off x="5347592" y="3546125"/>
            <a:ext cx="1043517" cy="1460501"/>
            <a:chOff x="3986213" y="2613025"/>
            <a:chExt cx="782638" cy="1095376"/>
          </a:xfrm>
          <a:solidFill>
            <a:srgbClr val="5C9AD3"/>
          </a:solidFill>
        </p:grpSpPr>
        <p:sp>
          <p:nvSpPr>
            <p:cNvPr id="6157" name="Freeform 13"/>
            <p:cNvSpPr>
              <a:spLocks/>
            </p:cNvSpPr>
            <p:nvPr/>
          </p:nvSpPr>
          <p:spPr bwMode="auto">
            <a:xfrm>
              <a:off x="3986213" y="2786063"/>
              <a:ext cx="782638" cy="922338"/>
            </a:xfrm>
            <a:custGeom>
              <a:avLst/>
              <a:gdLst/>
              <a:ahLst/>
              <a:cxnLst>
                <a:cxn ang="0">
                  <a:pos x="0" y="0"/>
                </a:cxn>
                <a:cxn ang="0">
                  <a:pos x="0" y="372"/>
                </a:cxn>
                <a:cxn ang="0">
                  <a:pos x="194" y="458"/>
                </a:cxn>
                <a:cxn ang="0">
                  <a:pos x="388" y="372"/>
                </a:cxn>
                <a:cxn ang="0">
                  <a:pos x="388" y="0"/>
                </a:cxn>
                <a:cxn ang="0">
                  <a:pos x="0" y="0"/>
                </a:cxn>
              </a:cxnLst>
              <a:rect l="0" t="0" r="r" b="b"/>
              <a:pathLst>
                <a:path w="388" h="458">
                  <a:moveTo>
                    <a:pt x="0" y="0"/>
                  </a:moveTo>
                  <a:cubicBezTo>
                    <a:pt x="0" y="372"/>
                    <a:pt x="0" y="372"/>
                    <a:pt x="0" y="372"/>
                  </a:cubicBezTo>
                  <a:cubicBezTo>
                    <a:pt x="0" y="419"/>
                    <a:pt x="87" y="458"/>
                    <a:pt x="194" y="458"/>
                  </a:cubicBezTo>
                  <a:cubicBezTo>
                    <a:pt x="301" y="458"/>
                    <a:pt x="388" y="419"/>
                    <a:pt x="388" y="372"/>
                  </a:cubicBezTo>
                  <a:cubicBezTo>
                    <a:pt x="388" y="0"/>
                    <a:pt x="388" y="0"/>
                    <a:pt x="388" y="0"/>
                  </a:cubicBezTo>
                  <a:lnTo>
                    <a:pt x="0"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58" name="Oval 14"/>
            <p:cNvSpPr>
              <a:spLocks noChangeArrowheads="1"/>
            </p:cNvSpPr>
            <p:nvPr/>
          </p:nvSpPr>
          <p:spPr bwMode="auto">
            <a:xfrm>
              <a:off x="3986213" y="2613025"/>
              <a:ext cx="782638" cy="344488"/>
            </a:xfrm>
            <a:prstGeom prst="ellipse">
              <a:avLst/>
            </a:pr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sp>
        <p:nvSpPr>
          <p:cNvPr id="6159" name="Freeform 15"/>
          <p:cNvSpPr>
            <a:spLocks/>
          </p:cNvSpPr>
          <p:nvPr/>
        </p:nvSpPr>
        <p:spPr bwMode="auto">
          <a:xfrm>
            <a:off x="6263052" y="2729041"/>
            <a:ext cx="1388533" cy="73152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44546B"/>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5" name="Group 24"/>
          <p:cNvGrpSpPr/>
          <p:nvPr/>
        </p:nvGrpSpPr>
        <p:grpSpPr>
          <a:xfrm>
            <a:off x="5464010" y="2518127"/>
            <a:ext cx="810684" cy="1138768"/>
            <a:chOff x="4073525" y="2036762"/>
            <a:chExt cx="608013" cy="854076"/>
          </a:xfrm>
          <a:solidFill>
            <a:srgbClr val="44546B"/>
          </a:solidFill>
        </p:grpSpPr>
        <p:sp>
          <p:nvSpPr>
            <p:cNvPr id="616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61" name="Oval 17"/>
            <p:cNvSpPr>
              <a:spLocks noChangeArrowheads="1"/>
            </p:cNvSpPr>
            <p:nvPr/>
          </p:nvSpPr>
          <p:spPr bwMode="auto">
            <a:xfrm>
              <a:off x="4073525" y="2036762"/>
              <a:ext cx="608013" cy="269875"/>
            </a:xfrm>
            <a:prstGeom prst="ellipse">
              <a:avLst/>
            </a:pr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8" name="Freeform 15"/>
          <p:cNvSpPr>
            <a:spLocks/>
          </p:cNvSpPr>
          <p:nvPr/>
        </p:nvSpPr>
        <p:spPr bwMode="auto">
          <a:xfrm flipH="1">
            <a:off x="4191303" y="1928918"/>
            <a:ext cx="1388533" cy="54864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7A7A7A"/>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9" name="Group 28"/>
          <p:cNvGrpSpPr/>
          <p:nvPr/>
        </p:nvGrpSpPr>
        <p:grpSpPr>
          <a:xfrm flipH="1">
            <a:off x="5563960" y="1763023"/>
            <a:ext cx="610781" cy="857965"/>
            <a:chOff x="4073525" y="2036762"/>
            <a:chExt cx="608013" cy="854076"/>
          </a:xfrm>
          <a:solidFill>
            <a:srgbClr val="7A7A7A"/>
          </a:solidFill>
        </p:grpSpPr>
        <p:sp>
          <p:nvSpPr>
            <p:cNvPr id="3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1" name="Oval 17"/>
            <p:cNvSpPr>
              <a:spLocks noChangeArrowheads="1"/>
            </p:cNvSpPr>
            <p:nvPr/>
          </p:nvSpPr>
          <p:spPr bwMode="auto">
            <a:xfrm>
              <a:off x="4073525" y="2036762"/>
              <a:ext cx="608013" cy="269875"/>
            </a:xfrm>
            <a:prstGeom prst="ellipse">
              <a:avLst/>
            </a:pr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34" name="TextBox 33"/>
          <p:cNvSpPr txBox="1"/>
          <p:nvPr/>
        </p:nvSpPr>
        <p:spPr>
          <a:xfrm>
            <a:off x="5541375" y="5665616"/>
            <a:ext cx="655950" cy="584775"/>
          </a:xfrm>
          <a:prstGeom prst="rect">
            <a:avLst/>
          </a:prstGeom>
          <a:noFill/>
        </p:spPr>
        <p:txBody>
          <a:bodyPr wrap="none" rtlCol="0">
            <a:spAutoFit/>
          </a:bodyPr>
          <a:lstStyle/>
          <a:p>
            <a:pPr algn="ctr"/>
            <a:r>
              <a:rPr lang="en-US" sz="3200" b="1" dirty="0">
                <a:solidFill>
                  <a:schemeClr val="bg1"/>
                </a:solidFill>
                <a:latin typeface="Lato"/>
              </a:rPr>
              <a:t>01</a:t>
            </a:r>
          </a:p>
        </p:txBody>
      </p:sp>
      <p:sp>
        <p:nvSpPr>
          <p:cNvPr id="36" name="TextBox 35"/>
          <p:cNvSpPr txBox="1"/>
          <p:nvPr/>
        </p:nvSpPr>
        <p:spPr>
          <a:xfrm>
            <a:off x="5579850" y="4227691"/>
            <a:ext cx="579005" cy="502766"/>
          </a:xfrm>
          <a:prstGeom prst="rect">
            <a:avLst/>
          </a:prstGeom>
          <a:noFill/>
        </p:spPr>
        <p:txBody>
          <a:bodyPr wrap="none" rtlCol="0">
            <a:spAutoFit/>
          </a:bodyPr>
          <a:lstStyle/>
          <a:p>
            <a:pPr algn="ctr"/>
            <a:r>
              <a:rPr lang="en-US" sz="2667" b="1" dirty="0">
                <a:solidFill>
                  <a:schemeClr val="bg1"/>
                </a:solidFill>
                <a:latin typeface="Lato"/>
              </a:rPr>
              <a:t>02</a:t>
            </a:r>
          </a:p>
        </p:txBody>
      </p:sp>
      <p:sp>
        <p:nvSpPr>
          <p:cNvPr id="37" name="TextBox 36"/>
          <p:cNvSpPr txBox="1"/>
          <p:nvPr/>
        </p:nvSpPr>
        <p:spPr>
          <a:xfrm>
            <a:off x="5600691" y="2990145"/>
            <a:ext cx="537327" cy="461665"/>
          </a:xfrm>
          <a:prstGeom prst="rect">
            <a:avLst/>
          </a:prstGeom>
          <a:noFill/>
        </p:spPr>
        <p:txBody>
          <a:bodyPr wrap="none" rtlCol="0">
            <a:spAutoFit/>
          </a:bodyPr>
          <a:lstStyle/>
          <a:p>
            <a:pPr algn="ctr"/>
            <a:r>
              <a:rPr lang="en-US" sz="2400" b="1" dirty="0">
                <a:solidFill>
                  <a:schemeClr val="bg1"/>
                </a:solidFill>
                <a:latin typeface="Lato"/>
              </a:rPr>
              <a:t>03</a:t>
            </a:r>
          </a:p>
        </p:txBody>
      </p:sp>
      <p:sp>
        <p:nvSpPr>
          <p:cNvPr id="38" name="TextBox 37"/>
          <p:cNvSpPr txBox="1"/>
          <p:nvPr/>
        </p:nvSpPr>
        <p:spPr>
          <a:xfrm>
            <a:off x="5619926" y="2085620"/>
            <a:ext cx="498855" cy="420564"/>
          </a:xfrm>
          <a:prstGeom prst="rect">
            <a:avLst/>
          </a:prstGeom>
          <a:noFill/>
        </p:spPr>
        <p:txBody>
          <a:bodyPr wrap="none" rtlCol="0">
            <a:spAutoFit/>
          </a:bodyPr>
          <a:lstStyle/>
          <a:p>
            <a:pPr algn="ctr"/>
            <a:r>
              <a:rPr lang="en-US" sz="2133" b="1" dirty="0">
                <a:solidFill>
                  <a:schemeClr val="bg1"/>
                </a:solidFill>
                <a:latin typeface="Lato"/>
              </a:rPr>
              <a:t>04</a:t>
            </a:r>
          </a:p>
        </p:txBody>
      </p:sp>
      <p:grpSp>
        <p:nvGrpSpPr>
          <p:cNvPr id="64" name="Group 63"/>
          <p:cNvGrpSpPr/>
          <p:nvPr/>
        </p:nvGrpSpPr>
        <p:grpSpPr>
          <a:xfrm>
            <a:off x="8608319" y="5040503"/>
            <a:ext cx="2951980" cy="1634452"/>
            <a:chOff x="1364077" y="3090464"/>
            <a:chExt cx="7080564" cy="1226973"/>
          </a:xfrm>
        </p:grpSpPr>
        <p:sp>
          <p:nvSpPr>
            <p:cNvPr id="65"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364077" y="3090464"/>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defTabSz="1450940"/>
              <a:r>
                <a:rPr lang="en-US" b="1" dirty="0">
                  <a:solidFill>
                    <a:srgbClr val="FE4A1E"/>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7902699" y="2645211"/>
            <a:ext cx="2965511" cy="1625016"/>
            <a:chOff x="1331622" y="3097548"/>
            <a:chExt cx="7113019" cy="1219889"/>
          </a:xfrm>
        </p:grpSpPr>
        <p:sp>
          <p:nvSpPr>
            <p:cNvPr id="68"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Rectangle 68"/>
            <p:cNvSpPr/>
            <p:nvPr/>
          </p:nvSpPr>
          <p:spPr>
            <a:xfrm>
              <a:off x="1331622" y="3097548"/>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defTabSz="1450940"/>
              <a:r>
                <a:rPr lang="en-US" b="1" dirty="0">
                  <a:solidFill>
                    <a:srgbClr val="44546B"/>
                  </a:solidFill>
                  <a:latin typeface="Candara" panose="020E0502030303020204" pitchFamily="34" charset="0"/>
                  <a:ea typeface="Open Sans" pitchFamily="34" charset="0"/>
                  <a:cs typeface="Open Sans" pitchFamily="34" charset="0"/>
                </a:rPr>
                <a:t>Lorem Ipsum</a:t>
              </a:r>
            </a:p>
          </p:txBody>
        </p:sp>
      </p:grpSp>
      <p:grpSp>
        <p:nvGrpSpPr>
          <p:cNvPr id="70" name="Group 69"/>
          <p:cNvGrpSpPr/>
          <p:nvPr/>
        </p:nvGrpSpPr>
        <p:grpSpPr>
          <a:xfrm>
            <a:off x="1107208" y="1814494"/>
            <a:ext cx="2949649" cy="1623521"/>
            <a:chOff x="1864853" y="3082891"/>
            <a:chExt cx="7074972" cy="1218766"/>
          </a:xfrm>
        </p:grpSpPr>
        <p:sp>
          <p:nvSpPr>
            <p:cNvPr id="71" name="Text Box 10"/>
            <p:cNvSpPr txBox="1">
              <a:spLocks noChangeArrowheads="1"/>
            </p:cNvSpPr>
            <p:nvPr/>
          </p:nvSpPr>
          <p:spPr bwMode="auto">
            <a:xfrm>
              <a:off x="1864853" y="3354369"/>
              <a:ext cx="6579787" cy="947288"/>
            </a:xfrm>
            <a:prstGeom prst="rect">
              <a:avLst/>
            </a:prstGeom>
            <a:noFill/>
            <a:ln w="9525">
              <a:noFill/>
              <a:miter lim="800000"/>
              <a:headEnd/>
              <a:tailEnd/>
            </a:ln>
          </p:spPr>
          <p:txBody>
            <a:bodyPr wrap="square" lIns="60960" tIns="30480" rIns="60960" bIns="3048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2" name="Rectangle 71"/>
            <p:cNvSpPr/>
            <p:nvPr/>
          </p:nvSpPr>
          <p:spPr>
            <a:xfrm>
              <a:off x="4553300" y="3082891"/>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algn="r" defTabSz="1450940"/>
              <a:r>
                <a:rPr lang="en-US" b="1" dirty="0">
                  <a:solidFill>
                    <a:srgbClr val="7A7A7A"/>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533010" y="3767892"/>
            <a:ext cx="2934280" cy="1589794"/>
            <a:chOff x="1864853" y="3123989"/>
            <a:chExt cx="7038109" cy="1193448"/>
          </a:xfrm>
        </p:grpSpPr>
        <p:sp>
          <p:nvSpPr>
            <p:cNvPr id="74"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4516437" y="3123989"/>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algn="r" defTabSz="1450940"/>
              <a:r>
                <a:rPr lang="en-US" b="1" dirty="0">
                  <a:solidFill>
                    <a:srgbClr val="5C9AD3"/>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6310489" y="258228"/>
            <a:ext cx="5508978" cy="954108"/>
            <a:chOff x="3341511" y="258228"/>
            <a:chExt cx="5508978" cy="954108"/>
          </a:xfrm>
        </p:grpSpPr>
        <p:sp>
          <p:nvSpPr>
            <p:cNvPr id="77" name="TextBox 7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79" name="Freeform 144"/>
          <p:cNvSpPr>
            <a:spLocks noEditPoints="1"/>
          </p:cNvSpPr>
          <p:nvPr/>
        </p:nvSpPr>
        <p:spPr bwMode="auto">
          <a:xfrm>
            <a:off x="4771889" y="2010275"/>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96"/>
          <p:cNvSpPr>
            <a:spLocks noEditPoints="1"/>
          </p:cNvSpPr>
          <p:nvPr/>
        </p:nvSpPr>
        <p:spPr bwMode="auto">
          <a:xfrm>
            <a:off x="6828590" y="2906283"/>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81" name="Group 80"/>
          <p:cNvGrpSpPr/>
          <p:nvPr/>
        </p:nvGrpSpPr>
        <p:grpSpPr>
          <a:xfrm>
            <a:off x="7213277" y="5480406"/>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8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6" name="Group 85"/>
          <p:cNvGrpSpPr/>
          <p:nvPr/>
        </p:nvGrpSpPr>
        <p:grpSpPr>
          <a:xfrm>
            <a:off x="4326936" y="4100743"/>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8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1005824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900" decel="100000" fill="hold"/>
                                        <p:tgtEl>
                                          <p:spTgt spid="2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900" decel="100000" fill="hold"/>
                                        <p:tgtEl>
                                          <p:spTgt spid="3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6153"/>
                                        </p:tgtEl>
                                        <p:attrNameLst>
                                          <p:attrName>style.visibility</p:attrName>
                                        </p:attrNameLst>
                                      </p:cBhvr>
                                      <p:to>
                                        <p:strVal val="visible"/>
                                      </p:to>
                                    </p:set>
                                    <p:animEffect transition="in" filter="wipe(left)">
                                      <p:cBhvr>
                                        <p:cTn id="24" dur="500"/>
                                        <p:tgtEl>
                                          <p:spTgt spid="6153"/>
                                        </p:tgtEl>
                                      </p:cBhvr>
                                    </p:animEffect>
                                  </p:childTnLst>
                                </p:cTn>
                              </p:par>
                              <p:par>
                                <p:cTn id="25" presetID="22" presetClass="entr" presetSubtype="8" fill="hold" nodeType="with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left)">
                                      <p:cBhvr>
                                        <p:cTn id="27" dur="500"/>
                                        <p:tgtEl>
                                          <p:spTgt spid="81"/>
                                        </p:tgtEl>
                                      </p:cBhvr>
                                    </p:animEffect>
                                  </p:childTnLst>
                                </p:cTn>
                              </p:par>
                            </p:childTnLst>
                          </p:cTn>
                        </p:par>
                        <p:par>
                          <p:cTn id="28" fill="hold">
                            <p:stCondLst>
                              <p:cond delay="2250"/>
                            </p:stCondLst>
                            <p:childTnLst>
                              <p:par>
                                <p:cTn id="29" presetID="37" presetClass="entr" presetSubtype="0"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1000"/>
                                        <p:tgtEl>
                                          <p:spTgt spid="64"/>
                                        </p:tgtEl>
                                      </p:cBhvr>
                                    </p:animEffect>
                                    <p:anim calcmode="lin" valueType="num">
                                      <p:cBhvr>
                                        <p:cTn id="32" dur="1000" fill="hold"/>
                                        <p:tgtEl>
                                          <p:spTgt spid="64"/>
                                        </p:tgtEl>
                                        <p:attrNameLst>
                                          <p:attrName>ppt_x</p:attrName>
                                        </p:attrNameLst>
                                      </p:cBhvr>
                                      <p:tavLst>
                                        <p:tav tm="0">
                                          <p:val>
                                            <p:strVal val="#ppt_x"/>
                                          </p:val>
                                        </p:tav>
                                        <p:tav tm="100000">
                                          <p:val>
                                            <p:strVal val="#ppt_x"/>
                                          </p:val>
                                        </p:tav>
                                      </p:tavLst>
                                    </p:anim>
                                    <p:anim calcmode="lin" valueType="num">
                                      <p:cBhvr>
                                        <p:cTn id="33" dur="900" decel="100000" fill="hold"/>
                                        <p:tgtEl>
                                          <p:spTgt spid="6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37" presetClass="entr" presetSubtype="0"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900" decel="100000" fill="hold"/>
                                        <p:tgtEl>
                                          <p:spTgt spid="26"/>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900" decel="100000" fill="hold"/>
                                        <p:tgtEl>
                                          <p:spTgt spid="3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48" fill="hold">
                            <p:stCondLst>
                              <p:cond delay="4250"/>
                            </p:stCondLst>
                            <p:childTnLst>
                              <p:par>
                                <p:cTn id="49" presetID="22" presetClass="entr" presetSubtype="2" fill="hold" grpId="0" nodeType="afterEffect">
                                  <p:stCondLst>
                                    <p:cond delay="0"/>
                                  </p:stCondLst>
                                  <p:childTnLst>
                                    <p:set>
                                      <p:cBhvr>
                                        <p:cTn id="50" dur="1" fill="hold">
                                          <p:stCondLst>
                                            <p:cond delay="0"/>
                                          </p:stCondLst>
                                        </p:cTn>
                                        <p:tgtEl>
                                          <p:spTgt spid="6156"/>
                                        </p:tgtEl>
                                        <p:attrNameLst>
                                          <p:attrName>style.visibility</p:attrName>
                                        </p:attrNameLst>
                                      </p:cBhvr>
                                      <p:to>
                                        <p:strVal val="visible"/>
                                      </p:to>
                                    </p:set>
                                    <p:animEffect transition="in" filter="wipe(right)">
                                      <p:cBhvr>
                                        <p:cTn id="51" dur="500"/>
                                        <p:tgtEl>
                                          <p:spTgt spid="6156"/>
                                        </p:tgtEl>
                                      </p:cBhvr>
                                    </p:animEffect>
                                  </p:childTnLst>
                                </p:cTn>
                              </p:par>
                              <p:par>
                                <p:cTn id="52" presetID="22" presetClass="entr" presetSubtype="2" fill="hold" nodeType="withEffect">
                                  <p:stCondLst>
                                    <p:cond delay="0"/>
                                  </p:stCondLst>
                                  <p:childTnLst>
                                    <p:set>
                                      <p:cBhvr>
                                        <p:cTn id="53" dur="1" fill="hold">
                                          <p:stCondLst>
                                            <p:cond delay="0"/>
                                          </p:stCondLst>
                                        </p:cTn>
                                        <p:tgtEl>
                                          <p:spTgt spid="86"/>
                                        </p:tgtEl>
                                        <p:attrNameLst>
                                          <p:attrName>style.visibility</p:attrName>
                                        </p:attrNameLst>
                                      </p:cBhvr>
                                      <p:to>
                                        <p:strVal val="visible"/>
                                      </p:to>
                                    </p:set>
                                    <p:animEffect transition="in" filter="wipe(right)">
                                      <p:cBhvr>
                                        <p:cTn id="54" dur="500"/>
                                        <p:tgtEl>
                                          <p:spTgt spid="86"/>
                                        </p:tgtEl>
                                      </p:cBhvr>
                                    </p:animEffect>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1000"/>
                                        <p:tgtEl>
                                          <p:spTgt spid="73"/>
                                        </p:tgtEl>
                                      </p:cBhvr>
                                    </p:animEffect>
                                    <p:anim calcmode="lin" valueType="num">
                                      <p:cBhvr>
                                        <p:cTn id="59" dur="1000" fill="hold"/>
                                        <p:tgtEl>
                                          <p:spTgt spid="73"/>
                                        </p:tgtEl>
                                        <p:attrNameLst>
                                          <p:attrName>ppt_x</p:attrName>
                                        </p:attrNameLst>
                                      </p:cBhvr>
                                      <p:tavLst>
                                        <p:tav tm="0">
                                          <p:val>
                                            <p:strVal val="#ppt_x"/>
                                          </p:val>
                                        </p:tav>
                                        <p:tav tm="100000">
                                          <p:val>
                                            <p:strVal val="#ppt_x"/>
                                          </p:val>
                                        </p:tav>
                                      </p:tavLst>
                                    </p:anim>
                                    <p:anim calcmode="lin" valueType="num">
                                      <p:cBhvr>
                                        <p:cTn id="60" dur="900" decel="100000" fill="hold"/>
                                        <p:tgtEl>
                                          <p:spTgt spid="7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37" presetClass="entr" presetSubtype="0"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900" decel="100000" fill="hold"/>
                                        <p:tgtEl>
                                          <p:spTgt spid="25"/>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900" decel="100000" fill="hold"/>
                                        <p:tgtEl>
                                          <p:spTgt spid="37"/>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75" fill="hold">
                            <p:stCondLst>
                              <p:cond delay="6750"/>
                            </p:stCondLst>
                            <p:childTnLst>
                              <p:par>
                                <p:cTn id="76" presetID="22" presetClass="entr" presetSubtype="8" fill="hold" grpId="0" nodeType="afterEffect">
                                  <p:stCondLst>
                                    <p:cond delay="0"/>
                                  </p:stCondLst>
                                  <p:childTnLst>
                                    <p:set>
                                      <p:cBhvr>
                                        <p:cTn id="77" dur="1" fill="hold">
                                          <p:stCondLst>
                                            <p:cond delay="0"/>
                                          </p:stCondLst>
                                        </p:cTn>
                                        <p:tgtEl>
                                          <p:spTgt spid="6159"/>
                                        </p:tgtEl>
                                        <p:attrNameLst>
                                          <p:attrName>style.visibility</p:attrName>
                                        </p:attrNameLst>
                                      </p:cBhvr>
                                      <p:to>
                                        <p:strVal val="visible"/>
                                      </p:to>
                                    </p:set>
                                    <p:animEffect transition="in" filter="wipe(left)">
                                      <p:cBhvr>
                                        <p:cTn id="78" dur="500"/>
                                        <p:tgtEl>
                                          <p:spTgt spid="6159"/>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80"/>
                                        </p:tgtEl>
                                        <p:attrNameLst>
                                          <p:attrName>style.visibility</p:attrName>
                                        </p:attrNameLst>
                                      </p:cBhvr>
                                      <p:to>
                                        <p:strVal val="visible"/>
                                      </p:to>
                                    </p:set>
                                    <p:animEffect transition="in" filter="wipe(left)">
                                      <p:cBhvr>
                                        <p:cTn id="81" dur="500"/>
                                        <p:tgtEl>
                                          <p:spTgt spid="80"/>
                                        </p:tgtEl>
                                      </p:cBhvr>
                                    </p:animEffect>
                                  </p:childTnLst>
                                </p:cTn>
                              </p:par>
                            </p:childTnLst>
                          </p:cTn>
                        </p:par>
                        <p:par>
                          <p:cTn id="82" fill="hold">
                            <p:stCondLst>
                              <p:cond delay="7250"/>
                            </p:stCondLst>
                            <p:childTnLst>
                              <p:par>
                                <p:cTn id="83" presetID="37" presetClass="entr" presetSubtype="0" fill="hold"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fade">
                                      <p:cBhvr>
                                        <p:cTn id="85" dur="1000"/>
                                        <p:tgtEl>
                                          <p:spTgt spid="67"/>
                                        </p:tgtEl>
                                      </p:cBhvr>
                                    </p:animEffect>
                                    <p:anim calcmode="lin" valueType="num">
                                      <p:cBhvr>
                                        <p:cTn id="86" dur="1000" fill="hold"/>
                                        <p:tgtEl>
                                          <p:spTgt spid="67"/>
                                        </p:tgtEl>
                                        <p:attrNameLst>
                                          <p:attrName>ppt_x</p:attrName>
                                        </p:attrNameLst>
                                      </p:cBhvr>
                                      <p:tavLst>
                                        <p:tav tm="0">
                                          <p:val>
                                            <p:strVal val="#ppt_x"/>
                                          </p:val>
                                        </p:tav>
                                        <p:tav tm="100000">
                                          <p:val>
                                            <p:strVal val="#ppt_x"/>
                                          </p:val>
                                        </p:tav>
                                      </p:tavLst>
                                    </p:anim>
                                    <p:anim calcmode="lin" valueType="num">
                                      <p:cBhvr>
                                        <p:cTn id="87" dur="900" decel="100000" fill="hold"/>
                                        <p:tgtEl>
                                          <p:spTgt spid="6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37" presetClass="entr" presetSubtype="0" fill="hold"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1000"/>
                                        <p:tgtEl>
                                          <p:spTgt spid="29"/>
                                        </p:tgtEl>
                                      </p:cBhvr>
                                    </p:animEffect>
                                    <p:anim calcmode="lin" valueType="num">
                                      <p:cBhvr>
                                        <p:cTn id="93" dur="1000" fill="hold"/>
                                        <p:tgtEl>
                                          <p:spTgt spid="29"/>
                                        </p:tgtEl>
                                        <p:attrNameLst>
                                          <p:attrName>ppt_x</p:attrName>
                                        </p:attrNameLst>
                                      </p:cBhvr>
                                      <p:tavLst>
                                        <p:tav tm="0">
                                          <p:val>
                                            <p:strVal val="#ppt_x"/>
                                          </p:val>
                                        </p:tav>
                                        <p:tav tm="100000">
                                          <p:val>
                                            <p:strVal val="#ppt_x"/>
                                          </p:val>
                                        </p:tav>
                                      </p:tavLst>
                                    </p:anim>
                                    <p:anim calcmode="lin" valueType="num">
                                      <p:cBhvr>
                                        <p:cTn id="94" dur="900" decel="100000" fill="hold"/>
                                        <p:tgtEl>
                                          <p:spTgt spid="2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96" presetID="37"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900" decel="100000" fill="hold"/>
                                        <p:tgtEl>
                                          <p:spTgt spid="38"/>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02" fill="hold">
                            <p:stCondLst>
                              <p:cond delay="9250"/>
                            </p:stCondLst>
                            <p:childTnLst>
                              <p:par>
                                <p:cTn id="103" presetID="22" presetClass="entr" presetSubtype="2" fill="hold" grpId="0" nodeType="after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wipe(right)">
                                      <p:cBhvr>
                                        <p:cTn id="105" dur="500"/>
                                        <p:tgtEl>
                                          <p:spTgt spid="28"/>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wipe(right)">
                                      <p:cBhvr>
                                        <p:cTn id="108" dur="500"/>
                                        <p:tgtEl>
                                          <p:spTgt spid="79"/>
                                        </p:tgtEl>
                                      </p:cBhvr>
                                    </p:animEffect>
                                  </p:childTnLst>
                                </p:cTn>
                              </p:par>
                            </p:childTnLst>
                          </p:cTn>
                        </p:par>
                        <p:par>
                          <p:cTn id="109" fill="hold">
                            <p:stCondLst>
                              <p:cond delay="9750"/>
                            </p:stCondLst>
                            <p:childTnLst>
                              <p:par>
                                <p:cTn id="110" presetID="37" presetClass="entr" presetSubtype="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Effect transition="in" filter="fade">
                                      <p:cBhvr>
                                        <p:cTn id="112" dur="1000"/>
                                        <p:tgtEl>
                                          <p:spTgt spid="70"/>
                                        </p:tgtEl>
                                      </p:cBhvr>
                                    </p:animEffect>
                                    <p:anim calcmode="lin" valueType="num">
                                      <p:cBhvr>
                                        <p:cTn id="113" dur="1000" fill="hold"/>
                                        <p:tgtEl>
                                          <p:spTgt spid="70"/>
                                        </p:tgtEl>
                                        <p:attrNameLst>
                                          <p:attrName>ppt_x</p:attrName>
                                        </p:attrNameLst>
                                      </p:cBhvr>
                                      <p:tavLst>
                                        <p:tav tm="0">
                                          <p:val>
                                            <p:strVal val="#ppt_x"/>
                                          </p:val>
                                        </p:tav>
                                        <p:tav tm="100000">
                                          <p:val>
                                            <p:strVal val="#ppt_x"/>
                                          </p:val>
                                        </p:tav>
                                      </p:tavLst>
                                    </p:anim>
                                    <p:anim calcmode="lin" valueType="num">
                                      <p:cBhvr>
                                        <p:cTn id="114" dur="900" decel="100000" fill="hold"/>
                                        <p:tgtEl>
                                          <p:spTgt spid="70"/>
                                        </p:tgtEl>
                                        <p:attrNameLst>
                                          <p:attrName>ppt_y</p:attrName>
                                        </p:attrNameLst>
                                      </p:cBhvr>
                                      <p:tavLst>
                                        <p:tav tm="0">
                                          <p:val>
                                            <p:strVal val="#ppt_y+1"/>
                                          </p:val>
                                        </p:tav>
                                        <p:tav tm="100000">
                                          <p:val>
                                            <p:strVal val="#ppt_y-.03"/>
                                          </p:val>
                                        </p:tav>
                                      </p:tavLst>
                                    </p:anim>
                                    <p:anim calcmode="lin" valueType="num">
                                      <p:cBhvr>
                                        <p:cTn id="115"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animBg="1"/>
      <p:bldP spid="6156" grpId="0" animBg="1"/>
      <p:bldP spid="6159" grpId="0" animBg="1"/>
      <p:bldP spid="28" grpId="0" animBg="1"/>
      <p:bldP spid="34" grpId="0"/>
      <p:bldP spid="36" grpId="0"/>
      <p:bldP spid="37" grpId="0"/>
      <p:bldP spid="38" grpId="0"/>
      <p:bldP spid="79" grpId="0" animBg="1"/>
      <p:bldP spid="8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0668258E-820B-4FE7-9FE4-BC2986A4DD1A}"/>
              </a:ext>
            </a:extLst>
          </p:cNvPr>
          <p:cNvCxnSpPr>
            <a:cxnSpLocks/>
          </p:cNvCxnSpPr>
          <p:nvPr/>
        </p:nvCxnSpPr>
        <p:spPr>
          <a:xfrm>
            <a:off x="7459171" y="3305985"/>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2" name="Elbow Connector 86">
            <a:extLst>
              <a:ext uri="{FF2B5EF4-FFF2-40B4-BE49-F238E27FC236}">
                <a16:creationId xmlns:a16="http://schemas.microsoft.com/office/drawing/2014/main" id="{DC6B1D90-7C34-4F06-B725-6EB17BF86274}"/>
              </a:ext>
            </a:extLst>
          </p:cNvPr>
          <p:cNvCxnSpPr>
            <a:cxnSpLocks/>
          </p:cNvCxnSpPr>
          <p:nvPr/>
        </p:nvCxnSpPr>
        <p:spPr>
          <a:xfrm>
            <a:off x="6519329" y="5439415"/>
            <a:ext cx="706386" cy="66463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441461" y="1952881"/>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1" name="Elbow Connector 86">
            <a:extLst>
              <a:ext uri="{FF2B5EF4-FFF2-40B4-BE49-F238E27FC236}">
                <a16:creationId xmlns:a16="http://schemas.microsoft.com/office/drawing/2014/main" id="{AAF27DC4-051A-43FB-BC35-200D0386308B}"/>
              </a:ext>
            </a:extLst>
          </p:cNvPr>
          <p:cNvCxnSpPr>
            <a:cxnSpLocks/>
          </p:cNvCxnSpPr>
          <p:nvPr/>
        </p:nvCxnSpPr>
        <p:spPr>
          <a:xfrm flipV="1">
            <a:off x="4932057" y="5186321"/>
            <a:ext cx="692616" cy="917732"/>
          </a:xfrm>
          <a:prstGeom prst="bentConnector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2" name="Elbow Connector 86">
            <a:extLst>
              <a:ext uri="{FF2B5EF4-FFF2-40B4-BE49-F238E27FC236}">
                <a16:creationId xmlns:a16="http://schemas.microsoft.com/office/drawing/2014/main" id="{4F69B629-DED9-4712-855A-0BDA7B75D2F6}"/>
              </a:ext>
            </a:extLst>
          </p:cNvPr>
          <p:cNvCxnSpPr>
            <a:cxnSpLocks/>
          </p:cNvCxnSpPr>
          <p:nvPr/>
        </p:nvCxnSpPr>
        <p:spPr>
          <a:xfrm flipV="1">
            <a:off x="2931772" y="3281835"/>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29868" y="1666122"/>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4" name="Text Box 10">
            <a:extLst>
              <a:ext uri="{FF2B5EF4-FFF2-40B4-BE49-F238E27FC236}">
                <a16:creationId xmlns:a16="http://schemas.microsoft.com/office/drawing/2014/main" id="{7E358A59-F8AB-446D-8C1E-59743B17CCE4}"/>
              </a:ext>
            </a:extLst>
          </p:cNvPr>
          <p:cNvSpPr txBox="1">
            <a:spLocks noChangeArrowheads="1"/>
          </p:cNvSpPr>
          <p:nvPr/>
        </p:nvSpPr>
        <p:spPr bwMode="auto">
          <a:xfrm>
            <a:off x="9164874" y="3302391"/>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41217" y="453980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6" name="Text Box 10">
            <a:extLst>
              <a:ext uri="{FF2B5EF4-FFF2-40B4-BE49-F238E27FC236}">
                <a16:creationId xmlns:a16="http://schemas.microsoft.com/office/drawing/2014/main" id="{9C662A87-C574-4FCD-9327-E8CCF36FBB26}"/>
              </a:ext>
            </a:extLst>
          </p:cNvPr>
          <p:cNvSpPr txBox="1">
            <a:spLocks noChangeArrowheads="1"/>
          </p:cNvSpPr>
          <p:nvPr/>
        </p:nvSpPr>
        <p:spPr bwMode="auto">
          <a:xfrm>
            <a:off x="7313994" y="5909277"/>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8" name="Text Box 10">
            <a:extLst>
              <a:ext uri="{FF2B5EF4-FFF2-40B4-BE49-F238E27FC236}">
                <a16:creationId xmlns:a16="http://schemas.microsoft.com/office/drawing/2014/main" id="{7B2F132B-8EA3-44BF-A39D-C57DF763D45F}"/>
              </a:ext>
            </a:extLst>
          </p:cNvPr>
          <p:cNvSpPr txBox="1">
            <a:spLocks noChangeArrowheads="1"/>
          </p:cNvSpPr>
          <p:nvPr/>
        </p:nvSpPr>
        <p:spPr bwMode="auto">
          <a:xfrm>
            <a:off x="956009" y="5909277"/>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303382" y="1666122"/>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7CB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0" name="Text Box 10">
            <a:extLst>
              <a:ext uri="{FF2B5EF4-FFF2-40B4-BE49-F238E27FC236}">
                <a16:creationId xmlns:a16="http://schemas.microsoft.com/office/drawing/2014/main" id="{3B21E173-9B1B-4F61-8FF0-3FCFBF5E87C5}"/>
              </a:ext>
            </a:extLst>
          </p:cNvPr>
          <p:cNvSpPr txBox="1">
            <a:spLocks noChangeArrowheads="1"/>
          </p:cNvSpPr>
          <p:nvPr/>
        </p:nvSpPr>
        <p:spPr bwMode="auto">
          <a:xfrm>
            <a:off x="124612" y="3344843"/>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E02C00"/>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20115" y="4562012"/>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BFBFB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CF10C63F-3336-49DD-B4BB-0E259811709E}"/>
              </a:ext>
            </a:extLst>
          </p:cNvPr>
          <p:cNvGrpSpPr/>
          <p:nvPr/>
        </p:nvGrpSpPr>
        <p:grpSpPr>
          <a:xfrm>
            <a:off x="6140740" y="2245201"/>
            <a:ext cx="1131586" cy="908723"/>
            <a:chOff x="6140740" y="2245201"/>
            <a:chExt cx="1131586" cy="908723"/>
          </a:xfrm>
        </p:grpSpPr>
        <p:sp>
          <p:nvSpPr>
            <p:cNvPr id="54" name="Freeform: Shape 53">
              <a:extLst>
                <a:ext uri="{FF2B5EF4-FFF2-40B4-BE49-F238E27FC236}">
                  <a16:creationId xmlns:a16="http://schemas.microsoft.com/office/drawing/2014/main" id="{22FE4ACA-93A4-4284-9515-A5E47AD536F7}"/>
                </a:ext>
              </a:extLst>
            </p:cNvPr>
            <p:cNvSpPr>
              <a:spLocks noChangeAspect="1"/>
            </p:cNvSpPr>
            <p:nvPr/>
          </p:nvSpPr>
          <p:spPr>
            <a:xfrm rot="60000">
              <a:off x="6140740" y="2245201"/>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F1DCE00-EE5D-4192-B211-F60AB14FC149}"/>
                </a:ext>
              </a:extLst>
            </p:cNvPr>
            <p:cNvSpPr txBox="1"/>
            <p:nvPr/>
          </p:nvSpPr>
          <p:spPr>
            <a:xfrm>
              <a:off x="6400541" y="2441466"/>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4" name="Group 3">
            <a:extLst>
              <a:ext uri="{FF2B5EF4-FFF2-40B4-BE49-F238E27FC236}">
                <a16:creationId xmlns:a16="http://schemas.microsoft.com/office/drawing/2014/main" id="{B4579718-0861-443C-923E-CC5CA667AC61}"/>
              </a:ext>
            </a:extLst>
          </p:cNvPr>
          <p:cNvGrpSpPr/>
          <p:nvPr/>
        </p:nvGrpSpPr>
        <p:grpSpPr>
          <a:xfrm>
            <a:off x="6866217" y="2770692"/>
            <a:ext cx="929571" cy="1129242"/>
            <a:chOff x="6866217" y="2770692"/>
            <a:chExt cx="929571" cy="1129242"/>
          </a:xfrm>
        </p:grpSpPr>
        <p:sp>
          <p:nvSpPr>
            <p:cNvPr id="49" name="Freeform: Shape 48">
              <a:extLst>
                <a:ext uri="{FF2B5EF4-FFF2-40B4-BE49-F238E27FC236}">
                  <a16:creationId xmlns:a16="http://schemas.microsoft.com/office/drawing/2014/main" id="{1C06AE1E-95DF-4C57-B4B8-F26B3776B706}"/>
                </a:ext>
              </a:extLst>
            </p:cNvPr>
            <p:cNvSpPr>
              <a:spLocks noChangeAspect="1"/>
            </p:cNvSpPr>
            <p:nvPr/>
          </p:nvSpPr>
          <p:spPr>
            <a:xfrm rot="60000">
              <a:off x="6866217" y="2770692"/>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6E8308DE-B57C-4AB0-8308-456E0629B3D6}"/>
                </a:ext>
              </a:extLst>
            </p:cNvPr>
            <p:cNvSpPr txBox="1"/>
            <p:nvPr/>
          </p:nvSpPr>
          <p:spPr>
            <a:xfrm>
              <a:off x="7095011" y="319627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5" name="Group 4">
            <a:extLst>
              <a:ext uri="{FF2B5EF4-FFF2-40B4-BE49-F238E27FC236}">
                <a16:creationId xmlns:a16="http://schemas.microsoft.com/office/drawing/2014/main" id="{E1F33D42-1584-44C9-AF3D-98F8C4FF09FE}"/>
              </a:ext>
            </a:extLst>
          </p:cNvPr>
          <p:cNvGrpSpPr/>
          <p:nvPr/>
        </p:nvGrpSpPr>
        <p:grpSpPr>
          <a:xfrm>
            <a:off x="6858190" y="3981016"/>
            <a:ext cx="917177" cy="1129281"/>
            <a:chOff x="6858190" y="3981016"/>
            <a:chExt cx="917177" cy="1129281"/>
          </a:xfrm>
        </p:grpSpPr>
        <p:sp>
          <p:nvSpPr>
            <p:cNvPr id="44" name="Freeform: Shape 43">
              <a:extLst>
                <a:ext uri="{FF2B5EF4-FFF2-40B4-BE49-F238E27FC236}">
                  <a16:creationId xmlns:a16="http://schemas.microsoft.com/office/drawing/2014/main" id="{659C75D5-D1FA-4A34-BA1E-0D5B332C18D5}"/>
                </a:ext>
              </a:extLst>
            </p:cNvPr>
            <p:cNvSpPr>
              <a:spLocks noChangeAspect="1"/>
            </p:cNvSpPr>
            <p:nvPr/>
          </p:nvSpPr>
          <p:spPr>
            <a:xfrm rot="60000">
              <a:off x="6858190" y="3981016"/>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E2DD16CB-BE6B-4E75-9DD1-A03B16612044}"/>
                </a:ext>
              </a:extLst>
            </p:cNvPr>
            <p:cNvSpPr txBox="1"/>
            <p:nvPr/>
          </p:nvSpPr>
          <p:spPr>
            <a:xfrm>
              <a:off x="7093397" y="422109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6" name="Group 5">
            <a:extLst>
              <a:ext uri="{FF2B5EF4-FFF2-40B4-BE49-F238E27FC236}">
                <a16:creationId xmlns:a16="http://schemas.microsoft.com/office/drawing/2014/main" id="{BA711580-8D53-48DA-867C-CC8EFD9E1194}"/>
              </a:ext>
            </a:extLst>
          </p:cNvPr>
          <p:cNvGrpSpPr/>
          <p:nvPr/>
        </p:nvGrpSpPr>
        <p:grpSpPr>
          <a:xfrm>
            <a:off x="6124880" y="4704859"/>
            <a:ext cx="1116538" cy="919545"/>
            <a:chOff x="6124880" y="4704859"/>
            <a:chExt cx="1116538" cy="919545"/>
          </a:xfrm>
        </p:grpSpPr>
        <p:sp>
          <p:nvSpPr>
            <p:cNvPr id="39" name="Freeform: Shape 38">
              <a:extLst>
                <a:ext uri="{FF2B5EF4-FFF2-40B4-BE49-F238E27FC236}">
                  <a16:creationId xmlns:a16="http://schemas.microsoft.com/office/drawing/2014/main" id="{CC513351-F28C-4ABF-9D23-C8D0FD141B46}"/>
                </a:ext>
              </a:extLst>
            </p:cNvPr>
            <p:cNvSpPr>
              <a:spLocks noChangeAspect="1"/>
            </p:cNvSpPr>
            <p:nvPr/>
          </p:nvSpPr>
          <p:spPr>
            <a:xfrm rot="60000">
              <a:off x="6124880" y="4704859"/>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8B9E73D-61D9-429F-9081-9ED2C1BBCC4C}"/>
                </a:ext>
              </a:extLst>
            </p:cNvPr>
            <p:cNvSpPr txBox="1"/>
            <p:nvPr/>
          </p:nvSpPr>
          <p:spPr>
            <a:xfrm>
              <a:off x="6357652" y="4967909"/>
              <a:ext cx="471981" cy="430887"/>
            </a:xfrm>
            <a:prstGeom prst="rect">
              <a:avLst/>
            </a:prstGeom>
            <a:noFill/>
          </p:spPr>
          <p:txBody>
            <a:bodyPr wrap="square" rtlCol="0">
              <a:spAutoFit/>
            </a:bodyPr>
            <a:lstStyle/>
            <a:p>
              <a:r>
                <a:rPr lang="en-US" sz="2200" b="1" dirty="0">
                  <a:solidFill>
                    <a:schemeClr val="bg1"/>
                  </a:solidFill>
                </a:rPr>
                <a:t>04</a:t>
              </a:r>
            </a:p>
          </p:txBody>
        </p:sp>
      </p:grpSp>
      <p:grpSp>
        <p:nvGrpSpPr>
          <p:cNvPr id="8" name="Group 7">
            <a:extLst>
              <a:ext uri="{FF2B5EF4-FFF2-40B4-BE49-F238E27FC236}">
                <a16:creationId xmlns:a16="http://schemas.microsoft.com/office/drawing/2014/main" id="{9C114601-71B8-4191-A721-8FBF74E4983A}"/>
              </a:ext>
            </a:extLst>
          </p:cNvPr>
          <p:cNvGrpSpPr/>
          <p:nvPr/>
        </p:nvGrpSpPr>
        <p:grpSpPr>
          <a:xfrm>
            <a:off x="4898626" y="4674699"/>
            <a:ext cx="1149175" cy="930095"/>
            <a:chOff x="4898626" y="4674699"/>
            <a:chExt cx="1149175" cy="930095"/>
          </a:xfrm>
        </p:grpSpPr>
        <p:sp>
          <p:nvSpPr>
            <p:cNvPr id="34" name="Freeform: Shape 33">
              <a:extLst>
                <a:ext uri="{FF2B5EF4-FFF2-40B4-BE49-F238E27FC236}">
                  <a16:creationId xmlns:a16="http://schemas.microsoft.com/office/drawing/2014/main" id="{FC07355A-8FC1-48EC-84D9-A2CC41136362}"/>
                </a:ext>
              </a:extLst>
            </p:cNvPr>
            <p:cNvSpPr>
              <a:spLocks noChangeAspect="1"/>
            </p:cNvSpPr>
            <p:nvPr/>
          </p:nvSpPr>
          <p:spPr>
            <a:xfrm rot="60000">
              <a:off x="4898626" y="4674699"/>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93939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865CFA4B-CA28-4ACA-9BB6-4F28F5E056A7}"/>
                </a:ext>
              </a:extLst>
            </p:cNvPr>
            <p:cNvSpPr txBox="1"/>
            <p:nvPr/>
          </p:nvSpPr>
          <p:spPr>
            <a:xfrm>
              <a:off x="5314545" y="4958010"/>
              <a:ext cx="471981" cy="430887"/>
            </a:xfrm>
            <a:prstGeom prst="rect">
              <a:avLst/>
            </a:prstGeom>
            <a:noFill/>
          </p:spPr>
          <p:txBody>
            <a:bodyPr wrap="square" rtlCol="0">
              <a:spAutoFit/>
            </a:bodyPr>
            <a:lstStyle/>
            <a:p>
              <a:r>
                <a:rPr lang="en-US" sz="2200" b="1" dirty="0">
                  <a:solidFill>
                    <a:schemeClr val="bg1"/>
                  </a:solidFill>
                </a:rPr>
                <a:t>05</a:t>
              </a:r>
            </a:p>
          </p:txBody>
        </p:sp>
      </p:grpSp>
      <p:grpSp>
        <p:nvGrpSpPr>
          <p:cNvPr id="9" name="Group 8">
            <a:extLst>
              <a:ext uri="{FF2B5EF4-FFF2-40B4-BE49-F238E27FC236}">
                <a16:creationId xmlns:a16="http://schemas.microsoft.com/office/drawing/2014/main" id="{F39CBFE5-F622-4997-BC16-2C08D291C877}"/>
              </a:ext>
            </a:extLst>
          </p:cNvPr>
          <p:cNvGrpSpPr/>
          <p:nvPr/>
        </p:nvGrpSpPr>
        <p:grpSpPr>
          <a:xfrm>
            <a:off x="4396345" y="3948927"/>
            <a:ext cx="908589" cy="1109227"/>
            <a:chOff x="4396345" y="3948927"/>
            <a:chExt cx="908589" cy="1109227"/>
          </a:xfrm>
        </p:grpSpPr>
        <p:sp>
          <p:nvSpPr>
            <p:cNvPr id="29" name="Freeform: Shape 28">
              <a:extLst>
                <a:ext uri="{FF2B5EF4-FFF2-40B4-BE49-F238E27FC236}">
                  <a16:creationId xmlns:a16="http://schemas.microsoft.com/office/drawing/2014/main" id="{240CA5DE-812A-4962-9512-108862F0DD76}"/>
                </a:ext>
              </a:extLst>
            </p:cNvPr>
            <p:cNvSpPr>
              <a:spLocks noChangeAspect="1"/>
            </p:cNvSpPr>
            <p:nvPr/>
          </p:nvSpPr>
          <p:spPr>
            <a:xfrm rot="60000">
              <a:off x="4396345" y="3948927"/>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BFBFB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B1787130-D65D-4D86-97A8-23373065F7E4}"/>
                </a:ext>
              </a:extLst>
            </p:cNvPr>
            <p:cNvSpPr txBox="1"/>
            <p:nvPr/>
          </p:nvSpPr>
          <p:spPr>
            <a:xfrm>
              <a:off x="4596288" y="4221089"/>
              <a:ext cx="471981" cy="430887"/>
            </a:xfrm>
            <a:prstGeom prst="rect">
              <a:avLst/>
            </a:prstGeom>
            <a:noFill/>
          </p:spPr>
          <p:txBody>
            <a:bodyPr wrap="square" rtlCol="0">
              <a:spAutoFit/>
            </a:bodyPr>
            <a:lstStyle/>
            <a:p>
              <a:r>
                <a:rPr lang="en-US" sz="2200" b="1" dirty="0">
                  <a:solidFill>
                    <a:schemeClr val="bg1"/>
                  </a:solidFill>
                </a:rPr>
                <a:t>06</a:t>
              </a:r>
            </a:p>
          </p:txBody>
        </p:sp>
      </p:grpSp>
      <p:grpSp>
        <p:nvGrpSpPr>
          <p:cNvPr id="10" name="Group 9">
            <a:extLst>
              <a:ext uri="{FF2B5EF4-FFF2-40B4-BE49-F238E27FC236}">
                <a16:creationId xmlns:a16="http://schemas.microsoft.com/office/drawing/2014/main" id="{5AD1B2DB-E479-4325-BC35-2CAEA60FDB0A}"/>
              </a:ext>
            </a:extLst>
          </p:cNvPr>
          <p:cNvGrpSpPr/>
          <p:nvPr/>
        </p:nvGrpSpPr>
        <p:grpSpPr>
          <a:xfrm>
            <a:off x="4416736" y="2736728"/>
            <a:ext cx="920085" cy="1131327"/>
            <a:chOff x="4416736" y="2736728"/>
            <a:chExt cx="920085" cy="1131327"/>
          </a:xfrm>
        </p:grpSpPr>
        <p:sp>
          <p:nvSpPr>
            <p:cNvPr id="24" name="Freeform: Shape 23">
              <a:extLst>
                <a:ext uri="{FF2B5EF4-FFF2-40B4-BE49-F238E27FC236}">
                  <a16:creationId xmlns:a16="http://schemas.microsoft.com/office/drawing/2014/main" id="{F5B7196A-C5D6-4BE2-A338-65756F13E678}"/>
                </a:ext>
              </a:extLst>
            </p:cNvPr>
            <p:cNvSpPr>
              <a:spLocks noChangeAspect="1"/>
            </p:cNvSpPr>
            <p:nvPr/>
          </p:nvSpPr>
          <p:spPr>
            <a:xfrm rot="60000">
              <a:off x="4416736" y="2736728"/>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E02C00"/>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9BA2FA20-0E55-4795-AE2C-8024A133D659}"/>
                </a:ext>
              </a:extLst>
            </p:cNvPr>
            <p:cNvSpPr txBox="1"/>
            <p:nvPr/>
          </p:nvSpPr>
          <p:spPr>
            <a:xfrm>
              <a:off x="4628883" y="3196279"/>
              <a:ext cx="471981" cy="430887"/>
            </a:xfrm>
            <a:prstGeom prst="rect">
              <a:avLst/>
            </a:prstGeom>
            <a:noFill/>
          </p:spPr>
          <p:txBody>
            <a:bodyPr wrap="square" rtlCol="0">
              <a:spAutoFit/>
            </a:bodyPr>
            <a:lstStyle/>
            <a:p>
              <a:r>
                <a:rPr lang="en-US" sz="2200" b="1" dirty="0">
                  <a:solidFill>
                    <a:schemeClr val="bg1"/>
                  </a:solidFill>
                </a:rPr>
                <a:t>07</a:t>
              </a:r>
            </a:p>
          </p:txBody>
        </p:sp>
      </p:grpSp>
      <p:grpSp>
        <p:nvGrpSpPr>
          <p:cNvPr id="2" name="Group 1">
            <a:extLst>
              <a:ext uri="{FF2B5EF4-FFF2-40B4-BE49-F238E27FC236}">
                <a16:creationId xmlns:a16="http://schemas.microsoft.com/office/drawing/2014/main" id="{ACDD3B81-DF3C-4201-9759-0D890B596848}"/>
              </a:ext>
            </a:extLst>
          </p:cNvPr>
          <p:cNvGrpSpPr/>
          <p:nvPr/>
        </p:nvGrpSpPr>
        <p:grpSpPr>
          <a:xfrm>
            <a:off x="4953980" y="2226170"/>
            <a:ext cx="1109518" cy="916311"/>
            <a:chOff x="4953980" y="2226170"/>
            <a:chExt cx="1109518" cy="916311"/>
          </a:xfrm>
        </p:grpSpPr>
        <p:sp>
          <p:nvSpPr>
            <p:cNvPr id="19" name="Freeform: Shape 18">
              <a:extLst>
                <a:ext uri="{FF2B5EF4-FFF2-40B4-BE49-F238E27FC236}">
                  <a16:creationId xmlns:a16="http://schemas.microsoft.com/office/drawing/2014/main" id="{991AFCE4-A081-48B3-86D8-40358F217E87}"/>
                </a:ext>
              </a:extLst>
            </p:cNvPr>
            <p:cNvSpPr>
              <a:spLocks noChangeAspect="1"/>
            </p:cNvSpPr>
            <p:nvPr/>
          </p:nvSpPr>
          <p:spPr>
            <a:xfrm rot="60000">
              <a:off x="4953980" y="2226170"/>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3E7CB5"/>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1DAD38E8-DFCA-4B99-A688-382B4813BE18}"/>
                </a:ext>
              </a:extLst>
            </p:cNvPr>
            <p:cNvSpPr txBox="1"/>
            <p:nvPr/>
          </p:nvSpPr>
          <p:spPr>
            <a:xfrm>
              <a:off x="5370387" y="2461473"/>
              <a:ext cx="471981" cy="430887"/>
            </a:xfrm>
            <a:prstGeom prst="rect">
              <a:avLst/>
            </a:prstGeom>
            <a:noFill/>
          </p:spPr>
          <p:txBody>
            <a:bodyPr wrap="square" rtlCol="0">
              <a:spAutoFit/>
            </a:bodyPr>
            <a:lstStyle/>
            <a:p>
              <a:r>
                <a:rPr lang="en-US" sz="2200" b="1" dirty="0">
                  <a:solidFill>
                    <a:schemeClr val="bg1"/>
                  </a:solidFill>
                </a:rPr>
                <a:t>08</a:t>
              </a:r>
            </a:p>
          </p:txBody>
        </p:sp>
      </p:grpSp>
    </p:spTree>
    <p:extLst>
      <p:ext uri="{BB962C8B-B14F-4D97-AF65-F5344CB8AC3E}">
        <p14:creationId xmlns:p14="http://schemas.microsoft.com/office/powerpoint/2010/main" val="3526404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50" fill="hold"/>
                                        <p:tgtEl>
                                          <p:spTgt spid="3"/>
                                        </p:tgtEl>
                                        <p:attrNameLst>
                                          <p:attrName>ppt_w</p:attrName>
                                        </p:attrNameLst>
                                      </p:cBhvr>
                                      <p:tavLst>
                                        <p:tav tm="0">
                                          <p:val>
                                            <p:fltVal val="0"/>
                                          </p:val>
                                        </p:tav>
                                        <p:tav tm="100000">
                                          <p:val>
                                            <p:strVal val="#ppt_w"/>
                                          </p:val>
                                        </p:tav>
                                      </p:tavLst>
                                    </p:anim>
                                    <p:anim calcmode="lin" valueType="num">
                                      <p:cBhvr>
                                        <p:cTn id="12" dur="150" fill="hold"/>
                                        <p:tgtEl>
                                          <p:spTgt spid="3"/>
                                        </p:tgtEl>
                                        <p:attrNameLst>
                                          <p:attrName>ppt_h</p:attrName>
                                        </p:attrNameLst>
                                      </p:cBhvr>
                                      <p:tavLst>
                                        <p:tav tm="0">
                                          <p:val>
                                            <p:fltVal val="0"/>
                                          </p:val>
                                        </p:tav>
                                        <p:tav tm="100000">
                                          <p:val>
                                            <p:strVal val="#ppt_h"/>
                                          </p:val>
                                        </p:tav>
                                      </p:tavLst>
                                    </p:anim>
                                    <p:animEffect transition="in" filter="fade">
                                      <p:cBhvr>
                                        <p:cTn id="13" dur="150"/>
                                        <p:tgtEl>
                                          <p:spTgt spid="3"/>
                                        </p:tgtEl>
                                      </p:cBhvr>
                                    </p:animEffect>
                                    <p:anim calcmode="lin" valueType="num">
                                      <p:cBhvr>
                                        <p:cTn id="14" dur="150" fill="hold"/>
                                        <p:tgtEl>
                                          <p:spTgt spid="3"/>
                                        </p:tgtEl>
                                        <p:attrNameLst>
                                          <p:attrName>ppt_x</p:attrName>
                                        </p:attrNameLst>
                                      </p:cBhvr>
                                      <p:tavLst>
                                        <p:tav tm="0">
                                          <p:val>
                                            <p:fltVal val="0.5"/>
                                          </p:val>
                                        </p:tav>
                                        <p:tav tm="100000">
                                          <p:val>
                                            <p:strVal val="#ppt_x"/>
                                          </p:val>
                                        </p:tav>
                                      </p:tavLst>
                                    </p:anim>
                                    <p:anim calcmode="lin" valueType="num">
                                      <p:cBhvr>
                                        <p:cTn id="15" dur="1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50" fill="hold"/>
                                        <p:tgtEl>
                                          <p:spTgt spid="4"/>
                                        </p:tgtEl>
                                        <p:attrNameLst>
                                          <p:attrName>ppt_w</p:attrName>
                                        </p:attrNameLst>
                                      </p:cBhvr>
                                      <p:tavLst>
                                        <p:tav tm="0">
                                          <p:val>
                                            <p:fltVal val="0"/>
                                          </p:val>
                                        </p:tav>
                                        <p:tav tm="100000">
                                          <p:val>
                                            <p:strVal val="#ppt_w"/>
                                          </p:val>
                                        </p:tav>
                                      </p:tavLst>
                                    </p:anim>
                                    <p:anim calcmode="lin" valueType="num">
                                      <p:cBhvr>
                                        <p:cTn id="20" dur="150" fill="hold"/>
                                        <p:tgtEl>
                                          <p:spTgt spid="4"/>
                                        </p:tgtEl>
                                        <p:attrNameLst>
                                          <p:attrName>ppt_h</p:attrName>
                                        </p:attrNameLst>
                                      </p:cBhvr>
                                      <p:tavLst>
                                        <p:tav tm="0">
                                          <p:val>
                                            <p:fltVal val="0"/>
                                          </p:val>
                                        </p:tav>
                                        <p:tav tm="100000">
                                          <p:val>
                                            <p:strVal val="#ppt_h"/>
                                          </p:val>
                                        </p:tav>
                                      </p:tavLst>
                                    </p:anim>
                                    <p:animEffect transition="in" filter="fade">
                                      <p:cBhvr>
                                        <p:cTn id="21" dur="150"/>
                                        <p:tgtEl>
                                          <p:spTgt spid="4"/>
                                        </p:tgtEl>
                                      </p:cBhvr>
                                    </p:animEffect>
                                    <p:anim calcmode="lin" valueType="num">
                                      <p:cBhvr>
                                        <p:cTn id="22" dur="150" fill="hold"/>
                                        <p:tgtEl>
                                          <p:spTgt spid="4"/>
                                        </p:tgtEl>
                                        <p:attrNameLst>
                                          <p:attrName>ppt_x</p:attrName>
                                        </p:attrNameLst>
                                      </p:cBhvr>
                                      <p:tavLst>
                                        <p:tav tm="0">
                                          <p:val>
                                            <p:fltVal val="0.5"/>
                                          </p:val>
                                        </p:tav>
                                        <p:tav tm="100000">
                                          <p:val>
                                            <p:strVal val="#ppt_x"/>
                                          </p:val>
                                        </p:tav>
                                      </p:tavLst>
                                    </p:anim>
                                    <p:anim calcmode="lin" valueType="num">
                                      <p:cBhvr>
                                        <p:cTn id="23" dur="150" fill="hold"/>
                                        <p:tgtEl>
                                          <p:spTgt spid="4"/>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150" fill="hold"/>
                                        <p:tgtEl>
                                          <p:spTgt spid="5"/>
                                        </p:tgtEl>
                                        <p:attrNameLst>
                                          <p:attrName>ppt_w</p:attrName>
                                        </p:attrNameLst>
                                      </p:cBhvr>
                                      <p:tavLst>
                                        <p:tav tm="0">
                                          <p:val>
                                            <p:fltVal val="0"/>
                                          </p:val>
                                        </p:tav>
                                        <p:tav tm="100000">
                                          <p:val>
                                            <p:strVal val="#ppt_w"/>
                                          </p:val>
                                        </p:tav>
                                      </p:tavLst>
                                    </p:anim>
                                    <p:anim calcmode="lin" valueType="num">
                                      <p:cBhvr>
                                        <p:cTn id="28" dur="150" fill="hold"/>
                                        <p:tgtEl>
                                          <p:spTgt spid="5"/>
                                        </p:tgtEl>
                                        <p:attrNameLst>
                                          <p:attrName>ppt_h</p:attrName>
                                        </p:attrNameLst>
                                      </p:cBhvr>
                                      <p:tavLst>
                                        <p:tav tm="0">
                                          <p:val>
                                            <p:fltVal val="0"/>
                                          </p:val>
                                        </p:tav>
                                        <p:tav tm="100000">
                                          <p:val>
                                            <p:strVal val="#ppt_h"/>
                                          </p:val>
                                        </p:tav>
                                      </p:tavLst>
                                    </p:anim>
                                    <p:animEffect transition="in" filter="fade">
                                      <p:cBhvr>
                                        <p:cTn id="29" dur="150"/>
                                        <p:tgtEl>
                                          <p:spTgt spid="5"/>
                                        </p:tgtEl>
                                      </p:cBhvr>
                                    </p:animEffect>
                                    <p:anim calcmode="lin" valueType="num">
                                      <p:cBhvr>
                                        <p:cTn id="30" dur="150" fill="hold"/>
                                        <p:tgtEl>
                                          <p:spTgt spid="5"/>
                                        </p:tgtEl>
                                        <p:attrNameLst>
                                          <p:attrName>ppt_x</p:attrName>
                                        </p:attrNameLst>
                                      </p:cBhvr>
                                      <p:tavLst>
                                        <p:tav tm="0">
                                          <p:val>
                                            <p:fltVal val="0.5"/>
                                          </p:val>
                                        </p:tav>
                                        <p:tav tm="100000">
                                          <p:val>
                                            <p:strVal val="#ppt_x"/>
                                          </p:val>
                                        </p:tav>
                                      </p:tavLst>
                                    </p:anim>
                                    <p:anim calcmode="lin" valueType="num">
                                      <p:cBhvr>
                                        <p:cTn id="31" dur="150" fill="hold"/>
                                        <p:tgtEl>
                                          <p:spTgt spid="5"/>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50" fill="hold"/>
                                        <p:tgtEl>
                                          <p:spTgt spid="6"/>
                                        </p:tgtEl>
                                        <p:attrNameLst>
                                          <p:attrName>ppt_w</p:attrName>
                                        </p:attrNameLst>
                                      </p:cBhvr>
                                      <p:tavLst>
                                        <p:tav tm="0">
                                          <p:val>
                                            <p:fltVal val="0"/>
                                          </p:val>
                                        </p:tav>
                                        <p:tav tm="100000">
                                          <p:val>
                                            <p:strVal val="#ppt_w"/>
                                          </p:val>
                                        </p:tav>
                                      </p:tavLst>
                                    </p:anim>
                                    <p:anim calcmode="lin" valueType="num">
                                      <p:cBhvr>
                                        <p:cTn id="36" dur="150" fill="hold"/>
                                        <p:tgtEl>
                                          <p:spTgt spid="6"/>
                                        </p:tgtEl>
                                        <p:attrNameLst>
                                          <p:attrName>ppt_h</p:attrName>
                                        </p:attrNameLst>
                                      </p:cBhvr>
                                      <p:tavLst>
                                        <p:tav tm="0">
                                          <p:val>
                                            <p:fltVal val="0"/>
                                          </p:val>
                                        </p:tav>
                                        <p:tav tm="100000">
                                          <p:val>
                                            <p:strVal val="#ppt_h"/>
                                          </p:val>
                                        </p:tav>
                                      </p:tavLst>
                                    </p:anim>
                                    <p:animEffect transition="in" filter="fade">
                                      <p:cBhvr>
                                        <p:cTn id="37" dur="150"/>
                                        <p:tgtEl>
                                          <p:spTgt spid="6"/>
                                        </p:tgtEl>
                                      </p:cBhvr>
                                    </p:animEffect>
                                    <p:anim calcmode="lin" valueType="num">
                                      <p:cBhvr>
                                        <p:cTn id="38" dur="150" fill="hold"/>
                                        <p:tgtEl>
                                          <p:spTgt spid="6"/>
                                        </p:tgtEl>
                                        <p:attrNameLst>
                                          <p:attrName>ppt_x</p:attrName>
                                        </p:attrNameLst>
                                      </p:cBhvr>
                                      <p:tavLst>
                                        <p:tav tm="0">
                                          <p:val>
                                            <p:fltVal val="0.5"/>
                                          </p:val>
                                        </p:tav>
                                        <p:tav tm="100000">
                                          <p:val>
                                            <p:strVal val="#ppt_x"/>
                                          </p:val>
                                        </p:tav>
                                      </p:tavLst>
                                    </p:anim>
                                    <p:anim calcmode="lin" valueType="num">
                                      <p:cBhvr>
                                        <p:cTn id="39" dur="150" fill="hold"/>
                                        <p:tgtEl>
                                          <p:spTgt spid="6"/>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150" fill="hold"/>
                                        <p:tgtEl>
                                          <p:spTgt spid="8"/>
                                        </p:tgtEl>
                                        <p:attrNameLst>
                                          <p:attrName>ppt_w</p:attrName>
                                        </p:attrNameLst>
                                      </p:cBhvr>
                                      <p:tavLst>
                                        <p:tav tm="0">
                                          <p:val>
                                            <p:fltVal val="0"/>
                                          </p:val>
                                        </p:tav>
                                        <p:tav tm="100000">
                                          <p:val>
                                            <p:strVal val="#ppt_w"/>
                                          </p:val>
                                        </p:tav>
                                      </p:tavLst>
                                    </p:anim>
                                    <p:anim calcmode="lin" valueType="num">
                                      <p:cBhvr>
                                        <p:cTn id="44" dur="150" fill="hold"/>
                                        <p:tgtEl>
                                          <p:spTgt spid="8"/>
                                        </p:tgtEl>
                                        <p:attrNameLst>
                                          <p:attrName>ppt_h</p:attrName>
                                        </p:attrNameLst>
                                      </p:cBhvr>
                                      <p:tavLst>
                                        <p:tav tm="0">
                                          <p:val>
                                            <p:fltVal val="0"/>
                                          </p:val>
                                        </p:tav>
                                        <p:tav tm="100000">
                                          <p:val>
                                            <p:strVal val="#ppt_h"/>
                                          </p:val>
                                        </p:tav>
                                      </p:tavLst>
                                    </p:anim>
                                    <p:animEffect transition="in" filter="fade">
                                      <p:cBhvr>
                                        <p:cTn id="45" dur="150"/>
                                        <p:tgtEl>
                                          <p:spTgt spid="8"/>
                                        </p:tgtEl>
                                      </p:cBhvr>
                                    </p:animEffect>
                                    <p:anim calcmode="lin" valueType="num">
                                      <p:cBhvr>
                                        <p:cTn id="46" dur="150" fill="hold"/>
                                        <p:tgtEl>
                                          <p:spTgt spid="8"/>
                                        </p:tgtEl>
                                        <p:attrNameLst>
                                          <p:attrName>ppt_x</p:attrName>
                                        </p:attrNameLst>
                                      </p:cBhvr>
                                      <p:tavLst>
                                        <p:tav tm="0">
                                          <p:val>
                                            <p:fltVal val="0.5"/>
                                          </p:val>
                                        </p:tav>
                                        <p:tav tm="100000">
                                          <p:val>
                                            <p:strVal val="#ppt_x"/>
                                          </p:val>
                                        </p:tav>
                                      </p:tavLst>
                                    </p:anim>
                                    <p:anim calcmode="lin" valueType="num">
                                      <p:cBhvr>
                                        <p:cTn id="47" dur="150" fill="hold"/>
                                        <p:tgtEl>
                                          <p:spTgt spid="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150" fill="hold"/>
                                        <p:tgtEl>
                                          <p:spTgt spid="9"/>
                                        </p:tgtEl>
                                        <p:attrNameLst>
                                          <p:attrName>ppt_w</p:attrName>
                                        </p:attrNameLst>
                                      </p:cBhvr>
                                      <p:tavLst>
                                        <p:tav tm="0">
                                          <p:val>
                                            <p:fltVal val="0"/>
                                          </p:val>
                                        </p:tav>
                                        <p:tav tm="100000">
                                          <p:val>
                                            <p:strVal val="#ppt_w"/>
                                          </p:val>
                                        </p:tav>
                                      </p:tavLst>
                                    </p:anim>
                                    <p:anim calcmode="lin" valueType="num">
                                      <p:cBhvr>
                                        <p:cTn id="52" dur="150" fill="hold"/>
                                        <p:tgtEl>
                                          <p:spTgt spid="9"/>
                                        </p:tgtEl>
                                        <p:attrNameLst>
                                          <p:attrName>ppt_h</p:attrName>
                                        </p:attrNameLst>
                                      </p:cBhvr>
                                      <p:tavLst>
                                        <p:tav tm="0">
                                          <p:val>
                                            <p:fltVal val="0"/>
                                          </p:val>
                                        </p:tav>
                                        <p:tav tm="100000">
                                          <p:val>
                                            <p:strVal val="#ppt_h"/>
                                          </p:val>
                                        </p:tav>
                                      </p:tavLst>
                                    </p:anim>
                                    <p:animEffect transition="in" filter="fade">
                                      <p:cBhvr>
                                        <p:cTn id="53" dur="150"/>
                                        <p:tgtEl>
                                          <p:spTgt spid="9"/>
                                        </p:tgtEl>
                                      </p:cBhvr>
                                    </p:animEffect>
                                    <p:anim calcmode="lin" valueType="num">
                                      <p:cBhvr>
                                        <p:cTn id="54" dur="150" fill="hold"/>
                                        <p:tgtEl>
                                          <p:spTgt spid="9"/>
                                        </p:tgtEl>
                                        <p:attrNameLst>
                                          <p:attrName>ppt_x</p:attrName>
                                        </p:attrNameLst>
                                      </p:cBhvr>
                                      <p:tavLst>
                                        <p:tav tm="0">
                                          <p:val>
                                            <p:fltVal val="0.5"/>
                                          </p:val>
                                        </p:tav>
                                        <p:tav tm="100000">
                                          <p:val>
                                            <p:strVal val="#ppt_x"/>
                                          </p:val>
                                        </p:tav>
                                      </p:tavLst>
                                    </p:anim>
                                    <p:anim calcmode="lin" valueType="num">
                                      <p:cBhvr>
                                        <p:cTn id="55" dur="150" fill="hold"/>
                                        <p:tgtEl>
                                          <p:spTgt spid="9"/>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nodeType="after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p:cTn id="59" dur="150" fill="hold"/>
                                        <p:tgtEl>
                                          <p:spTgt spid="10"/>
                                        </p:tgtEl>
                                        <p:attrNameLst>
                                          <p:attrName>ppt_w</p:attrName>
                                        </p:attrNameLst>
                                      </p:cBhvr>
                                      <p:tavLst>
                                        <p:tav tm="0">
                                          <p:val>
                                            <p:fltVal val="0"/>
                                          </p:val>
                                        </p:tav>
                                        <p:tav tm="100000">
                                          <p:val>
                                            <p:strVal val="#ppt_w"/>
                                          </p:val>
                                        </p:tav>
                                      </p:tavLst>
                                    </p:anim>
                                    <p:anim calcmode="lin" valueType="num">
                                      <p:cBhvr>
                                        <p:cTn id="60" dur="150" fill="hold"/>
                                        <p:tgtEl>
                                          <p:spTgt spid="10"/>
                                        </p:tgtEl>
                                        <p:attrNameLst>
                                          <p:attrName>ppt_h</p:attrName>
                                        </p:attrNameLst>
                                      </p:cBhvr>
                                      <p:tavLst>
                                        <p:tav tm="0">
                                          <p:val>
                                            <p:fltVal val="0"/>
                                          </p:val>
                                        </p:tav>
                                        <p:tav tm="100000">
                                          <p:val>
                                            <p:strVal val="#ppt_h"/>
                                          </p:val>
                                        </p:tav>
                                      </p:tavLst>
                                    </p:anim>
                                    <p:animEffect transition="in" filter="fade">
                                      <p:cBhvr>
                                        <p:cTn id="61" dur="150"/>
                                        <p:tgtEl>
                                          <p:spTgt spid="10"/>
                                        </p:tgtEl>
                                      </p:cBhvr>
                                    </p:animEffect>
                                    <p:anim calcmode="lin" valueType="num">
                                      <p:cBhvr>
                                        <p:cTn id="62" dur="150" fill="hold"/>
                                        <p:tgtEl>
                                          <p:spTgt spid="10"/>
                                        </p:tgtEl>
                                        <p:attrNameLst>
                                          <p:attrName>ppt_x</p:attrName>
                                        </p:attrNameLst>
                                      </p:cBhvr>
                                      <p:tavLst>
                                        <p:tav tm="0">
                                          <p:val>
                                            <p:fltVal val="0.5"/>
                                          </p:val>
                                        </p:tav>
                                        <p:tav tm="100000">
                                          <p:val>
                                            <p:strVal val="#ppt_x"/>
                                          </p:val>
                                        </p:tav>
                                      </p:tavLst>
                                    </p:anim>
                                    <p:anim calcmode="lin" valueType="num">
                                      <p:cBhvr>
                                        <p:cTn id="63" dur="150" fill="hold"/>
                                        <p:tgtEl>
                                          <p:spTgt spid="10"/>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nodeType="afterEffect">
                                  <p:stCondLst>
                                    <p:cond delay="0"/>
                                  </p:stCondLst>
                                  <p:childTnLst>
                                    <p:set>
                                      <p:cBhvr>
                                        <p:cTn id="66" dur="1" fill="hold">
                                          <p:stCondLst>
                                            <p:cond delay="0"/>
                                          </p:stCondLst>
                                        </p:cTn>
                                        <p:tgtEl>
                                          <p:spTgt spid="2"/>
                                        </p:tgtEl>
                                        <p:attrNameLst>
                                          <p:attrName>style.visibility</p:attrName>
                                        </p:attrNameLst>
                                      </p:cBhvr>
                                      <p:to>
                                        <p:strVal val="visible"/>
                                      </p:to>
                                    </p:set>
                                    <p:anim calcmode="lin" valueType="num">
                                      <p:cBhvr>
                                        <p:cTn id="67" dur="150" fill="hold"/>
                                        <p:tgtEl>
                                          <p:spTgt spid="2"/>
                                        </p:tgtEl>
                                        <p:attrNameLst>
                                          <p:attrName>ppt_w</p:attrName>
                                        </p:attrNameLst>
                                      </p:cBhvr>
                                      <p:tavLst>
                                        <p:tav tm="0">
                                          <p:val>
                                            <p:fltVal val="0"/>
                                          </p:val>
                                        </p:tav>
                                        <p:tav tm="100000">
                                          <p:val>
                                            <p:strVal val="#ppt_w"/>
                                          </p:val>
                                        </p:tav>
                                      </p:tavLst>
                                    </p:anim>
                                    <p:anim calcmode="lin" valueType="num">
                                      <p:cBhvr>
                                        <p:cTn id="68" dur="150" fill="hold"/>
                                        <p:tgtEl>
                                          <p:spTgt spid="2"/>
                                        </p:tgtEl>
                                        <p:attrNameLst>
                                          <p:attrName>ppt_h</p:attrName>
                                        </p:attrNameLst>
                                      </p:cBhvr>
                                      <p:tavLst>
                                        <p:tav tm="0">
                                          <p:val>
                                            <p:fltVal val="0"/>
                                          </p:val>
                                        </p:tav>
                                        <p:tav tm="100000">
                                          <p:val>
                                            <p:strVal val="#ppt_h"/>
                                          </p:val>
                                        </p:tav>
                                      </p:tavLst>
                                    </p:anim>
                                    <p:animEffect transition="in" filter="fade">
                                      <p:cBhvr>
                                        <p:cTn id="69" dur="150"/>
                                        <p:tgtEl>
                                          <p:spTgt spid="2"/>
                                        </p:tgtEl>
                                      </p:cBhvr>
                                    </p:animEffect>
                                    <p:anim calcmode="lin" valueType="num">
                                      <p:cBhvr>
                                        <p:cTn id="70" dur="150" fill="hold"/>
                                        <p:tgtEl>
                                          <p:spTgt spid="2"/>
                                        </p:tgtEl>
                                        <p:attrNameLst>
                                          <p:attrName>ppt_x</p:attrName>
                                        </p:attrNameLst>
                                      </p:cBhvr>
                                      <p:tavLst>
                                        <p:tav tm="0">
                                          <p:val>
                                            <p:fltVal val="0.5"/>
                                          </p:val>
                                        </p:tav>
                                        <p:tav tm="100000">
                                          <p:val>
                                            <p:strVal val="#ppt_x"/>
                                          </p:val>
                                        </p:tav>
                                      </p:tavLst>
                                    </p:anim>
                                    <p:anim calcmode="lin" valueType="num">
                                      <p:cBhvr>
                                        <p:cTn id="71" dur="150" fill="hold"/>
                                        <p:tgtEl>
                                          <p:spTgt spid="2"/>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22" presetClass="entr" presetSubtype="8" fill="hold" nodeType="afterEffect">
                                  <p:stCondLst>
                                    <p:cond delay="0"/>
                                  </p:stCondLst>
                                  <p:childTnLst>
                                    <p:set>
                                      <p:cBhvr>
                                        <p:cTn id="74" dur="1" fill="hold">
                                          <p:stCondLst>
                                            <p:cond delay="0"/>
                                          </p:stCondLst>
                                        </p:cTn>
                                        <p:tgtEl>
                                          <p:spTgt spid="55"/>
                                        </p:tgtEl>
                                        <p:attrNameLst>
                                          <p:attrName>style.visibility</p:attrName>
                                        </p:attrNameLst>
                                      </p:cBhvr>
                                      <p:to>
                                        <p:strVal val="visible"/>
                                      </p:to>
                                    </p:set>
                                    <p:animEffect transition="in" filter="wipe(left)">
                                      <p:cBhvr>
                                        <p:cTn id="75" dur="500"/>
                                        <p:tgtEl>
                                          <p:spTgt spid="55"/>
                                        </p:tgtEl>
                                      </p:cBhvr>
                                    </p:animEffect>
                                  </p:childTnLst>
                                </p:cTn>
                              </p:par>
                            </p:childTnLst>
                          </p:cTn>
                        </p:par>
                        <p:par>
                          <p:cTn id="76" fill="hold">
                            <p:stCondLst>
                              <p:cond delay="2200"/>
                            </p:stCondLst>
                            <p:childTnLst>
                              <p:par>
                                <p:cTn id="77" presetID="42" presetClass="entr" presetSubtype="0" fill="hold" grpId="0" nodeType="afterEffect">
                                  <p:stCondLst>
                                    <p:cond delay="0"/>
                                  </p:stCondLst>
                                  <p:childTnLst>
                                    <p:set>
                                      <p:cBhvr>
                                        <p:cTn id="78" dur="1" fill="hold">
                                          <p:stCondLst>
                                            <p:cond delay="0"/>
                                          </p:stCondLst>
                                        </p:cTn>
                                        <p:tgtEl>
                                          <p:spTgt spid="73"/>
                                        </p:tgtEl>
                                        <p:attrNameLst>
                                          <p:attrName>style.visibility</p:attrName>
                                        </p:attrNameLst>
                                      </p:cBhvr>
                                      <p:to>
                                        <p:strVal val="visible"/>
                                      </p:to>
                                    </p:set>
                                    <p:animEffect transition="in" filter="fade">
                                      <p:cBhvr>
                                        <p:cTn id="79" dur="1000"/>
                                        <p:tgtEl>
                                          <p:spTgt spid="73"/>
                                        </p:tgtEl>
                                      </p:cBhvr>
                                    </p:animEffect>
                                    <p:anim calcmode="lin" valueType="num">
                                      <p:cBhvr>
                                        <p:cTn id="80" dur="1000" fill="hold"/>
                                        <p:tgtEl>
                                          <p:spTgt spid="73"/>
                                        </p:tgtEl>
                                        <p:attrNameLst>
                                          <p:attrName>ppt_x</p:attrName>
                                        </p:attrNameLst>
                                      </p:cBhvr>
                                      <p:tavLst>
                                        <p:tav tm="0">
                                          <p:val>
                                            <p:strVal val="#ppt_x"/>
                                          </p:val>
                                        </p:tav>
                                        <p:tav tm="100000">
                                          <p:val>
                                            <p:strVal val="#ppt_x"/>
                                          </p:val>
                                        </p:tav>
                                      </p:tavLst>
                                    </p:anim>
                                    <p:anim calcmode="lin" valueType="num">
                                      <p:cBhvr>
                                        <p:cTn id="81" dur="1000" fill="hold"/>
                                        <p:tgtEl>
                                          <p:spTgt spid="73"/>
                                        </p:tgtEl>
                                        <p:attrNameLst>
                                          <p:attrName>ppt_y</p:attrName>
                                        </p:attrNameLst>
                                      </p:cBhvr>
                                      <p:tavLst>
                                        <p:tav tm="0">
                                          <p:val>
                                            <p:strVal val="#ppt_y+.1"/>
                                          </p:val>
                                        </p:tav>
                                        <p:tav tm="100000">
                                          <p:val>
                                            <p:strVal val="#ppt_y"/>
                                          </p:val>
                                        </p:tav>
                                      </p:tavLst>
                                    </p:anim>
                                  </p:childTnLst>
                                </p:cTn>
                              </p:par>
                            </p:childTnLst>
                          </p:cTn>
                        </p:par>
                        <p:par>
                          <p:cTn id="82" fill="hold">
                            <p:stCondLst>
                              <p:cond delay="3200"/>
                            </p:stCondLst>
                            <p:childTnLst>
                              <p:par>
                                <p:cTn id="83" presetID="22" presetClass="entr" presetSubtype="8" fill="hold" nodeType="afterEffect">
                                  <p:stCondLst>
                                    <p:cond delay="0"/>
                                  </p:stCondLst>
                                  <p:childTnLst>
                                    <p:set>
                                      <p:cBhvr>
                                        <p:cTn id="84" dur="1" fill="hold">
                                          <p:stCondLst>
                                            <p:cond delay="0"/>
                                          </p:stCondLst>
                                        </p:cTn>
                                        <p:tgtEl>
                                          <p:spTgt spid="58"/>
                                        </p:tgtEl>
                                        <p:attrNameLst>
                                          <p:attrName>style.visibility</p:attrName>
                                        </p:attrNameLst>
                                      </p:cBhvr>
                                      <p:to>
                                        <p:strVal val="visible"/>
                                      </p:to>
                                    </p:set>
                                    <p:animEffect transition="in" filter="wipe(left)">
                                      <p:cBhvr>
                                        <p:cTn id="85" dur="500"/>
                                        <p:tgtEl>
                                          <p:spTgt spid="58"/>
                                        </p:tgtEl>
                                      </p:cBhvr>
                                    </p:animEffect>
                                  </p:childTnLst>
                                </p:cTn>
                              </p:par>
                            </p:childTnLst>
                          </p:cTn>
                        </p:par>
                        <p:par>
                          <p:cTn id="86" fill="hold">
                            <p:stCondLst>
                              <p:cond delay="3700"/>
                            </p:stCondLst>
                            <p:childTnLst>
                              <p:par>
                                <p:cTn id="87" presetID="42" presetClass="entr" presetSubtype="0" fill="hold" grpId="0" nodeType="afterEffect">
                                  <p:stCondLst>
                                    <p:cond delay="0"/>
                                  </p:stCondLst>
                                  <p:childTnLst>
                                    <p:set>
                                      <p:cBhvr>
                                        <p:cTn id="88" dur="1" fill="hold">
                                          <p:stCondLst>
                                            <p:cond delay="0"/>
                                          </p:stCondLst>
                                        </p:cTn>
                                        <p:tgtEl>
                                          <p:spTgt spid="74"/>
                                        </p:tgtEl>
                                        <p:attrNameLst>
                                          <p:attrName>style.visibility</p:attrName>
                                        </p:attrNameLst>
                                      </p:cBhvr>
                                      <p:to>
                                        <p:strVal val="visible"/>
                                      </p:to>
                                    </p:set>
                                    <p:animEffect transition="in" filter="fade">
                                      <p:cBhvr>
                                        <p:cTn id="89" dur="1000"/>
                                        <p:tgtEl>
                                          <p:spTgt spid="74"/>
                                        </p:tgtEl>
                                      </p:cBhvr>
                                    </p:animEffect>
                                    <p:anim calcmode="lin" valueType="num">
                                      <p:cBhvr>
                                        <p:cTn id="90" dur="1000" fill="hold"/>
                                        <p:tgtEl>
                                          <p:spTgt spid="74"/>
                                        </p:tgtEl>
                                        <p:attrNameLst>
                                          <p:attrName>ppt_x</p:attrName>
                                        </p:attrNameLst>
                                      </p:cBhvr>
                                      <p:tavLst>
                                        <p:tav tm="0">
                                          <p:val>
                                            <p:strVal val="#ppt_x"/>
                                          </p:val>
                                        </p:tav>
                                        <p:tav tm="100000">
                                          <p:val>
                                            <p:strVal val="#ppt_x"/>
                                          </p:val>
                                        </p:tav>
                                      </p:tavLst>
                                    </p:anim>
                                    <p:anim calcmode="lin" valueType="num">
                                      <p:cBhvr>
                                        <p:cTn id="91" dur="1000" fill="hold"/>
                                        <p:tgtEl>
                                          <p:spTgt spid="74"/>
                                        </p:tgtEl>
                                        <p:attrNameLst>
                                          <p:attrName>ppt_y</p:attrName>
                                        </p:attrNameLst>
                                      </p:cBhvr>
                                      <p:tavLst>
                                        <p:tav tm="0">
                                          <p:val>
                                            <p:strVal val="#ppt_y+.1"/>
                                          </p:val>
                                        </p:tav>
                                        <p:tav tm="100000">
                                          <p:val>
                                            <p:strVal val="#ppt_y"/>
                                          </p:val>
                                        </p:tav>
                                      </p:tavLst>
                                    </p:anim>
                                  </p:childTnLst>
                                </p:cTn>
                              </p:par>
                            </p:childTnLst>
                          </p:cTn>
                        </p:par>
                        <p:par>
                          <p:cTn id="92" fill="hold">
                            <p:stCondLst>
                              <p:cond delay="4700"/>
                            </p:stCondLst>
                            <p:childTnLst>
                              <p:par>
                                <p:cTn id="93" presetID="22" presetClass="entr" presetSubtype="8" fill="hold" nodeType="afterEffect">
                                  <p:stCondLst>
                                    <p:cond delay="0"/>
                                  </p:stCondLst>
                                  <p:childTnLst>
                                    <p:set>
                                      <p:cBhvr>
                                        <p:cTn id="94" dur="1" fill="hold">
                                          <p:stCondLst>
                                            <p:cond delay="0"/>
                                          </p:stCondLst>
                                        </p:cTn>
                                        <p:tgtEl>
                                          <p:spTgt spid="63"/>
                                        </p:tgtEl>
                                        <p:attrNameLst>
                                          <p:attrName>style.visibility</p:attrName>
                                        </p:attrNameLst>
                                      </p:cBhvr>
                                      <p:to>
                                        <p:strVal val="visible"/>
                                      </p:to>
                                    </p:set>
                                    <p:animEffect transition="in" filter="wipe(left)">
                                      <p:cBhvr>
                                        <p:cTn id="95" dur="500"/>
                                        <p:tgtEl>
                                          <p:spTgt spid="63"/>
                                        </p:tgtEl>
                                      </p:cBhvr>
                                    </p:animEffect>
                                  </p:childTnLst>
                                </p:cTn>
                              </p:par>
                            </p:childTnLst>
                          </p:cTn>
                        </p:par>
                        <p:par>
                          <p:cTn id="96" fill="hold">
                            <p:stCondLst>
                              <p:cond delay="5200"/>
                            </p:stCondLst>
                            <p:childTnLst>
                              <p:par>
                                <p:cTn id="97" presetID="42" presetClass="entr" presetSubtype="0" fill="hold" grpId="0"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6200"/>
                            </p:stCondLst>
                            <p:childTnLst>
                              <p:par>
                                <p:cTn id="103" presetID="22" presetClass="entr" presetSubtype="1" fill="hold"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6700"/>
                            </p:stCondLst>
                            <p:childTnLst>
                              <p:par>
                                <p:cTn id="107" presetID="42" presetClass="entr" presetSubtype="0"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fade">
                                      <p:cBhvr>
                                        <p:cTn id="109" dur="1000"/>
                                        <p:tgtEl>
                                          <p:spTgt spid="76"/>
                                        </p:tgtEl>
                                      </p:cBhvr>
                                    </p:animEffect>
                                    <p:anim calcmode="lin" valueType="num">
                                      <p:cBhvr>
                                        <p:cTn id="110" dur="1000" fill="hold"/>
                                        <p:tgtEl>
                                          <p:spTgt spid="76"/>
                                        </p:tgtEl>
                                        <p:attrNameLst>
                                          <p:attrName>ppt_x</p:attrName>
                                        </p:attrNameLst>
                                      </p:cBhvr>
                                      <p:tavLst>
                                        <p:tav tm="0">
                                          <p:val>
                                            <p:strVal val="#ppt_x"/>
                                          </p:val>
                                        </p:tav>
                                        <p:tav tm="100000">
                                          <p:val>
                                            <p:strVal val="#ppt_x"/>
                                          </p:val>
                                        </p:tav>
                                      </p:tavLst>
                                    </p:anim>
                                    <p:anim calcmode="lin" valueType="num">
                                      <p:cBhvr>
                                        <p:cTn id="111" dur="1000" fill="hold"/>
                                        <p:tgtEl>
                                          <p:spTgt spid="76"/>
                                        </p:tgtEl>
                                        <p:attrNameLst>
                                          <p:attrName>ppt_y</p:attrName>
                                        </p:attrNameLst>
                                      </p:cBhvr>
                                      <p:tavLst>
                                        <p:tav tm="0">
                                          <p:val>
                                            <p:strVal val="#ppt_y+.1"/>
                                          </p:val>
                                        </p:tav>
                                        <p:tav tm="100000">
                                          <p:val>
                                            <p:strVal val="#ppt_y"/>
                                          </p:val>
                                        </p:tav>
                                      </p:tavLst>
                                    </p:anim>
                                  </p:childTnLst>
                                </p:cTn>
                              </p:par>
                            </p:childTnLst>
                          </p:cTn>
                        </p:par>
                        <p:par>
                          <p:cTn id="112" fill="hold">
                            <p:stCondLst>
                              <p:cond delay="7700"/>
                            </p:stCondLst>
                            <p:childTnLst>
                              <p:par>
                                <p:cTn id="113" presetID="22" presetClass="entr" presetSubtype="1" fill="hold" nodeType="afterEffect">
                                  <p:stCondLst>
                                    <p:cond delay="0"/>
                                  </p:stCondLst>
                                  <p:childTnLst>
                                    <p:set>
                                      <p:cBhvr>
                                        <p:cTn id="114" dur="1" fill="hold">
                                          <p:stCondLst>
                                            <p:cond delay="0"/>
                                          </p:stCondLst>
                                        </p:cTn>
                                        <p:tgtEl>
                                          <p:spTgt spid="71"/>
                                        </p:tgtEl>
                                        <p:attrNameLst>
                                          <p:attrName>style.visibility</p:attrName>
                                        </p:attrNameLst>
                                      </p:cBhvr>
                                      <p:to>
                                        <p:strVal val="visible"/>
                                      </p:to>
                                    </p:set>
                                    <p:animEffect transition="in" filter="wipe(up)">
                                      <p:cBhvr>
                                        <p:cTn id="115" dur="500"/>
                                        <p:tgtEl>
                                          <p:spTgt spid="71"/>
                                        </p:tgtEl>
                                      </p:cBhvr>
                                    </p:animEffect>
                                  </p:childTnLst>
                                </p:cTn>
                              </p:par>
                            </p:childTnLst>
                          </p:cTn>
                        </p:par>
                        <p:par>
                          <p:cTn id="116" fill="hold">
                            <p:stCondLst>
                              <p:cond delay="8200"/>
                            </p:stCondLst>
                            <p:childTnLst>
                              <p:par>
                                <p:cTn id="117" presetID="42" presetClass="entr" presetSubtype="0"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fade">
                                      <p:cBhvr>
                                        <p:cTn id="119" dur="1000"/>
                                        <p:tgtEl>
                                          <p:spTgt spid="78"/>
                                        </p:tgtEl>
                                      </p:cBhvr>
                                    </p:animEffect>
                                    <p:anim calcmode="lin" valueType="num">
                                      <p:cBhvr>
                                        <p:cTn id="120" dur="1000" fill="hold"/>
                                        <p:tgtEl>
                                          <p:spTgt spid="78"/>
                                        </p:tgtEl>
                                        <p:attrNameLst>
                                          <p:attrName>ppt_x</p:attrName>
                                        </p:attrNameLst>
                                      </p:cBhvr>
                                      <p:tavLst>
                                        <p:tav tm="0">
                                          <p:val>
                                            <p:strVal val="#ppt_x"/>
                                          </p:val>
                                        </p:tav>
                                        <p:tav tm="100000">
                                          <p:val>
                                            <p:strVal val="#ppt_x"/>
                                          </p:val>
                                        </p:tav>
                                      </p:tavLst>
                                    </p:anim>
                                    <p:anim calcmode="lin" valueType="num">
                                      <p:cBhvr>
                                        <p:cTn id="121" dur="1000" fill="hold"/>
                                        <p:tgtEl>
                                          <p:spTgt spid="78"/>
                                        </p:tgtEl>
                                        <p:attrNameLst>
                                          <p:attrName>ppt_y</p:attrName>
                                        </p:attrNameLst>
                                      </p:cBhvr>
                                      <p:tavLst>
                                        <p:tav tm="0">
                                          <p:val>
                                            <p:strVal val="#ppt_y+.1"/>
                                          </p:val>
                                        </p:tav>
                                        <p:tav tm="100000">
                                          <p:val>
                                            <p:strVal val="#ppt_y"/>
                                          </p:val>
                                        </p:tav>
                                      </p:tavLst>
                                    </p:anim>
                                  </p:childTnLst>
                                </p:cTn>
                              </p:par>
                            </p:childTnLst>
                          </p:cTn>
                        </p:par>
                        <p:par>
                          <p:cTn id="122" fill="hold">
                            <p:stCondLst>
                              <p:cond delay="9200"/>
                            </p:stCondLst>
                            <p:childTnLst>
                              <p:par>
                                <p:cTn id="123" presetID="22" presetClass="entr" presetSubtype="2" fill="hold"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wipe(right)">
                                      <p:cBhvr>
                                        <p:cTn id="125" dur="500"/>
                                        <p:tgtEl>
                                          <p:spTgt spid="67"/>
                                        </p:tgtEl>
                                      </p:cBhvr>
                                    </p:animEffect>
                                  </p:childTnLst>
                                </p:cTn>
                              </p:par>
                            </p:childTnLst>
                          </p:cTn>
                        </p:par>
                        <p:par>
                          <p:cTn id="126" fill="hold">
                            <p:stCondLst>
                              <p:cond delay="9700"/>
                            </p:stCondLst>
                            <p:childTnLst>
                              <p:par>
                                <p:cTn id="127" presetID="42" presetClass="entr" presetSubtype="0" fill="hold" grpId="0" nodeType="afterEffect">
                                  <p:stCondLst>
                                    <p:cond delay="0"/>
                                  </p:stCondLst>
                                  <p:childTnLst>
                                    <p:set>
                                      <p:cBhvr>
                                        <p:cTn id="128" dur="1" fill="hold">
                                          <p:stCondLst>
                                            <p:cond delay="0"/>
                                          </p:stCondLst>
                                        </p:cTn>
                                        <p:tgtEl>
                                          <p:spTgt spid="81"/>
                                        </p:tgtEl>
                                        <p:attrNameLst>
                                          <p:attrName>style.visibility</p:attrName>
                                        </p:attrNameLst>
                                      </p:cBhvr>
                                      <p:to>
                                        <p:strVal val="visible"/>
                                      </p:to>
                                    </p:set>
                                    <p:animEffect transition="in" filter="fade">
                                      <p:cBhvr>
                                        <p:cTn id="129" dur="1000"/>
                                        <p:tgtEl>
                                          <p:spTgt spid="81"/>
                                        </p:tgtEl>
                                      </p:cBhvr>
                                    </p:animEffect>
                                    <p:anim calcmode="lin" valueType="num">
                                      <p:cBhvr>
                                        <p:cTn id="130" dur="1000" fill="hold"/>
                                        <p:tgtEl>
                                          <p:spTgt spid="81"/>
                                        </p:tgtEl>
                                        <p:attrNameLst>
                                          <p:attrName>ppt_x</p:attrName>
                                        </p:attrNameLst>
                                      </p:cBhvr>
                                      <p:tavLst>
                                        <p:tav tm="0">
                                          <p:val>
                                            <p:strVal val="#ppt_x"/>
                                          </p:val>
                                        </p:tav>
                                        <p:tav tm="100000">
                                          <p:val>
                                            <p:strVal val="#ppt_x"/>
                                          </p:val>
                                        </p:tav>
                                      </p:tavLst>
                                    </p:anim>
                                    <p:anim calcmode="lin" valueType="num">
                                      <p:cBhvr>
                                        <p:cTn id="131" dur="1000" fill="hold"/>
                                        <p:tgtEl>
                                          <p:spTgt spid="81"/>
                                        </p:tgtEl>
                                        <p:attrNameLst>
                                          <p:attrName>ppt_y</p:attrName>
                                        </p:attrNameLst>
                                      </p:cBhvr>
                                      <p:tavLst>
                                        <p:tav tm="0">
                                          <p:val>
                                            <p:strVal val="#ppt_y+.1"/>
                                          </p:val>
                                        </p:tav>
                                        <p:tav tm="100000">
                                          <p:val>
                                            <p:strVal val="#ppt_y"/>
                                          </p:val>
                                        </p:tav>
                                      </p:tavLst>
                                    </p:anim>
                                  </p:childTnLst>
                                </p:cTn>
                              </p:par>
                            </p:childTnLst>
                          </p:cTn>
                        </p:par>
                        <p:par>
                          <p:cTn id="132" fill="hold">
                            <p:stCondLst>
                              <p:cond delay="10700"/>
                            </p:stCondLst>
                            <p:childTnLst>
                              <p:par>
                                <p:cTn id="133" presetID="22" presetClass="entr" presetSubtype="2" fill="hold" nodeType="afterEffect">
                                  <p:stCondLst>
                                    <p:cond delay="0"/>
                                  </p:stCondLst>
                                  <p:childTnLst>
                                    <p:set>
                                      <p:cBhvr>
                                        <p:cTn id="134" dur="1" fill="hold">
                                          <p:stCondLst>
                                            <p:cond delay="0"/>
                                          </p:stCondLst>
                                        </p:cTn>
                                        <p:tgtEl>
                                          <p:spTgt spid="72"/>
                                        </p:tgtEl>
                                        <p:attrNameLst>
                                          <p:attrName>style.visibility</p:attrName>
                                        </p:attrNameLst>
                                      </p:cBhvr>
                                      <p:to>
                                        <p:strVal val="visible"/>
                                      </p:to>
                                    </p:set>
                                    <p:animEffect transition="in" filter="wipe(right)">
                                      <p:cBhvr>
                                        <p:cTn id="135" dur="500"/>
                                        <p:tgtEl>
                                          <p:spTgt spid="72"/>
                                        </p:tgtEl>
                                      </p:cBhvr>
                                    </p:animEffect>
                                  </p:childTnLst>
                                </p:cTn>
                              </p:par>
                            </p:childTnLst>
                          </p:cTn>
                        </p:par>
                        <p:par>
                          <p:cTn id="136" fill="hold">
                            <p:stCondLst>
                              <p:cond delay="11200"/>
                            </p:stCondLst>
                            <p:childTnLst>
                              <p:par>
                                <p:cTn id="137" presetID="42" presetClass="entr" presetSubtype="0" fill="hold" grpId="0" nodeType="afterEffect">
                                  <p:stCondLst>
                                    <p:cond delay="0"/>
                                  </p:stCondLst>
                                  <p:childTnLst>
                                    <p:set>
                                      <p:cBhvr>
                                        <p:cTn id="138" dur="1" fill="hold">
                                          <p:stCondLst>
                                            <p:cond delay="0"/>
                                          </p:stCondLst>
                                        </p:cTn>
                                        <p:tgtEl>
                                          <p:spTgt spid="80"/>
                                        </p:tgtEl>
                                        <p:attrNameLst>
                                          <p:attrName>style.visibility</p:attrName>
                                        </p:attrNameLst>
                                      </p:cBhvr>
                                      <p:to>
                                        <p:strVal val="visible"/>
                                      </p:to>
                                    </p:set>
                                    <p:animEffect transition="in" filter="fade">
                                      <p:cBhvr>
                                        <p:cTn id="139" dur="1000"/>
                                        <p:tgtEl>
                                          <p:spTgt spid="80"/>
                                        </p:tgtEl>
                                      </p:cBhvr>
                                    </p:animEffect>
                                    <p:anim calcmode="lin" valueType="num">
                                      <p:cBhvr>
                                        <p:cTn id="140" dur="1000" fill="hold"/>
                                        <p:tgtEl>
                                          <p:spTgt spid="80"/>
                                        </p:tgtEl>
                                        <p:attrNameLst>
                                          <p:attrName>ppt_x</p:attrName>
                                        </p:attrNameLst>
                                      </p:cBhvr>
                                      <p:tavLst>
                                        <p:tav tm="0">
                                          <p:val>
                                            <p:strVal val="#ppt_x"/>
                                          </p:val>
                                        </p:tav>
                                        <p:tav tm="100000">
                                          <p:val>
                                            <p:strVal val="#ppt_x"/>
                                          </p:val>
                                        </p:tav>
                                      </p:tavLst>
                                    </p:anim>
                                    <p:anim calcmode="lin" valueType="num">
                                      <p:cBhvr>
                                        <p:cTn id="141" dur="1000" fill="hold"/>
                                        <p:tgtEl>
                                          <p:spTgt spid="80"/>
                                        </p:tgtEl>
                                        <p:attrNameLst>
                                          <p:attrName>ppt_y</p:attrName>
                                        </p:attrNameLst>
                                      </p:cBhvr>
                                      <p:tavLst>
                                        <p:tav tm="0">
                                          <p:val>
                                            <p:strVal val="#ppt_y+.1"/>
                                          </p:val>
                                        </p:tav>
                                        <p:tav tm="100000">
                                          <p:val>
                                            <p:strVal val="#ppt_y"/>
                                          </p:val>
                                        </p:tav>
                                      </p:tavLst>
                                    </p:anim>
                                  </p:childTnLst>
                                </p:cTn>
                              </p:par>
                            </p:childTnLst>
                          </p:cTn>
                        </p:par>
                        <p:par>
                          <p:cTn id="142" fill="hold">
                            <p:stCondLst>
                              <p:cond delay="12200"/>
                            </p:stCondLst>
                            <p:childTnLst>
                              <p:par>
                                <p:cTn id="143" presetID="22" presetClass="entr" presetSubtype="2" fill="hold" nodeType="afterEffect">
                                  <p:stCondLst>
                                    <p:cond delay="0"/>
                                  </p:stCondLst>
                                  <p:childTnLst>
                                    <p:set>
                                      <p:cBhvr>
                                        <p:cTn id="144" dur="1" fill="hold">
                                          <p:stCondLst>
                                            <p:cond delay="0"/>
                                          </p:stCondLst>
                                        </p:cTn>
                                        <p:tgtEl>
                                          <p:spTgt spid="64"/>
                                        </p:tgtEl>
                                        <p:attrNameLst>
                                          <p:attrName>style.visibility</p:attrName>
                                        </p:attrNameLst>
                                      </p:cBhvr>
                                      <p:to>
                                        <p:strVal val="visible"/>
                                      </p:to>
                                    </p:set>
                                    <p:animEffect transition="in" filter="wipe(right)">
                                      <p:cBhvr>
                                        <p:cTn id="145" dur="500"/>
                                        <p:tgtEl>
                                          <p:spTgt spid="64"/>
                                        </p:tgtEl>
                                      </p:cBhvr>
                                    </p:animEffect>
                                  </p:childTnLst>
                                </p:cTn>
                              </p:par>
                            </p:childTnLst>
                          </p:cTn>
                        </p:par>
                        <p:par>
                          <p:cTn id="146" fill="hold">
                            <p:stCondLst>
                              <p:cond delay="12700"/>
                            </p:stCondLst>
                            <p:childTnLst>
                              <p:par>
                                <p:cTn id="147" presetID="42" presetClass="entr" presetSubtype="0" fill="hold" grpId="0" nodeType="afterEffect">
                                  <p:stCondLst>
                                    <p:cond delay="0"/>
                                  </p:stCondLst>
                                  <p:childTnLst>
                                    <p:set>
                                      <p:cBhvr>
                                        <p:cTn id="148" dur="1" fill="hold">
                                          <p:stCondLst>
                                            <p:cond delay="0"/>
                                          </p:stCondLst>
                                        </p:cTn>
                                        <p:tgtEl>
                                          <p:spTgt spid="79"/>
                                        </p:tgtEl>
                                        <p:attrNameLst>
                                          <p:attrName>style.visibility</p:attrName>
                                        </p:attrNameLst>
                                      </p:cBhvr>
                                      <p:to>
                                        <p:strVal val="visible"/>
                                      </p:to>
                                    </p:set>
                                    <p:animEffect transition="in" filter="fade">
                                      <p:cBhvr>
                                        <p:cTn id="149" dur="1000"/>
                                        <p:tgtEl>
                                          <p:spTgt spid="79"/>
                                        </p:tgtEl>
                                      </p:cBhvr>
                                    </p:animEffect>
                                    <p:anim calcmode="lin" valueType="num">
                                      <p:cBhvr>
                                        <p:cTn id="150" dur="1000" fill="hold"/>
                                        <p:tgtEl>
                                          <p:spTgt spid="79"/>
                                        </p:tgtEl>
                                        <p:attrNameLst>
                                          <p:attrName>ppt_x</p:attrName>
                                        </p:attrNameLst>
                                      </p:cBhvr>
                                      <p:tavLst>
                                        <p:tav tm="0">
                                          <p:val>
                                            <p:strVal val="#ppt_x"/>
                                          </p:val>
                                        </p:tav>
                                        <p:tav tm="100000">
                                          <p:val>
                                            <p:strVal val="#ppt_x"/>
                                          </p:val>
                                        </p:tav>
                                      </p:tavLst>
                                    </p:anim>
                                    <p:anim calcmode="lin" valueType="num">
                                      <p:cBhvr>
                                        <p:cTn id="15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4" grpId="0"/>
      <p:bldP spid="75" grpId="0"/>
      <p:bldP spid="76" grpId="0"/>
      <p:bldP spid="78" grpId="0"/>
      <p:bldP spid="79" grpId="0"/>
      <p:bldP spid="80" grpId="0"/>
      <p:bldP spid="8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6" name="Rectangle 35"/>
          <p:cNvSpPr>
            <a:spLocks noChangeAspect="1"/>
          </p:cNvSpPr>
          <p:nvPr/>
        </p:nvSpPr>
        <p:spPr>
          <a:xfrm rot="18906798">
            <a:off x="5595683" y="3578257"/>
            <a:ext cx="1005840" cy="1005840"/>
          </a:xfrm>
          <a:prstGeom prst="rect">
            <a:avLst/>
          </a:prstGeom>
          <a:blipFill dpi="0" rotWithShape="0">
            <a:blip r:embed="rId3"/>
            <a:srcRect/>
            <a:stretch>
              <a:fillRect l="-3000" t="-3000" r="-3000" b="-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901440"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p:cNvSpPr/>
          <p:nvPr/>
        </p:nvSpPr>
        <p:spPr>
          <a:xfrm rot="5400000">
            <a:off x="6116168" y="1897712"/>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5C9AD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p:nvPr/>
        </p:nvSpPr>
        <p:spPr>
          <a:xfrm rot="16200000">
            <a:off x="3901439" y="4101477"/>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p:cNvSpPr/>
          <p:nvPr/>
        </p:nvSpPr>
        <p:spPr>
          <a:xfrm rot="10800000">
            <a:off x="6116011"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4073031"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6" name="Oval 25"/>
          <p:cNvSpPr>
            <a:spLocks noChangeAspect="1"/>
          </p:cNvSpPr>
          <p:nvPr/>
        </p:nvSpPr>
        <p:spPr>
          <a:xfrm>
            <a:off x="7463483"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7" name="Oval 26"/>
          <p:cNvSpPr>
            <a:spLocks noChangeAspect="1"/>
          </p:cNvSpPr>
          <p:nvPr/>
        </p:nvSpPr>
        <p:spPr>
          <a:xfrm>
            <a:off x="4073031"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8" name="Oval 27"/>
          <p:cNvSpPr>
            <a:spLocks noChangeAspect="1"/>
          </p:cNvSpPr>
          <p:nvPr/>
        </p:nvSpPr>
        <p:spPr>
          <a:xfrm>
            <a:off x="7463483"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4" name="TextBox 3"/>
          <p:cNvSpPr txBox="1"/>
          <p:nvPr/>
        </p:nvSpPr>
        <p:spPr>
          <a:xfrm>
            <a:off x="4922910" y="3108332"/>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91%</a:t>
            </a:r>
          </a:p>
        </p:txBody>
      </p:sp>
      <p:sp>
        <p:nvSpPr>
          <p:cNvPr id="29" name="TextBox 28"/>
          <p:cNvSpPr txBox="1"/>
          <p:nvPr/>
        </p:nvSpPr>
        <p:spPr>
          <a:xfrm>
            <a:off x="6447214" y="310858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24%</a:t>
            </a:r>
          </a:p>
        </p:txBody>
      </p:sp>
      <p:sp>
        <p:nvSpPr>
          <p:cNvPr id="30" name="TextBox 29"/>
          <p:cNvSpPr txBox="1"/>
          <p:nvPr/>
        </p:nvSpPr>
        <p:spPr>
          <a:xfrm>
            <a:off x="4922910" y="4321830"/>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33%</a:t>
            </a:r>
          </a:p>
        </p:txBody>
      </p:sp>
      <p:sp>
        <p:nvSpPr>
          <p:cNvPr id="31" name="TextBox 30"/>
          <p:cNvSpPr txBox="1"/>
          <p:nvPr/>
        </p:nvSpPr>
        <p:spPr>
          <a:xfrm>
            <a:off x="6447214" y="429551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56%</a:t>
            </a:r>
          </a:p>
        </p:txBody>
      </p:sp>
      <p:sp>
        <p:nvSpPr>
          <p:cNvPr id="32" name="Text Placeholder 3"/>
          <p:cNvSpPr txBox="1">
            <a:spLocks/>
          </p:cNvSpPr>
          <p:nvPr/>
        </p:nvSpPr>
        <p:spPr>
          <a:xfrm>
            <a:off x="419617" y="1929326"/>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4A1E"/>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8677806" y="2096891"/>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C9AD3"/>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4" name="Text Placeholder 3"/>
          <p:cNvSpPr txBox="1">
            <a:spLocks/>
          </p:cNvSpPr>
          <p:nvPr/>
        </p:nvSpPr>
        <p:spPr>
          <a:xfrm>
            <a:off x="8732520" y="4207948"/>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5" name="Text Placeholder 3"/>
          <p:cNvSpPr txBox="1">
            <a:spLocks/>
          </p:cNvSpPr>
          <p:nvPr/>
        </p:nvSpPr>
        <p:spPr>
          <a:xfrm>
            <a:off x="745246" y="4319532"/>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7A7A7A"/>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3625572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trips(upLeft)">
                                      <p:cBhvr>
                                        <p:cTn id="17" dur="1000"/>
                                        <p:tgtEl>
                                          <p:spTgt spid="18"/>
                                        </p:tgtEl>
                                      </p:cBhvr>
                                    </p:animEffect>
                                  </p:childTnLst>
                                </p:cTn>
                              </p:par>
                              <p:par>
                                <p:cTn id="18" presetID="18" presetClass="entr" presetSubtype="3"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strips(upRight)">
                                      <p:cBhvr>
                                        <p:cTn id="20" dur="1000"/>
                                        <p:tgtEl>
                                          <p:spTgt spid="20"/>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strips(downRight)">
                                      <p:cBhvr>
                                        <p:cTn id="23" dur="1000"/>
                                        <p:tgtEl>
                                          <p:spTgt spid="24"/>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strips(downLeft)">
                                      <p:cBhvr>
                                        <p:cTn id="26" dur="1000"/>
                                        <p:tgtEl>
                                          <p:spTgt spid="22"/>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2500"/>
                            </p:stCondLst>
                            <p:childTnLst>
                              <p:par>
                                <p:cTn id="34" presetID="53" presetClass="entr" presetSubtype="528"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anim calcmode="lin" valueType="num">
                                      <p:cBhvr>
                                        <p:cTn id="39" dur="500" fill="hold"/>
                                        <p:tgtEl>
                                          <p:spTgt spid="25"/>
                                        </p:tgtEl>
                                        <p:attrNameLst>
                                          <p:attrName>ppt_x</p:attrName>
                                        </p:attrNameLst>
                                      </p:cBhvr>
                                      <p:tavLst>
                                        <p:tav tm="0">
                                          <p:val>
                                            <p:fltVal val="0.5"/>
                                          </p:val>
                                        </p:tav>
                                        <p:tav tm="100000">
                                          <p:val>
                                            <p:strVal val="#ppt_x"/>
                                          </p:val>
                                        </p:tav>
                                      </p:tavLst>
                                    </p:anim>
                                    <p:anim calcmode="lin" valueType="num">
                                      <p:cBhvr>
                                        <p:cTn id="40" dur="500" fill="hold"/>
                                        <p:tgtEl>
                                          <p:spTgt spid="25"/>
                                        </p:tgtEl>
                                        <p:attrNameLst>
                                          <p:attrName>ppt_y</p:attrName>
                                        </p:attrNameLst>
                                      </p:cBhvr>
                                      <p:tavLst>
                                        <p:tav tm="0">
                                          <p:val>
                                            <p:fltVal val="0.5"/>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anim calcmode="lin" valueType="num">
                                      <p:cBhvr>
                                        <p:cTn id="47" dur="500" fill="hold"/>
                                        <p:tgtEl>
                                          <p:spTgt spid="32"/>
                                        </p:tgtEl>
                                        <p:attrNameLst>
                                          <p:attrName>ppt_x</p:attrName>
                                        </p:attrNameLst>
                                      </p:cBhvr>
                                      <p:tavLst>
                                        <p:tav tm="0">
                                          <p:val>
                                            <p:fltVal val="0.5"/>
                                          </p:val>
                                        </p:tav>
                                        <p:tav tm="100000">
                                          <p:val>
                                            <p:strVal val="#ppt_x"/>
                                          </p:val>
                                        </p:tav>
                                      </p:tavLst>
                                    </p:anim>
                                    <p:anim calcmode="lin" valueType="num">
                                      <p:cBhvr>
                                        <p:cTn id="48" dur="500" fill="hold"/>
                                        <p:tgtEl>
                                          <p:spTgt spid="32"/>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par>
                          <p:cTn id="55" fill="hold">
                            <p:stCondLst>
                              <p:cond delay="4000"/>
                            </p:stCondLst>
                            <p:childTnLst>
                              <p:par>
                                <p:cTn id="56" presetID="53" presetClass="entr" presetSubtype="528"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Effect transition="in" filter="fade">
                                      <p:cBhvr>
                                        <p:cTn id="60" dur="500"/>
                                        <p:tgtEl>
                                          <p:spTgt spid="26"/>
                                        </p:tgtEl>
                                      </p:cBhvr>
                                    </p:animEffect>
                                    <p:anim calcmode="lin" valueType="num">
                                      <p:cBhvr>
                                        <p:cTn id="61" dur="500" fill="hold"/>
                                        <p:tgtEl>
                                          <p:spTgt spid="26"/>
                                        </p:tgtEl>
                                        <p:attrNameLst>
                                          <p:attrName>ppt_x</p:attrName>
                                        </p:attrNameLst>
                                      </p:cBhvr>
                                      <p:tavLst>
                                        <p:tav tm="0">
                                          <p:val>
                                            <p:fltVal val="0.5"/>
                                          </p:val>
                                        </p:tav>
                                        <p:tav tm="100000">
                                          <p:val>
                                            <p:strVal val="#ppt_x"/>
                                          </p:val>
                                        </p:tav>
                                      </p:tavLst>
                                    </p:anim>
                                    <p:anim calcmode="lin" valueType="num">
                                      <p:cBhvr>
                                        <p:cTn id="62" dur="500" fill="hold"/>
                                        <p:tgtEl>
                                          <p:spTgt spid="26"/>
                                        </p:tgtEl>
                                        <p:attrNameLst>
                                          <p:attrName>ppt_y</p:attrName>
                                        </p:attrNameLst>
                                      </p:cBhvr>
                                      <p:tavLst>
                                        <p:tav tm="0">
                                          <p:val>
                                            <p:fltVal val="0.5"/>
                                          </p:val>
                                        </p:tav>
                                        <p:tav tm="100000">
                                          <p:val>
                                            <p:strVal val="#ppt_y"/>
                                          </p:val>
                                        </p:tav>
                                      </p:tavLst>
                                    </p:anim>
                                  </p:childTnLst>
                                </p:cTn>
                              </p:par>
                            </p:childTnLst>
                          </p:cTn>
                        </p:par>
                        <p:par>
                          <p:cTn id="63" fill="hold">
                            <p:stCondLst>
                              <p:cond delay="4500"/>
                            </p:stCondLst>
                            <p:childTnLst>
                              <p:par>
                                <p:cTn id="64" presetID="53" presetClass="entr" presetSubtype="528"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fltVal val="0"/>
                                          </p:val>
                                        </p:tav>
                                        <p:tav tm="100000">
                                          <p:val>
                                            <p:strVal val="#ppt_w"/>
                                          </p:val>
                                        </p:tav>
                                      </p:tavLst>
                                    </p:anim>
                                    <p:anim calcmode="lin" valueType="num">
                                      <p:cBhvr>
                                        <p:cTn id="67" dur="500" fill="hold"/>
                                        <p:tgtEl>
                                          <p:spTgt spid="33"/>
                                        </p:tgtEl>
                                        <p:attrNameLst>
                                          <p:attrName>ppt_h</p:attrName>
                                        </p:attrNameLst>
                                      </p:cBhvr>
                                      <p:tavLst>
                                        <p:tav tm="0">
                                          <p:val>
                                            <p:fltVal val="0"/>
                                          </p:val>
                                        </p:tav>
                                        <p:tav tm="100000">
                                          <p:val>
                                            <p:strVal val="#ppt_h"/>
                                          </p:val>
                                        </p:tav>
                                      </p:tavLst>
                                    </p:anim>
                                    <p:animEffect transition="in" filter="fade">
                                      <p:cBhvr>
                                        <p:cTn id="68" dur="500"/>
                                        <p:tgtEl>
                                          <p:spTgt spid="33"/>
                                        </p:tgtEl>
                                      </p:cBhvr>
                                    </p:animEffect>
                                    <p:anim calcmode="lin" valueType="num">
                                      <p:cBhvr>
                                        <p:cTn id="69" dur="500" fill="hold"/>
                                        <p:tgtEl>
                                          <p:spTgt spid="33"/>
                                        </p:tgtEl>
                                        <p:attrNameLst>
                                          <p:attrName>ppt_x</p:attrName>
                                        </p:attrNameLst>
                                      </p:cBhvr>
                                      <p:tavLst>
                                        <p:tav tm="0">
                                          <p:val>
                                            <p:fltVal val="0.5"/>
                                          </p:val>
                                        </p:tav>
                                        <p:tav tm="100000">
                                          <p:val>
                                            <p:strVal val="#ppt_x"/>
                                          </p:val>
                                        </p:tav>
                                      </p:tavLst>
                                    </p:anim>
                                    <p:anim calcmode="lin" valueType="num">
                                      <p:cBhvr>
                                        <p:cTn id="70" dur="500" fill="hold"/>
                                        <p:tgtEl>
                                          <p:spTgt spid="33"/>
                                        </p:tgtEl>
                                        <p:attrNameLst>
                                          <p:attrName>ppt_y</p:attrName>
                                        </p:attrNameLst>
                                      </p:cBhvr>
                                      <p:tavLst>
                                        <p:tav tm="0">
                                          <p:val>
                                            <p:fltVal val="0.5"/>
                                          </p:val>
                                        </p:tav>
                                        <p:tav tm="100000">
                                          <p:val>
                                            <p:strVal val="#ppt_y"/>
                                          </p:val>
                                        </p:tav>
                                      </p:tavLst>
                                    </p:anim>
                                  </p:childTnLst>
                                </p:cTn>
                              </p:par>
                            </p:childTnLst>
                          </p:cTn>
                        </p:par>
                        <p:par>
                          <p:cTn id="71" fill="hold">
                            <p:stCondLst>
                              <p:cond delay="5000"/>
                            </p:stCondLst>
                            <p:childTnLst>
                              <p:par>
                                <p:cTn id="72" presetID="53" presetClass="entr" presetSubtype="16"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Effect transition="in" filter="fade">
                                      <p:cBhvr>
                                        <p:cTn id="76" dur="500"/>
                                        <p:tgtEl>
                                          <p:spTgt spid="31"/>
                                        </p:tgtEl>
                                      </p:cBhvr>
                                    </p:animEffect>
                                  </p:childTnLst>
                                </p:cTn>
                              </p:par>
                            </p:childTnLst>
                          </p:cTn>
                        </p:par>
                        <p:par>
                          <p:cTn id="77" fill="hold">
                            <p:stCondLst>
                              <p:cond delay="5500"/>
                            </p:stCondLst>
                            <p:childTnLst>
                              <p:par>
                                <p:cTn id="78" presetID="53" presetClass="entr" presetSubtype="528"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anim calcmode="lin" valueType="num">
                                      <p:cBhvr>
                                        <p:cTn id="83" dur="500" fill="hold"/>
                                        <p:tgtEl>
                                          <p:spTgt spid="28"/>
                                        </p:tgtEl>
                                        <p:attrNameLst>
                                          <p:attrName>ppt_x</p:attrName>
                                        </p:attrNameLst>
                                      </p:cBhvr>
                                      <p:tavLst>
                                        <p:tav tm="0">
                                          <p:val>
                                            <p:fltVal val="0.5"/>
                                          </p:val>
                                        </p:tav>
                                        <p:tav tm="100000">
                                          <p:val>
                                            <p:strVal val="#ppt_x"/>
                                          </p:val>
                                        </p:tav>
                                      </p:tavLst>
                                    </p:anim>
                                    <p:anim calcmode="lin" valueType="num">
                                      <p:cBhvr>
                                        <p:cTn id="84" dur="500" fill="hold"/>
                                        <p:tgtEl>
                                          <p:spTgt spid="28"/>
                                        </p:tgtEl>
                                        <p:attrNameLst>
                                          <p:attrName>ppt_y</p:attrName>
                                        </p:attrNameLst>
                                      </p:cBhvr>
                                      <p:tavLst>
                                        <p:tav tm="0">
                                          <p:val>
                                            <p:fltVal val="0.5"/>
                                          </p:val>
                                        </p:tav>
                                        <p:tav tm="100000">
                                          <p:val>
                                            <p:strVal val="#ppt_y"/>
                                          </p:val>
                                        </p:tav>
                                      </p:tavLst>
                                    </p:anim>
                                  </p:childTnLst>
                                </p:cTn>
                              </p:par>
                            </p:childTnLst>
                          </p:cTn>
                        </p:par>
                        <p:par>
                          <p:cTn id="85" fill="hold">
                            <p:stCondLst>
                              <p:cond delay="6000"/>
                            </p:stCondLst>
                            <p:childTnLst>
                              <p:par>
                                <p:cTn id="86" presetID="53" presetClass="entr" presetSubtype="528" fill="hold" grpId="0" nodeType="after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fltVal val="0"/>
                                          </p:val>
                                        </p:tav>
                                        <p:tav tm="100000">
                                          <p:val>
                                            <p:strVal val="#ppt_h"/>
                                          </p:val>
                                        </p:tav>
                                      </p:tavLst>
                                    </p:anim>
                                    <p:animEffect transition="in" filter="fade">
                                      <p:cBhvr>
                                        <p:cTn id="90" dur="500"/>
                                        <p:tgtEl>
                                          <p:spTgt spid="34"/>
                                        </p:tgtEl>
                                      </p:cBhvr>
                                    </p:animEffect>
                                    <p:anim calcmode="lin" valueType="num">
                                      <p:cBhvr>
                                        <p:cTn id="91" dur="500" fill="hold"/>
                                        <p:tgtEl>
                                          <p:spTgt spid="34"/>
                                        </p:tgtEl>
                                        <p:attrNameLst>
                                          <p:attrName>ppt_x</p:attrName>
                                        </p:attrNameLst>
                                      </p:cBhvr>
                                      <p:tavLst>
                                        <p:tav tm="0">
                                          <p:val>
                                            <p:fltVal val="0.5"/>
                                          </p:val>
                                        </p:tav>
                                        <p:tav tm="100000">
                                          <p:val>
                                            <p:strVal val="#ppt_x"/>
                                          </p:val>
                                        </p:tav>
                                      </p:tavLst>
                                    </p:anim>
                                    <p:anim calcmode="lin" valueType="num">
                                      <p:cBhvr>
                                        <p:cTn id="92" dur="500" fill="hold"/>
                                        <p:tgtEl>
                                          <p:spTgt spid="34"/>
                                        </p:tgtEl>
                                        <p:attrNameLst>
                                          <p:attrName>ppt_y</p:attrName>
                                        </p:attrNameLst>
                                      </p:cBhvr>
                                      <p:tavLst>
                                        <p:tav tm="0">
                                          <p:val>
                                            <p:fltVal val="0.5"/>
                                          </p:val>
                                        </p:tav>
                                        <p:tav tm="100000">
                                          <p:val>
                                            <p:strVal val="#ppt_y"/>
                                          </p:val>
                                        </p:tav>
                                      </p:tavLst>
                                    </p:anim>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p:cTn id="96" dur="500" fill="hold"/>
                                        <p:tgtEl>
                                          <p:spTgt spid="30"/>
                                        </p:tgtEl>
                                        <p:attrNameLst>
                                          <p:attrName>ppt_w</p:attrName>
                                        </p:attrNameLst>
                                      </p:cBhvr>
                                      <p:tavLst>
                                        <p:tav tm="0">
                                          <p:val>
                                            <p:fltVal val="0"/>
                                          </p:val>
                                        </p:tav>
                                        <p:tav tm="100000">
                                          <p:val>
                                            <p:strVal val="#ppt_w"/>
                                          </p:val>
                                        </p:tav>
                                      </p:tavLst>
                                    </p:anim>
                                    <p:anim calcmode="lin" valueType="num">
                                      <p:cBhvr>
                                        <p:cTn id="97" dur="500" fill="hold"/>
                                        <p:tgtEl>
                                          <p:spTgt spid="30"/>
                                        </p:tgtEl>
                                        <p:attrNameLst>
                                          <p:attrName>ppt_h</p:attrName>
                                        </p:attrNameLst>
                                      </p:cBhvr>
                                      <p:tavLst>
                                        <p:tav tm="0">
                                          <p:val>
                                            <p:fltVal val="0"/>
                                          </p:val>
                                        </p:tav>
                                        <p:tav tm="100000">
                                          <p:val>
                                            <p:strVal val="#ppt_h"/>
                                          </p:val>
                                        </p:tav>
                                      </p:tavLst>
                                    </p:anim>
                                    <p:animEffect transition="in" filter="fade">
                                      <p:cBhvr>
                                        <p:cTn id="98" dur="500"/>
                                        <p:tgtEl>
                                          <p:spTgt spid="30"/>
                                        </p:tgtEl>
                                      </p:cBhvr>
                                    </p:animEffect>
                                  </p:childTnLst>
                                </p:cTn>
                              </p:par>
                            </p:childTnLst>
                          </p:cTn>
                        </p:par>
                        <p:par>
                          <p:cTn id="99" fill="hold">
                            <p:stCondLst>
                              <p:cond delay="7000"/>
                            </p:stCondLst>
                            <p:childTnLst>
                              <p:par>
                                <p:cTn id="100" presetID="53" presetClass="entr" presetSubtype="528" fill="hold" grpId="0" nodeType="after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500"/>
                            </p:stCondLst>
                            <p:childTnLst>
                              <p:par>
                                <p:cTn id="108" presetID="53" presetClass="entr" presetSubtype="528"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anim calcmode="lin" valueType="num">
                                      <p:cBhvr>
                                        <p:cTn id="113" dur="500" fill="hold"/>
                                        <p:tgtEl>
                                          <p:spTgt spid="35"/>
                                        </p:tgtEl>
                                        <p:attrNameLst>
                                          <p:attrName>ppt_x</p:attrName>
                                        </p:attrNameLst>
                                      </p:cBhvr>
                                      <p:tavLst>
                                        <p:tav tm="0">
                                          <p:val>
                                            <p:fltVal val="0.5"/>
                                          </p:val>
                                        </p:tav>
                                        <p:tav tm="100000">
                                          <p:val>
                                            <p:strVal val="#ppt_x"/>
                                          </p:val>
                                        </p:tav>
                                      </p:tavLst>
                                    </p:anim>
                                    <p:anim calcmode="lin" valueType="num">
                                      <p:cBhvr>
                                        <p:cTn id="114"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8" grpId="0" animBg="1"/>
      <p:bldP spid="20" grpId="0" animBg="1"/>
      <p:bldP spid="22" grpId="0" animBg="1"/>
      <p:bldP spid="24" grpId="0" animBg="1"/>
      <p:bldP spid="7" grpId="0"/>
      <p:bldP spid="25" grpId="0" animBg="1"/>
      <p:bldP spid="26" grpId="0" animBg="1"/>
      <p:bldP spid="27" grpId="0" animBg="1"/>
      <p:bldP spid="28" grpId="0" animBg="1"/>
      <p:bldP spid="4" grpId="0"/>
      <p:bldP spid="29" grpId="0"/>
      <p:bldP spid="30" grpId="0"/>
      <p:bldP spid="31" grpId="0"/>
      <p:bldP spid="32" grpId="0"/>
      <p:bldP spid="33" grpId="0"/>
      <p:bldP spid="34" grpId="0"/>
      <p:bldP spid="3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CE61113-01BF-4636-A5AF-2A28C117CE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688" y="473336"/>
            <a:ext cx="3820038" cy="5201322"/>
          </a:xfrm>
          <a:prstGeom prst="rect">
            <a:avLst/>
          </a:prstGeom>
          <a:effectLst>
            <a:outerShdw blurRad="63500" sx="102000" sy="102000" algn="ctr" rotWithShape="0">
              <a:prstClr val="black">
                <a:alpha val="40000"/>
              </a:prstClr>
            </a:outerShdw>
          </a:effectLst>
        </p:spPr>
      </p:pic>
      <p:sp>
        <p:nvSpPr>
          <p:cNvPr id="9" name="Rectangle 8">
            <a:extLst>
              <a:ext uri="{FF2B5EF4-FFF2-40B4-BE49-F238E27FC236}">
                <a16:creationId xmlns:a16="http://schemas.microsoft.com/office/drawing/2014/main" id="{8B22EDE6-3013-4C5B-8D96-8CF83CCEA1C1}"/>
              </a:ext>
            </a:extLst>
          </p:cNvPr>
          <p:cNvSpPr/>
          <p:nvPr/>
        </p:nvSpPr>
        <p:spPr>
          <a:xfrm>
            <a:off x="623944" y="1118795"/>
            <a:ext cx="2872291" cy="378669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446E5000-FC1D-4BDF-B915-597166F8669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59509" y="1561203"/>
            <a:ext cx="3473452" cy="4986169"/>
          </a:xfrm>
          <a:prstGeom prst="rect">
            <a:avLst/>
          </a:prstGeom>
          <a:effectLst>
            <a:outerShdw blurRad="63500" sx="102000" sy="102000" algn="ctr" rotWithShape="0">
              <a:prstClr val="black">
                <a:alpha val="40000"/>
              </a:prstClr>
            </a:outerShdw>
          </a:effectLst>
        </p:spPr>
      </p:pic>
      <p:sp>
        <p:nvSpPr>
          <p:cNvPr id="10" name="Rectangle 9">
            <a:extLst>
              <a:ext uri="{FF2B5EF4-FFF2-40B4-BE49-F238E27FC236}">
                <a16:creationId xmlns:a16="http://schemas.microsoft.com/office/drawing/2014/main" id="{081765BD-5450-457B-B580-33DB72C18C19}"/>
              </a:ext>
            </a:extLst>
          </p:cNvPr>
          <p:cNvSpPr/>
          <p:nvPr/>
        </p:nvSpPr>
        <p:spPr>
          <a:xfrm>
            <a:off x="2480245" y="2087831"/>
            <a:ext cx="2048723" cy="3667509"/>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019044CB-130E-4F4B-95FD-76A95EF7D0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B7D014FE-1C19-4C3E-8B0B-E2FEC502EB83}"/>
              </a:ext>
            </a:extLst>
          </p:cNvPr>
          <p:cNvSpPr txBox="1"/>
          <p:nvPr/>
        </p:nvSpPr>
        <p:spPr>
          <a:xfrm>
            <a:off x="5099056" y="1561202"/>
            <a:ext cx="6564807" cy="5416868"/>
          </a:xfrm>
          <a:prstGeom prst="rect">
            <a:avLst/>
          </a:prstGeom>
          <a:noFill/>
        </p:spPr>
        <p:txBody>
          <a:bodyPr wrap="square" rtlCol="0">
            <a:spAutoFit/>
          </a:bodyPr>
          <a:lstStyle/>
          <a:p>
            <a:r>
              <a:rPr lang="en-US" sz="2200" b="1" dirty="0">
                <a:solidFill>
                  <a:srgbClr val="FE4A1E"/>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chemeClr val="bg1"/>
              </a:solidFill>
              <a:latin typeface="Candara" panose="020E0502030303020204" pitchFamily="34" charset="0"/>
            </a:endParaRPr>
          </a:p>
          <a:p>
            <a:r>
              <a:rPr lang="en-US" sz="2000" b="1" dirty="0">
                <a:solidFill>
                  <a:srgbClr val="5C9AD3"/>
                </a:solidFill>
                <a:latin typeface="Candara" panose="020E0502030303020204" pitchFamily="34" charset="0"/>
              </a:rPr>
              <a:t>Lorem Ipsum Dolor</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r>
              <a:rPr lang="en-US" b="1" dirty="0">
                <a:solidFill>
                  <a:srgbClr val="44546B"/>
                </a:solidFill>
                <a:latin typeface="Candara" panose="020E0502030303020204" pitchFamily="34" charset="0"/>
              </a:rPr>
              <a:t>Lorem Ipsum Dolor</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1"/>
              </a:solidFill>
              <a:latin typeface="Candara" panose="020E0502030303020204" pitchFamily="34" charset="0"/>
            </a:endParaRPr>
          </a:p>
          <a:p>
            <a:r>
              <a:rPr lang="en-US" sz="1600" b="1" dirty="0">
                <a:solidFill>
                  <a:srgbClr val="7A7A7A"/>
                </a:solidFill>
                <a:latin typeface="Candara" panose="020E0502030303020204" pitchFamily="34" charset="0"/>
              </a:rPr>
              <a:t>Lorem Ipsum Dolor</a:t>
            </a:r>
          </a:p>
          <a:p>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300"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1043969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anim calcmode="lin" valueType="num">
                                      <p:cBhvr>
                                        <p:cTn id="14" dur="500" fill="hold"/>
                                        <p:tgtEl>
                                          <p:spTgt spid="3"/>
                                        </p:tgtEl>
                                        <p:attrNameLst>
                                          <p:attrName>ppt_x</p:attrName>
                                        </p:attrNameLst>
                                      </p:cBhvr>
                                      <p:tavLst>
                                        <p:tav tm="0">
                                          <p:val>
                                            <p:fltVal val="0.5"/>
                                          </p:val>
                                        </p:tav>
                                        <p:tav tm="100000">
                                          <p:val>
                                            <p:strVal val="#ppt_x"/>
                                          </p:val>
                                        </p:tav>
                                      </p:tavLst>
                                    </p:anim>
                                    <p:anim calcmode="lin" valueType="num">
                                      <p:cBhvr>
                                        <p:cTn id="15" dur="50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14" presetClass="entr" presetSubtype="1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randombar(horizontal)">
                                      <p:cBhvr>
                                        <p:cTn id="19" dur="750"/>
                                        <p:tgtEl>
                                          <p:spTgt spid="9"/>
                                        </p:tgtEl>
                                      </p:cBhvr>
                                    </p:animEffect>
                                  </p:childTnLst>
                                </p:cTn>
                              </p:par>
                            </p:childTnLst>
                          </p:cTn>
                        </p:par>
                        <p:par>
                          <p:cTn id="20" fill="hold">
                            <p:stCondLst>
                              <p:cond delay="1750"/>
                            </p:stCondLst>
                            <p:childTnLst>
                              <p:par>
                                <p:cTn id="21" presetID="53" presetClass="entr" presetSubtype="528"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anim calcmode="lin" valueType="num">
                                      <p:cBhvr>
                                        <p:cTn id="26" dur="500" fill="hold"/>
                                        <p:tgtEl>
                                          <p:spTgt spid="8"/>
                                        </p:tgtEl>
                                        <p:attrNameLst>
                                          <p:attrName>ppt_x</p:attrName>
                                        </p:attrNameLst>
                                      </p:cBhvr>
                                      <p:tavLst>
                                        <p:tav tm="0">
                                          <p:val>
                                            <p:fltVal val="0.5"/>
                                          </p:val>
                                        </p:tav>
                                        <p:tav tm="100000">
                                          <p:val>
                                            <p:strVal val="#ppt_x"/>
                                          </p:val>
                                        </p:tav>
                                      </p:tavLst>
                                    </p:anim>
                                    <p:anim calcmode="lin" valueType="num">
                                      <p:cBhvr>
                                        <p:cTn id="27" dur="500" fill="hold"/>
                                        <p:tgtEl>
                                          <p:spTgt spid="8"/>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14" presetClass="entr" presetSubtype="10"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randombar(horizontal)">
                                      <p:cBhvr>
                                        <p:cTn id="31" dur="750"/>
                                        <p:tgtEl>
                                          <p:spTgt spid="10"/>
                                        </p:tgtEl>
                                      </p:cBhvr>
                                    </p:animEffect>
                                  </p:childTnLst>
                                </p:cTn>
                              </p:par>
                            </p:childTnLst>
                          </p:cTn>
                        </p:par>
                        <p:par>
                          <p:cTn id="32" fill="hold">
                            <p:stCondLst>
                              <p:cond delay="3000"/>
                            </p:stCondLst>
                            <p:childTnLst>
                              <p:par>
                                <p:cTn id="33" presetID="22" presetClass="entr" presetSubtype="1"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ipe(up)">
                                      <p:cBhvr>
                                        <p:cTn id="35" dur="22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1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70" name="Group 69"/>
          <p:cNvGrpSpPr/>
          <p:nvPr/>
        </p:nvGrpSpPr>
        <p:grpSpPr>
          <a:xfrm>
            <a:off x="370046" y="304456"/>
            <a:ext cx="5845156" cy="1230983"/>
            <a:chOff x="587022" y="976809"/>
            <a:chExt cx="5845156" cy="1230983"/>
          </a:xfrm>
        </p:grpSpPr>
        <p:sp>
          <p:nvSpPr>
            <p:cNvPr id="71" name="TextBox 7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72" name="TextBox 71"/>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79" name="Rectangle 78"/>
          <p:cNvSpPr/>
          <p:nvPr/>
        </p:nvSpPr>
        <p:spPr>
          <a:xfrm rot="2669719">
            <a:off x="692902" y="2478269"/>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rot="2669719">
            <a:off x="681611" y="3869658"/>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rot="2669719">
            <a:off x="687257" y="5170709"/>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6"/>
          <p:cNvSpPr>
            <a:spLocks noChangeArrowheads="1"/>
          </p:cNvSpPr>
          <p:nvPr/>
        </p:nvSpPr>
        <p:spPr bwMode="auto">
          <a:xfrm>
            <a:off x="819142" y="2622083"/>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83" name="Freeform 15"/>
          <p:cNvSpPr>
            <a:spLocks noChangeArrowheads="1"/>
          </p:cNvSpPr>
          <p:nvPr/>
        </p:nvSpPr>
        <p:spPr bwMode="auto">
          <a:xfrm>
            <a:off x="807850" y="3994752"/>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84" name="Freeform 5"/>
          <p:cNvSpPr>
            <a:spLocks noChangeArrowheads="1"/>
          </p:cNvSpPr>
          <p:nvPr/>
        </p:nvSpPr>
        <p:spPr bwMode="auto">
          <a:xfrm>
            <a:off x="813496" y="5300484"/>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85" name="Text Box 10"/>
          <p:cNvSpPr txBox="1">
            <a:spLocks noChangeArrowheads="1"/>
          </p:cNvSpPr>
          <p:nvPr/>
        </p:nvSpPr>
        <p:spPr bwMode="auto">
          <a:xfrm>
            <a:off x="1411715" y="2560774"/>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6" name="Text Box 10"/>
          <p:cNvSpPr txBox="1">
            <a:spLocks noChangeArrowheads="1"/>
          </p:cNvSpPr>
          <p:nvPr/>
        </p:nvSpPr>
        <p:spPr bwMode="auto">
          <a:xfrm>
            <a:off x="1411715" y="394734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7" name="Text Box 10"/>
          <p:cNvSpPr txBox="1">
            <a:spLocks noChangeArrowheads="1"/>
          </p:cNvSpPr>
          <p:nvPr/>
        </p:nvSpPr>
        <p:spPr bwMode="auto">
          <a:xfrm>
            <a:off x="1411715" y="524260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93" name="Group 92"/>
          <p:cNvGrpSpPr/>
          <p:nvPr/>
        </p:nvGrpSpPr>
        <p:grpSpPr>
          <a:xfrm>
            <a:off x="4961426" y="-1"/>
            <a:ext cx="7246731" cy="6858003"/>
            <a:chOff x="4961426" y="-1"/>
            <a:chExt cx="7246731" cy="6858003"/>
          </a:xfrm>
        </p:grpSpPr>
        <p:grpSp>
          <p:nvGrpSpPr>
            <p:cNvPr id="92" name="Group 91"/>
            <p:cNvGrpSpPr/>
            <p:nvPr/>
          </p:nvGrpSpPr>
          <p:grpSpPr>
            <a:xfrm>
              <a:off x="4961426" y="-1"/>
              <a:ext cx="5078533" cy="6858003"/>
              <a:chOff x="4961426" y="-1"/>
              <a:chExt cx="5078533" cy="6858003"/>
            </a:xfrm>
          </p:grpSpPr>
          <p:sp>
            <p:nvSpPr>
              <p:cNvPr id="27" name="Freeform 26"/>
              <p:cNvSpPr/>
              <p:nvPr/>
            </p:nvSpPr>
            <p:spPr>
              <a:xfrm>
                <a:off x="6255016" y="910008"/>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8005407" y="-1"/>
                <a:ext cx="2034552" cy="843006"/>
              </a:xfrm>
              <a:custGeom>
                <a:avLst/>
                <a:gdLst>
                  <a:gd name="connsiteX0" fmla="*/ 280962 w 2034552"/>
                  <a:gd name="connsiteY0" fmla="*/ 0 h 843006"/>
                  <a:gd name="connsiteX1" fmla="*/ 2034552 w 2034552"/>
                  <a:gd name="connsiteY1" fmla="*/ 0 h 843006"/>
                  <a:gd name="connsiteX2" fmla="*/ 1805956 w 2034552"/>
                  <a:gd name="connsiteY2" fmla="*/ 468691 h 843006"/>
                  <a:gd name="connsiteX3" fmla="*/ 1804948 w 2034552"/>
                  <a:gd name="connsiteY3" fmla="*/ 474434 h 843006"/>
                  <a:gd name="connsiteX4" fmla="*/ 1633214 w 2034552"/>
                  <a:gd name="connsiteY4" fmla="*/ 707447 h 843006"/>
                  <a:gd name="connsiteX5" fmla="*/ 1373719 w 2034552"/>
                  <a:gd name="connsiteY5" fmla="*/ 835703 h 843006"/>
                  <a:gd name="connsiteX6" fmla="*/ 1363341 w 2034552"/>
                  <a:gd name="connsiteY6" fmla="*/ 835679 h 843006"/>
                  <a:gd name="connsiteX7" fmla="*/ 1359148 w 2034552"/>
                  <a:gd name="connsiteY7" fmla="*/ 838505 h 843006"/>
                  <a:gd name="connsiteX8" fmla="*/ 1336856 w 2034552"/>
                  <a:gd name="connsiteY8" fmla="*/ 843006 h 843006"/>
                  <a:gd name="connsiteX9" fmla="*/ 193728 w 2034552"/>
                  <a:gd name="connsiteY9" fmla="*/ 843006 h 843006"/>
                  <a:gd name="connsiteX10" fmla="*/ 171436 w 2034552"/>
                  <a:gd name="connsiteY10" fmla="*/ 838505 h 843006"/>
                  <a:gd name="connsiteX11" fmla="*/ 164945 w 2034552"/>
                  <a:gd name="connsiteY11" fmla="*/ 834129 h 843006"/>
                  <a:gd name="connsiteX12" fmla="*/ 157172 w 2034552"/>
                  <a:gd name="connsiteY12" fmla="*/ 833606 h 843006"/>
                  <a:gd name="connsiteX13" fmla="*/ 11752 w 2034552"/>
                  <a:gd name="connsiteY13" fmla="*/ 689316 h 843006"/>
                  <a:gd name="connsiteX14" fmla="*/ 12599 w 2034552"/>
                  <a:gd name="connsiteY14" fmla="*/ 542692 h 843006"/>
                  <a:gd name="connsiteX15" fmla="*/ 30134 w 2034552"/>
                  <a:gd name="connsiteY15" fmla="*/ 514273 h 84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34552" h="843006">
                    <a:moveTo>
                      <a:pt x="280962" y="0"/>
                    </a:moveTo>
                    <a:lnTo>
                      <a:pt x="2034552" y="0"/>
                    </a:lnTo>
                    <a:lnTo>
                      <a:pt x="1805956" y="468691"/>
                    </a:lnTo>
                    <a:lnTo>
                      <a:pt x="1804948" y="474434"/>
                    </a:lnTo>
                    <a:cubicBezTo>
                      <a:pt x="1784695" y="545183"/>
                      <a:pt x="1722968" y="632254"/>
                      <a:pt x="1633214" y="707447"/>
                    </a:cubicBezTo>
                    <a:cubicBezTo>
                      <a:pt x="1543460" y="782640"/>
                      <a:pt x="1446921" y="828157"/>
                      <a:pt x="1373719" y="835703"/>
                    </a:cubicBezTo>
                    <a:lnTo>
                      <a:pt x="1363341" y="835679"/>
                    </a:lnTo>
                    <a:lnTo>
                      <a:pt x="1359148" y="838505"/>
                    </a:lnTo>
                    <a:cubicBezTo>
                      <a:pt x="1352296" y="841403"/>
                      <a:pt x="1344763" y="843006"/>
                      <a:pt x="1336856" y="843006"/>
                    </a:cubicBezTo>
                    <a:lnTo>
                      <a:pt x="193728" y="843006"/>
                    </a:lnTo>
                    <a:cubicBezTo>
                      <a:pt x="185821" y="843006"/>
                      <a:pt x="178288" y="841403"/>
                      <a:pt x="171436" y="838505"/>
                    </a:cubicBezTo>
                    <a:lnTo>
                      <a:pt x="164945" y="834129"/>
                    </a:lnTo>
                    <a:lnTo>
                      <a:pt x="157172" y="833606"/>
                    </a:lnTo>
                    <a:cubicBezTo>
                      <a:pt x="95079" y="822007"/>
                      <a:pt x="36588" y="767120"/>
                      <a:pt x="11752" y="689316"/>
                    </a:cubicBezTo>
                    <a:cubicBezTo>
                      <a:pt x="-4805" y="637446"/>
                      <a:pt x="-3269" y="585212"/>
                      <a:pt x="12599" y="542692"/>
                    </a:cubicBezTo>
                    <a:lnTo>
                      <a:pt x="30134" y="514273"/>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5339109" y="4517569"/>
                <a:ext cx="2365012" cy="1793324"/>
              </a:xfrm>
              <a:custGeom>
                <a:avLst/>
                <a:gdLst>
                  <a:gd name="connsiteX0" fmla="*/ 992181 w 2365012"/>
                  <a:gd name="connsiteY0" fmla="*/ 0 h 1793324"/>
                  <a:gd name="connsiteX1" fmla="*/ 1028601 w 2365012"/>
                  <a:gd name="connsiteY1" fmla="*/ 2284 h 1793324"/>
                  <a:gd name="connsiteX2" fmla="*/ 2158463 w 2365012"/>
                  <a:gd name="connsiteY2" fmla="*/ 2284 h 1793324"/>
                  <a:gd name="connsiteX3" fmla="*/ 2180755 w 2365012"/>
                  <a:gd name="connsiteY3" fmla="*/ 6784 h 1793324"/>
                  <a:gd name="connsiteX4" fmla="*/ 2187733 w 2365012"/>
                  <a:gd name="connsiteY4" fmla="*/ 11489 h 1793324"/>
                  <a:gd name="connsiteX5" fmla="*/ 2206522 w 2365012"/>
                  <a:gd name="connsiteY5" fmla="*/ 10406 h 1793324"/>
                  <a:gd name="connsiteX6" fmla="*/ 2351942 w 2365012"/>
                  <a:gd name="connsiteY6" fmla="*/ 154697 h 1793324"/>
                  <a:gd name="connsiteX7" fmla="*/ 2363678 w 2365012"/>
                  <a:gd name="connsiteY7" fmla="*/ 231515 h 1793324"/>
                  <a:gd name="connsiteX8" fmla="*/ 2362080 w 2365012"/>
                  <a:gd name="connsiteY8" fmla="*/ 240376 h 1793324"/>
                  <a:gd name="connsiteX9" fmla="*/ 2365012 w 2365012"/>
                  <a:gd name="connsiteY9" fmla="*/ 261267 h 1793324"/>
                  <a:gd name="connsiteX10" fmla="*/ 2359285 w 2365012"/>
                  <a:gd name="connsiteY10" fmla="*/ 283277 h 1793324"/>
                  <a:gd name="connsiteX11" fmla="*/ 2351452 w 2365012"/>
                  <a:gd name="connsiteY11" fmla="*/ 299336 h 1793324"/>
                  <a:gd name="connsiteX12" fmla="*/ 2351095 w 2365012"/>
                  <a:gd name="connsiteY12" fmla="*/ 301320 h 1793324"/>
                  <a:gd name="connsiteX13" fmla="*/ 2348183 w 2365012"/>
                  <a:gd name="connsiteY13" fmla="*/ 306040 h 1793324"/>
                  <a:gd name="connsiteX14" fmla="*/ 2069350 w 2365012"/>
                  <a:gd name="connsiteY14" fmla="*/ 877734 h 1793324"/>
                  <a:gd name="connsiteX15" fmla="*/ 2069954 w 2365012"/>
                  <a:gd name="connsiteY15" fmla="*/ 877734 h 1793324"/>
                  <a:gd name="connsiteX16" fmla="*/ 1805956 w 2365012"/>
                  <a:gd name="connsiteY16" fmla="*/ 1419009 h 1793324"/>
                  <a:gd name="connsiteX17" fmla="*/ 1804948 w 2365012"/>
                  <a:gd name="connsiteY17" fmla="*/ 1424752 h 1793324"/>
                  <a:gd name="connsiteX18" fmla="*/ 1633214 w 2365012"/>
                  <a:gd name="connsiteY18" fmla="*/ 1657765 h 1793324"/>
                  <a:gd name="connsiteX19" fmla="*/ 1373719 w 2365012"/>
                  <a:gd name="connsiteY19" fmla="*/ 1786021 h 1793324"/>
                  <a:gd name="connsiteX20" fmla="*/ 1363341 w 2365012"/>
                  <a:gd name="connsiteY20" fmla="*/ 1785997 h 1793324"/>
                  <a:gd name="connsiteX21" fmla="*/ 1359148 w 2365012"/>
                  <a:gd name="connsiteY21" fmla="*/ 1788823 h 1793324"/>
                  <a:gd name="connsiteX22" fmla="*/ 1336856 w 2365012"/>
                  <a:gd name="connsiteY22" fmla="*/ 1793324 h 1793324"/>
                  <a:gd name="connsiteX23" fmla="*/ 193728 w 2365012"/>
                  <a:gd name="connsiteY23" fmla="*/ 1793324 h 1793324"/>
                  <a:gd name="connsiteX24" fmla="*/ 171436 w 2365012"/>
                  <a:gd name="connsiteY24" fmla="*/ 1788823 h 1793324"/>
                  <a:gd name="connsiteX25" fmla="*/ 164945 w 2365012"/>
                  <a:gd name="connsiteY25" fmla="*/ 1784447 h 1793324"/>
                  <a:gd name="connsiteX26" fmla="*/ 157172 w 2365012"/>
                  <a:gd name="connsiteY26" fmla="*/ 1783924 h 1793324"/>
                  <a:gd name="connsiteX27" fmla="*/ 11752 w 2365012"/>
                  <a:gd name="connsiteY27" fmla="*/ 1639634 h 1793324"/>
                  <a:gd name="connsiteX28" fmla="*/ 12599 w 2365012"/>
                  <a:gd name="connsiteY28" fmla="*/ 1493010 h 1793324"/>
                  <a:gd name="connsiteX29" fmla="*/ 30134 w 2365012"/>
                  <a:gd name="connsiteY29" fmla="*/ 1464591 h 1793324"/>
                  <a:gd name="connsiteX30" fmla="*/ 305393 w 2365012"/>
                  <a:gd name="connsiteY30" fmla="*/ 900229 h 1793324"/>
                  <a:gd name="connsiteX31" fmla="*/ 304788 w 2365012"/>
                  <a:gd name="connsiteY31" fmla="*/ 900229 h 1793324"/>
                  <a:gd name="connsiteX32" fmla="*/ 557181 w 2365012"/>
                  <a:gd name="connsiteY32" fmla="*/ 382746 h 1793324"/>
                  <a:gd name="connsiteX33" fmla="*/ 560951 w 2365012"/>
                  <a:gd name="connsiteY33" fmla="*/ 361268 h 1793324"/>
                  <a:gd name="connsiteX34" fmla="*/ 732685 w 2365012"/>
                  <a:gd name="connsiteY34" fmla="*/ 128255 h 1793324"/>
                  <a:gd name="connsiteX35" fmla="*/ 992181 w 2365012"/>
                  <a:gd name="connsiteY35"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365012" h="1793324">
                    <a:moveTo>
                      <a:pt x="992181" y="0"/>
                    </a:moveTo>
                    <a:lnTo>
                      <a:pt x="1028601" y="2284"/>
                    </a:lnTo>
                    <a:lnTo>
                      <a:pt x="2158463" y="2284"/>
                    </a:lnTo>
                    <a:cubicBezTo>
                      <a:pt x="2166370" y="2284"/>
                      <a:pt x="2173904" y="3886"/>
                      <a:pt x="2180755" y="6784"/>
                    </a:cubicBezTo>
                    <a:lnTo>
                      <a:pt x="2187733" y="11489"/>
                    </a:lnTo>
                    <a:lnTo>
                      <a:pt x="2206522" y="10406"/>
                    </a:lnTo>
                    <a:cubicBezTo>
                      <a:pt x="2268616" y="22006"/>
                      <a:pt x="2327107" y="76893"/>
                      <a:pt x="2351942" y="154697"/>
                    </a:cubicBezTo>
                    <a:cubicBezTo>
                      <a:pt x="2360221" y="180631"/>
                      <a:pt x="2363976" y="206657"/>
                      <a:pt x="2363678" y="231515"/>
                    </a:cubicBezTo>
                    <a:lnTo>
                      <a:pt x="2362080" y="240376"/>
                    </a:lnTo>
                    <a:lnTo>
                      <a:pt x="2365012" y="261267"/>
                    </a:lnTo>
                    <a:cubicBezTo>
                      <a:pt x="2364614" y="268696"/>
                      <a:pt x="2362752" y="276169"/>
                      <a:pt x="2359285" y="283277"/>
                    </a:cubicBezTo>
                    <a:lnTo>
                      <a:pt x="2351452" y="299336"/>
                    </a:lnTo>
                    <a:lnTo>
                      <a:pt x="2351095" y="301320"/>
                    </a:lnTo>
                    <a:lnTo>
                      <a:pt x="2348183" y="306040"/>
                    </a:lnTo>
                    <a:lnTo>
                      <a:pt x="2069350" y="877734"/>
                    </a:lnTo>
                    <a:lnTo>
                      <a:pt x="2069954" y="877734"/>
                    </a:lnTo>
                    <a:lnTo>
                      <a:pt x="1805956" y="1419009"/>
                    </a:lnTo>
                    <a:lnTo>
                      <a:pt x="1804948" y="1424752"/>
                    </a:lnTo>
                    <a:cubicBezTo>
                      <a:pt x="1784695" y="1495501"/>
                      <a:pt x="1722968" y="1582572"/>
                      <a:pt x="1633214" y="1657765"/>
                    </a:cubicBezTo>
                    <a:cubicBezTo>
                      <a:pt x="1543460" y="1732958"/>
                      <a:pt x="1446921" y="1778475"/>
                      <a:pt x="1373719" y="1786021"/>
                    </a:cubicBezTo>
                    <a:lnTo>
                      <a:pt x="1363341" y="1785997"/>
                    </a:lnTo>
                    <a:lnTo>
                      <a:pt x="1359148" y="1788823"/>
                    </a:lnTo>
                    <a:cubicBezTo>
                      <a:pt x="1352296" y="1791721"/>
                      <a:pt x="1344763" y="1793324"/>
                      <a:pt x="1336856" y="1793324"/>
                    </a:cubicBez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64"/>
              <p:cNvSpPr/>
              <p:nvPr/>
            </p:nvSpPr>
            <p:spPr>
              <a:xfrm>
                <a:off x="4961426" y="6377165"/>
                <a:ext cx="1855672" cy="480837"/>
              </a:xfrm>
              <a:custGeom>
                <a:avLst/>
                <a:gdLst>
                  <a:gd name="connsiteX0" fmla="*/ 482841 w 1855672"/>
                  <a:gd name="connsiteY0" fmla="*/ 0 h 480837"/>
                  <a:gd name="connsiteX1" fmla="*/ 519261 w 1855672"/>
                  <a:gd name="connsiteY1" fmla="*/ 2284 h 480837"/>
                  <a:gd name="connsiteX2" fmla="*/ 1649123 w 1855672"/>
                  <a:gd name="connsiteY2" fmla="*/ 2284 h 480837"/>
                  <a:gd name="connsiteX3" fmla="*/ 1671415 w 1855672"/>
                  <a:gd name="connsiteY3" fmla="*/ 6784 h 480837"/>
                  <a:gd name="connsiteX4" fmla="*/ 1678393 w 1855672"/>
                  <a:gd name="connsiteY4" fmla="*/ 11489 h 480837"/>
                  <a:gd name="connsiteX5" fmla="*/ 1697182 w 1855672"/>
                  <a:gd name="connsiteY5" fmla="*/ 10406 h 480837"/>
                  <a:gd name="connsiteX6" fmla="*/ 1842602 w 1855672"/>
                  <a:gd name="connsiteY6" fmla="*/ 154697 h 480837"/>
                  <a:gd name="connsiteX7" fmla="*/ 1854338 w 1855672"/>
                  <a:gd name="connsiteY7" fmla="*/ 231515 h 480837"/>
                  <a:gd name="connsiteX8" fmla="*/ 1852740 w 1855672"/>
                  <a:gd name="connsiteY8" fmla="*/ 240376 h 480837"/>
                  <a:gd name="connsiteX9" fmla="*/ 1855672 w 1855672"/>
                  <a:gd name="connsiteY9" fmla="*/ 261267 h 480837"/>
                  <a:gd name="connsiteX10" fmla="*/ 1849945 w 1855672"/>
                  <a:gd name="connsiteY10" fmla="*/ 283277 h 480837"/>
                  <a:gd name="connsiteX11" fmla="*/ 1842112 w 1855672"/>
                  <a:gd name="connsiteY11" fmla="*/ 299336 h 480837"/>
                  <a:gd name="connsiteX12" fmla="*/ 1841755 w 1855672"/>
                  <a:gd name="connsiteY12" fmla="*/ 301320 h 480837"/>
                  <a:gd name="connsiteX13" fmla="*/ 1838843 w 1855672"/>
                  <a:gd name="connsiteY13" fmla="*/ 306040 h 480837"/>
                  <a:gd name="connsiteX14" fmla="*/ 1753590 w 1855672"/>
                  <a:gd name="connsiteY14" fmla="*/ 480837 h 480837"/>
                  <a:gd name="connsiteX15" fmla="*/ 0 w 1855672"/>
                  <a:gd name="connsiteY15" fmla="*/ 480837 h 480837"/>
                  <a:gd name="connsiteX16" fmla="*/ 47841 w 1855672"/>
                  <a:gd name="connsiteY16" fmla="*/ 382746 h 480837"/>
                  <a:gd name="connsiteX17" fmla="*/ 51611 w 1855672"/>
                  <a:gd name="connsiteY17" fmla="*/ 361268 h 480837"/>
                  <a:gd name="connsiteX18" fmla="*/ 223345 w 1855672"/>
                  <a:gd name="connsiteY18" fmla="*/ 128255 h 480837"/>
                  <a:gd name="connsiteX19" fmla="*/ 482841 w 1855672"/>
                  <a:gd name="connsiteY19" fmla="*/ 0 h 48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55672" h="480837">
                    <a:moveTo>
                      <a:pt x="482841" y="0"/>
                    </a:moveTo>
                    <a:lnTo>
                      <a:pt x="519261" y="2284"/>
                    </a:lnTo>
                    <a:lnTo>
                      <a:pt x="1649123" y="2284"/>
                    </a:lnTo>
                    <a:cubicBezTo>
                      <a:pt x="1657030" y="2284"/>
                      <a:pt x="1664564" y="3886"/>
                      <a:pt x="1671415" y="6784"/>
                    </a:cubicBezTo>
                    <a:lnTo>
                      <a:pt x="1678393" y="11489"/>
                    </a:lnTo>
                    <a:lnTo>
                      <a:pt x="1697182" y="10406"/>
                    </a:lnTo>
                    <a:cubicBezTo>
                      <a:pt x="1759276" y="22006"/>
                      <a:pt x="1817767" y="76893"/>
                      <a:pt x="1842602" y="154697"/>
                    </a:cubicBezTo>
                    <a:cubicBezTo>
                      <a:pt x="1850881" y="180631"/>
                      <a:pt x="1854636" y="206657"/>
                      <a:pt x="1854338" y="231515"/>
                    </a:cubicBezTo>
                    <a:lnTo>
                      <a:pt x="1852740" y="240376"/>
                    </a:lnTo>
                    <a:lnTo>
                      <a:pt x="1855672" y="261267"/>
                    </a:lnTo>
                    <a:cubicBezTo>
                      <a:pt x="1855274" y="268696"/>
                      <a:pt x="1853412" y="276169"/>
                      <a:pt x="1849945" y="283277"/>
                    </a:cubicBezTo>
                    <a:lnTo>
                      <a:pt x="1842112" y="299336"/>
                    </a:lnTo>
                    <a:lnTo>
                      <a:pt x="1841755" y="301320"/>
                    </a:lnTo>
                    <a:lnTo>
                      <a:pt x="1838843" y="306040"/>
                    </a:lnTo>
                    <a:lnTo>
                      <a:pt x="1753590" y="480837"/>
                    </a:lnTo>
                    <a:lnTo>
                      <a:pt x="0" y="480837"/>
                    </a:lnTo>
                    <a:lnTo>
                      <a:pt x="47841" y="382746"/>
                    </a:lnTo>
                    <a:lnTo>
                      <a:pt x="51611" y="361268"/>
                    </a:lnTo>
                    <a:cubicBezTo>
                      <a:pt x="71865" y="290520"/>
                      <a:pt x="133591" y="203448"/>
                      <a:pt x="223345" y="128255"/>
                    </a:cubicBezTo>
                    <a:cubicBezTo>
                      <a:pt x="313099" y="53063"/>
                      <a:pt x="409638" y="7545"/>
                      <a:pt x="482841"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1" name="Group 90"/>
            <p:cNvGrpSpPr/>
            <p:nvPr/>
          </p:nvGrpSpPr>
          <p:grpSpPr>
            <a:xfrm>
              <a:off x="6814748" y="30244"/>
              <a:ext cx="4937778" cy="6827757"/>
              <a:chOff x="6814748" y="30244"/>
              <a:chExt cx="4937778" cy="6827757"/>
            </a:xfrm>
          </p:grpSpPr>
          <p:sp>
            <p:nvSpPr>
              <p:cNvPr id="31" name="Freeform 30"/>
              <p:cNvSpPr/>
              <p:nvPr/>
            </p:nvSpPr>
            <p:spPr>
              <a:xfrm>
                <a:off x="8533642" y="30244"/>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4"/>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6814748" y="3670557"/>
                <a:ext cx="3175773" cy="3187444"/>
              </a:xfrm>
              <a:custGeom>
                <a:avLst/>
                <a:gdLst>
                  <a:gd name="connsiteX0" fmla="*/ 1802942 w 3175773"/>
                  <a:gd name="connsiteY0" fmla="*/ 0 h 3187444"/>
                  <a:gd name="connsiteX1" fmla="*/ 1839362 w 3175773"/>
                  <a:gd name="connsiteY1" fmla="*/ 2284 h 3187444"/>
                  <a:gd name="connsiteX2" fmla="*/ 2969224 w 3175773"/>
                  <a:gd name="connsiteY2" fmla="*/ 2284 h 3187444"/>
                  <a:gd name="connsiteX3" fmla="*/ 2991516 w 3175773"/>
                  <a:gd name="connsiteY3" fmla="*/ 6784 h 3187444"/>
                  <a:gd name="connsiteX4" fmla="*/ 2998494 w 3175773"/>
                  <a:gd name="connsiteY4" fmla="*/ 11489 h 3187444"/>
                  <a:gd name="connsiteX5" fmla="*/ 3017283 w 3175773"/>
                  <a:gd name="connsiteY5" fmla="*/ 10406 h 3187444"/>
                  <a:gd name="connsiteX6" fmla="*/ 3162703 w 3175773"/>
                  <a:gd name="connsiteY6" fmla="*/ 154697 h 3187444"/>
                  <a:gd name="connsiteX7" fmla="*/ 3174439 w 3175773"/>
                  <a:gd name="connsiteY7" fmla="*/ 231515 h 3187444"/>
                  <a:gd name="connsiteX8" fmla="*/ 3172841 w 3175773"/>
                  <a:gd name="connsiteY8" fmla="*/ 240376 h 3187444"/>
                  <a:gd name="connsiteX9" fmla="*/ 3175773 w 3175773"/>
                  <a:gd name="connsiteY9" fmla="*/ 261267 h 3187444"/>
                  <a:gd name="connsiteX10" fmla="*/ 3170046 w 3175773"/>
                  <a:gd name="connsiteY10" fmla="*/ 283277 h 3187444"/>
                  <a:gd name="connsiteX11" fmla="*/ 3162213 w 3175773"/>
                  <a:gd name="connsiteY11" fmla="*/ 299336 h 3187444"/>
                  <a:gd name="connsiteX12" fmla="*/ 3161856 w 3175773"/>
                  <a:gd name="connsiteY12" fmla="*/ 301320 h 3187444"/>
                  <a:gd name="connsiteX13" fmla="*/ 3158944 w 3175773"/>
                  <a:gd name="connsiteY13" fmla="*/ 306040 h 3187444"/>
                  <a:gd name="connsiteX14" fmla="*/ 1762845 w 3175773"/>
                  <a:gd name="connsiteY14" fmla="*/ 3168467 h 3187444"/>
                  <a:gd name="connsiteX15" fmla="*/ 1761837 w 3175773"/>
                  <a:gd name="connsiteY15" fmla="*/ 3174210 h 3187444"/>
                  <a:gd name="connsiteX16" fmla="*/ 1756429 w 3175773"/>
                  <a:gd name="connsiteY16" fmla="*/ 3187444 h 3187444"/>
                  <a:gd name="connsiteX17" fmla="*/ 0 w 3175773"/>
                  <a:gd name="connsiteY17" fmla="*/ 3187444 h 3187444"/>
                  <a:gd name="connsiteX18" fmla="*/ 1367942 w 3175773"/>
                  <a:gd name="connsiteY18" fmla="*/ 382746 h 3187444"/>
                  <a:gd name="connsiteX19" fmla="*/ 1371712 w 3175773"/>
                  <a:gd name="connsiteY19" fmla="*/ 361268 h 3187444"/>
                  <a:gd name="connsiteX20" fmla="*/ 1543446 w 3175773"/>
                  <a:gd name="connsiteY20" fmla="*/ 128255 h 3187444"/>
                  <a:gd name="connsiteX21" fmla="*/ 1802942 w 3175773"/>
                  <a:gd name="connsiteY21" fmla="*/ 0 h 31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5773" h="3187444">
                    <a:moveTo>
                      <a:pt x="1802942" y="0"/>
                    </a:moveTo>
                    <a:lnTo>
                      <a:pt x="1839362" y="2284"/>
                    </a:lnTo>
                    <a:lnTo>
                      <a:pt x="2969224" y="2284"/>
                    </a:lnTo>
                    <a:cubicBezTo>
                      <a:pt x="2977131" y="2284"/>
                      <a:pt x="2984665" y="3886"/>
                      <a:pt x="2991516" y="6784"/>
                    </a:cubicBezTo>
                    <a:lnTo>
                      <a:pt x="2998494" y="11489"/>
                    </a:lnTo>
                    <a:lnTo>
                      <a:pt x="3017283" y="10406"/>
                    </a:lnTo>
                    <a:cubicBezTo>
                      <a:pt x="3079377" y="22006"/>
                      <a:pt x="3137868" y="76893"/>
                      <a:pt x="3162703" y="154697"/>
                    </a:cubicBezTo>
                    <a:cubicBezTo>
                      <a:pt x="3170982" y="180631"/>
                      <a:pt x="3174737" y="206657"/>
                      <a:pt x="3174439" y="231515"/>
                    </a:cubicBezTo>
                    <a:lnTo>
                      <a:pt x="3172841" y="240376"/>
                    </a:lnTo>
                    <a:lnTo>
                      <a:pt x="3175773" y="261267"/>
                    </a:lnTo>
                    <a:cubicBezTo>
                      <a:pt x="3175375" y="268696"/>
                      <a:pt x="3173513" y="276169"/>
                      <a:pt x="3170046" y="283277"/>
                    </a:cubicBezTo>
                    <a:lnTo>
                      <a:pt x="3162213" y="299336"/>
                    </a:lnTo>
                    <a:lnTo>
                      <a:pt x="3161856" y="301320"/>
                    </a:lnTo>
                    <a:lnTo>
                      <a:pt x="3158944" y="306040"/>
                    </a:lnTo>
                    <a:lnTo>
                      <a:pt x="1762845" y="3168467"/>
                    </a:lnTo>
                    <a:lnTo>
                      <a:pt x="1761837" y="3174210"/>
                    </a:lnTo>
                    <a:lnTo>
                      <a:pt x="1756429" y="3187444"/>
                    </a:lnTo>
                    <a:lnTo>
                      <a:pt x="0" y="3187444"/>
                    </a:lnTo>
                    <a:lnTo>
                      <a:pt x="1367942" y="382746"/>
                    </a:lnTo>
                    <a:lnTo>
                      <a:pt x="1371712" y="361268"/>
                    </a:lnTo>
                    <a:cubicBezTo>
                      <a:pt x="1391966" y="290520"/>
                      <a:pt x="1453692" y="203448"/>
                      <a:pt x="1543446" y="128255"/>
                    </a:cubicBezTo>
                    <a:cubicBezTo>
                      <a:pt x="1633200" y="53063"/>
                      <a:pt x="1729739" y="7545"/>
                      <a:pt x="1802942" y="0"/>
                    </a:cubicBezTo>
                    <a:close/>
                  </a:path>
                </a:pathLst>
              </a:custGeom>
              <a:blipFill>
                <a:blip r:embed="rId5"/>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p:cNvGrpSpPr/>
            <p:nvPr/>
          </p:nvGrpSpPr>
          <p:grpSpPr>
            <a:xfrm>
              <a:off x="8665846" y="-1"/>
              <a:ext cx="3542311" cy="6858002"/>
              <a:chOff x="8665846" y="-1"/>
              <a:chExt cx="3542311" cy="6858002"/>
            </a:xfrm>
          </p:grpSpPr>
          <p:sp>
            <p:nvSpPr>
              <p:cNvPr id="56" name="Freeform 55"/>
              <p:cNvSpPr/>
              <p:nvPr/>
            </p:nvSpPr>
            <p:spPr>
              <a:xfrm>
                <a:off x="9169659" y="2540417"/>
                <a:ext cx="3038498" cy="3542782"/>
              </a:xfrm>
              <a:custGeom>
                <a:avLst/>
                <a:gdLst>
                  <a:gd name="connsiteX0" fmla="*/ 1846053 w 3038498"/>
                  <a:gd name="connsiteY0" fmla="*/ 0 h 3542782"/>
                  <a:gd name="connsiteX1" fmla="*/ 1882473 w 3038498"/>
                  <a:gd name="connsiteY1" fmla="*/ 2284 h 3542782"/>
                  <a:gd name="connsiteX2" fmla="*/ 3012335 w 3038498"/>
                  <a:gd name="connsiteY2" fmla="*/ 2284 h 3542782"/>
                  <a:gd name="connsiteX3" fmla="*/ 3034627 w 3038498"/>
                  <a:gd name="connsiteY3" fmla="*/ 6784 h 3542782"/>
                  <a:gd name="connsiteX4" fmla="*/ 3038498 w 3038498"/>
                  <a:gd name="connsiteY4" fmla="*/ 9394 h 3542782"/>
                  <a:gd name="connsiteX5" fmla="*/ 3038498 w 3038498"/>
                  <a:gd name="connsiteY5" fmla="*/ 641382 h 3542782"/>
                  <a:gd name="connsiteX6" fmla="*/ 1805956 w 3038498"/>
                  <a:gd name="connsiteY6" fmla="*/ 3168467 h 3542782"/>
                  <a:gd name="connsiteX7" fmla="*/ 1804948 w 3038498"/>
                  <a:gd name="connsiteY7" fmla="*/ 3174210 h 3542782"/>
                  <a:gd name="connsiteX8" fmla="*/ 1633214 w 3038498"/>
                  <a:gd name="connsiteY8" fmla="*/ 3407223 h 3542782"/>
                  <a:gd name="connsiteX9" fmla="*/ 1373719 w 3038498"/>
                  <a:gd name="connsiteY9" fmla="*/ 3535479 h 3542782"/>
                  <a:gd name="connsiteX10" fmla="*/ 1363341 w 3038498"/>
                  <a:gd name="connsiteY10" fmla="*/ 3535455 h 3542782"/>
                  <a:gd name="connsiteX11" fmla="*/ 1359148 w 3038498"/>
                  <a:gd name="connsiteY11" fmla="*/ 3538281 h 3542782"/>
                  <a:gd name="connsiteX12" fmla="*/ 1336856 w 3038498"/>
                  <a:gd name="connsiteY12" fmla="*/ 3542782 h 3542782"/>
                  <a:gd name="connsiteX13" fmla="*/ 193728 w 3038498"/>
                  <a:gd name="connsiteY13" fmla="*/ 3542782 h 3542782"/>
                  <a:gd name="connsiteX14" fmla="*/ 171436 w 3038498"/>
                  <a:gd name="connsiteY14" fmla="*/ 3538281 h 3542782"/>
                  <a:gd name="connsiteX15" fmla="*/ 164945 w 3038498"/>
                  <a:gd name="connsiteY15" fmla="*/ 3533905 h 3542782"/>
                  <a:gd name="connsiteX16" fmla="*/ 157172 w 3038498"/>
                  <a:gd name="connsiteY16" fmla="*/ 3533382 h 3542782"/>
                  <a:gd name="connsiteX17" fmla="*/ 11752 w 3038498"/>
                  <a:gd name="connsiteY17" fmla="*/ 3389092 h 3542782"/>
                  <a:gd name="connsiteX18" fmla="*/ 12599 w 3038498"/>
                  <a:gd name="connsiteY18" fmla="*/ 3242468 h 3542782"/>
                  <a:gd name="connsiteX19" fmla="*/ 30134 w 3038498"/>
                  <a:gd name="connsiteY19" fmla="*/ 3214049 h 3542782"/>
                  <a:gd name="connsiteX20" fmla="*/ 1411053 w 3038498"/>
                  <a:gd name="connsiteY20" fmla="*/ 382746 h 3542782"/>
                  <a:gd name="connsiteX21" fmla="*/ 1414823 w 3038498"/>
                  <a:gd name="connsiteY21" fmla="*/ 361268 h 3542782"/>
                  <a:gd name="connsiteX22" fmla="*/ 1586557 w 3038498"/>
                  <a:gd name="connsiteY22" fmla="*/ 128255 h 3542782"/>
                  <a:gd name="connsiteX23" fmla="*/ 1846053 w 3038498"/>
                  <a:gd name="connsiteY23"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38498" h="3542782">
                    <a:moveTo>
                      <a:pt x="1846053" y="0"/>
                    </a:moveTo>
                    <a:lnTo>
                      <a:pt x="1882473" y="2284"/>
                    </a:lnTo>
                    <a:lnTo>
                      <a:pt x="3012335" y="2284"/>
                    </a:lnTo>
                    <a:cubicBezTo>
                      <a:pt x="3020242" y="2284"/>
                      <a:pt x="3027776" y="3886"/>
                      <a:pt x="3034627" y="6784"/>
                    </a:cubicBezTo>
                    <a:lnTo>
                      <a:pt x="3038498" y="9394"/>
                    </a:lnTo>
                    <a:lnTo>
                      <a:pt x="3038498" y="641382"/>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6"/>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11804923" y="-1"/>
                <a:ext cx="387077" cy="654898"/>
              </a:xfrm>
              <a:custGeom>
                <a:avLst/>
                <a:gdLst>
                  <a:gd name="connsiteX0" fmla="*/ 189215 w 387077"/>
                  <a:gd name="connsiteY0" fmla="*/ 0 h 654898"/>
                  <a:gd name="connsiteX1" fmla="*/ 387077 w 387077"/>
                  <a:gd name="connsiteY1" fmla="*/ 0 h 654898"/>
                  <a:gd name="connsiteX2" fmla="*/ 387077 w 387077"/>
                  <a:gd name="connsiteY2" fmla="*/ 654898 h 654898"/>
                  <a:gd name="connsiteX3" fmla="*/ 193728 w 387077"/>
                  <a:gd name="connsiteY3" fmla="*/ 654898 h 654898"/>
                  <a:gd name="connsiteX4" fmla="*/ 171436 w 387077"/>
                  <a:gd name="connsiteY4" fmla="*/ 650397 h 654898"/>
                  <a:gd name="connsiteX5" fmla="*/ 164945 w 387077"/>
                  <a:gd name="connsiteY5" fmla="*/ 646021 h 654898"/>
                  <a:gd name="connsiteX6" fmla="*/ 157172 w 387077"/>
                  <a:gd name="connsiteY6" fmla="*/ 645498 h 654898"/>
                  <a:gd name="connsiteX7" fmla="*/ 11752 w 387077"/>
                  <a:gd name="connsiteY7" fmla="*/ 501208 h 654898"/>
                  <a:gd name="connsiteX8" fmla="*/ 12599 w 387077"/>
                  <a:gd name="connsiteY8" fmla="*/ 354584 h 654898"/>
                  <a:gd name="connsiteX9" fmla="*/ 30134 w 387077"/>
                  <a:gd name="connsiteY9" fmla="*/ 326165 h 65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7077" h="654898">
                    <a:moveTo>
                      <a:pt x="189215" y="0"/>
                    </a:moveTo>
                    <a:lnTo>
                      <a:pt x="387077" y="0"/>
                    </a:lnTo>
                    <a:lnTo>
                      <a:pt x="387077" y="654898"/>
                    </a:lnTo>
                    <a:lnTo>
                      <a:pt x="193728" y="654898"/>
                    </a:lnTo>
                    <a:cubicBezTo>
                      <a:pt x="185821" y="654898"/>
                      <a:pt x="178288" y="653295"/>
                      <a:pt x="171436" y="650397"/>
                    </a:cubicBezTo>
                    <a:lnTo>
                      <a:pt x="164945" y="646021"/>
                    </a:lnTo>
                    <a:lnTo>
                      <a:pt x="157172" y="645498"/>
                    </a:lnTo>
                    <a:cubicBezTo>
                      <a:pt x="95079" y="633899"/>
                      <a:pt x="36588" y="579012"/>
                      <a:pt x="11752" y="501208"/>
                    </a:cubicBezTo>
                    <a:cubicBezTo>
                      <a:pt x="-4805" y="449338"/>
                      <a:pt x="-3269" y="397104"/>
                      <a:pt x="12599" y="354584"/>
                    </a:cubicBezTo>
                    <a:lnTo>
                      <a:pt x="30134" y="326165"/>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8665846" y="6163143"/>
                <a:ext cx="1960058" cy="694858"/>
              </a:xfrm>
              <a:custGeom>
                <a:avLst/>
                <a:gdLst>
                  <a:gd name="connsiteX0" fmla="*/ 587227 w 1960058"/>
                  <a:gd name="connsiteY0" fmla="*/ 0 h 694858"/>
                  <a:gd name="connsiteX1" fmla="*/ 623647 w 1960058"/>
                  <a:gd name="connsiteY1" fmla="*/ 2284 h 694858"/>
                  <a:gd name="connsiteX2" fmla="*/ 1753509 w 1960058"/>
                  <a:gd name="connsiteY2" fmla="*/ 2284 h 694858"/>
                  <a:gd name="connsiteX3" fmla="*/ 1775801 w 1960058"/>
                  <a:gd name="connsiteY3" fmla="*/ 6784 h 694858"/>
                  <a:gd name="connsiteX4" fmla="*/ 1782779 w 1960058"/>
                  <a:gd name="connsiteY4" fmla="*/ 11489 h 694858"/>
                  <a:gd name="connsiteX5" fmla="*/ 1801568 w 1960058"/>
                  <a:gd name="connsiteY5" fmla="*/ 10406 h 694858"/>
                  <a:gd name="connsiteX6" fmla="*/ 1946988 w 1960058"/>
                  <a:gd name="connsiteY6" fmla="*/ 154697 h 694858"/>
                  <a:gd name="connsiteX7" fmla="*/ 1958724 w 1960058"/>
                  <a:gd name="connsiteY7" fmla="*/ 231515 h 694858"/>
                  <a:gd name="connsiteX8" fmla="*/ 1957126 w 1960058"/>
                  <a:gd name="connsiteY8" fmla="*/ 240376 h 694858"/>
                  <a:gd name="connsiteX9" fmla="*/ 1960058 w 1960058"/>
                  <a:gd name="connsiteY9" fmla="*/ 261267 h 694858"/>
                  <a:gd name="connsiteX10" fmla="*/ 1954331 w 1960058"/>
                  <a:gd name="connsiteY10" fmla="*/ 283277 h 694858"/>
                  <a:gd name="connsiteX11" fmla="*/ 1946498 w 1960058"/>
                  <a:gd name="connsiteY11" fmla="*/ 299336 h 694858"/>
                  <a:gd name="connsiteX12" fmla="*/ 1946141 w 1960058"/>
                  <a:gd name="connsiteY12" fmla="*/ 301320 h 694858"/>
                  <a:gd name="connsiteX13" fmla="*/ 1943229 w 1960058"/>
                  <a:gd name="connsiteY13" fmla="*/ 306040 h 694858"/>
                  <a:gd name="connsiteX14" fmla="*/ 1753590 w 1960058"/>
                  <a:gd name="connsiteY14" fmla="*/ 694858 h 694858"/>
                  <a:gd name="connsiteX15" fmla="*/ 0 w 1960058"/>
                  <a:gd name="connsiteY15" fmla="*/ 694858 h 694858"/>
                  <a:gd name="connsiteX16" fmla="*/ 152227 w 1960058"/>
                  <a:gd name="connsiteY16" fmla="*/ 382746 h 694858"/>
                  <a:gd name="connsiteX17" fmla="*/ 155997 w 1960058"/>
                  <a:gd name="connsiteY17" fmla="*/ 361268 h 694858"/>
                  <a:gd name="connsiteX18" fmla="*/ 327731 w 1960058"/>
                  <a:gd name="connsiteY18" fmla="*/ 128255 h 694858"/>
                  <a:gd name="connsiteX19" fmla="*/ 587227 w 1960058"/>
                  <a:gd name="connsiteY19" fmla="*/ 0 h 69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60058" h="694858">
                    <a:moveTo>
                      <a:pt x="587227" y="0"/>
                    </a:moveTo>
                    <a:lnTo>
                      <a:pt x="623647" y="2284"/>
                    </a:lnTo>
                    <a:lnTo>
                      <a:pt x="1753509" y="2284"/>
                    </a:lnTo>
                    <a:cubicBezTo>
                      <a:pt x="1761416" y="2284"/>
                      <a:pt x="1768950" y="3886"/>
                      <a:pt x="1775801" y="6784"/>
                    </a:cubicBezTo>
                    <a:lnTo>
                      <a:pt x="1782779" y="11489"/>
                    </a:lnTo>
                    <a:lnTo>
                      <a:pt x="1801568" y="10406"/>
                    </a:lnTo>
                    <a:cubicBezTo>
                      <a:pt x="1863662" y="22006"/>
                      <a:pt x="1922153" y="76893"/>
                      <a:pt x="1946988" y="154697"/>
                    </a:cubicBezTo>
                    <a:cubicBezTo>
                      <a:pt x="1955267" y="180631"/>
                      <a:pt x="1959022" y="206657"/>
                      <a:pt x="1958724" y="231515"/>
                    </a:cubicBezTo>
                    <a:lnTo>
                      <a:pt x="1957126" y="240376"/>
                    </a:lnTo>
                    <a:lnTo>
                      <a:pt x="1960058" y="261267"/>
                    </a:lnTo>
                    <a:cubicBezTo>
                      <a:pt x="1959660" y="268696"/>
                      <a:pt x="1957798" y="276169"/>
                      <a:pt x="1954331" y="283277"/>
                    </a:cubicBezTo>
                    <a:lnTo>
                      <a:pt x="1946498" y="299336"/>
                    </a:lnTo>
                    <a:lnTo>
                      <a:pt x="1946141" y="301320"/>
                    </a:lnTo>
                    <a:lnTo>
                      <a:pt x="1943229" y="306040"/>
                    </a:lnTo>
                    <a:lnTo>
                      <a:pt x="1753590" y="694858"/>
                    </a:lnTo>
                    <a:lnTo>
                      <a:pt x="0" y="694858"/>
                    </a:lnTo>
                    <a:lnTo>
                      <a:pt x="152227" y="382746"/>
                    </a:lnTo>
                    <a:lnTo>
                      <a:pt x="155997" y="361268"/>
                    </a:lnTo>
                    <a:cubicBezTo>
                      <a:pt x="176251" y="290520"/>
                      <a:pt x="237977" y="203448"/>
                      <a:pt x="327731" y="128255"/>
                    </a:cubicBezTo>
                    <a:cubicBezTo>
                      <a:pt x="417485" y="53063"/>
                      <a:pt x="514024" y="7545"/>
                      <a:pt x="587227"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10918244" y="694742"/>
                <a:ext cx="1273427" cy="1793324"/>
              </a:xfrm>
              <a:custGeom>
                <a:avLst/>
                <a:gdLst>
                  <a:gd name="connsiteX0" fmla="*/ 992181 w 1273427"/>
                  <a:gd name="connsiteY0" fmla="*/ 0 h 1793324"/>
                  <a:gd name="connsiteX1" fmla="*/ 1028601 w 1273427"/>
                  <a:gd name="connsiteY1" fmla="*/ 2284 h 1793324"/>
                  <a:gd name="connsiteX2" fmla="*/ 1273427 w 1273427"/>
                  <a:gd name="connsiteY2" fmla="*/ 2284 h 1793324"/>
                  <a:gd name="connsiteX3" fmla="*/ 1273427 w 1273427"/>
                  <a:gd name="connsiteY3" fmla="*/ 1793324 h 1793324"/>
                  <a:gd name="connsiteX4" fmla="*/ 193728 w 1273427"/>
                  <a:gd name="connsiteY4" fmla="*/ 1793324 h 1793324"/>
                  <a:gd name="connsiteX5" fmla="*/ 171436 w 1273427"/>
                  <a:gd name="connsiteY5" fmla="*/ 1788823 h 1793324"/>
                  <a:gd name="connsiteX6" fmla="*/ 164945 w 1273427"/>
                  <a:gd name="connsiteY6" fmla="*/ 1784447 h 1793324"/>
                  <a:gd name="connsiteX7" fmla="*/ 157172 w 1273427"/>
                  <a:gd name="connsiteY7" fmla="*/ 1783924 h 1793324"/>
                  <a:gd name="connsiteX8" fmla="*/ 11752 w 1273427"/>
                  <a:gd name="connsiteY8" fmla="*/ 1639634 h 1793324"/>
                  <a:gd name="connsiteX9" fmla="*/ 12599 w 1273427"/>
                  <a:gd name="connsiteY9" fmla="*/ 1493010 h 1793324"/>
                  <a:gd name="connsiteX10" fmla="*/ 30134 w 1273427"/>
                  <a:gd name="connsiteY10" fmla="*/ 1464591 h 1793324"/>
                  <a:gd name="connsiteX11" fmla="*/ 305393 w 1273427"/>
                  <a:gd name="connsiteY11" fmla="*/ 900229 h 1793324"/>
                  <a:gd name="connsiteX12" fmla="*/ 304788 w 1273427"/>
                  <a:gd name="connsiteY12" fmla="*/ 900229 h 1793324"/>
                  <a:gd name="connsiteX13" fmla="*/ 557181 w 1273427"/>
                  <a:gd name="connsiteY13" fmla="*/ 382746 h 1793324"/>
                  <a:gd name="connsiteX14" fmla="*/ 560951 w 1273427"/>
                  <a:gd name="connsiteY14" fmla="*/ 361268 h 1793324"/>
                  <a:gd name="connsiteX15" fmla="*/ 732685 w 1273427"/>
                  <a:gd name="connsiteY15" fmla="*/ 128255 h 1793324"/>
                  <a:gd name="connsiteX16" fmla="*/ 992181 w 1273427"/>
                  <a:gd name="connsiteY16"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3427" h="1793324">
                    <a:moveTo>
                      <a:pt x="992181" y="0"/>
                    </a:moveTo>
                    <a:lnTo>
                      <a:pt x="1028601" y="2284"/>
                    </a:lnTo>
                    <a:lnTo>
                      <a:pt x="1273427" y="2284"/>
                    </a:lnTo>
                    <a:lnTo>
                      <a:pt x="1273427" y="1793324"/>
                    </a:ln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Freeform 58"/>
            <p:cNvSpPr/>
            <p:nvPr/>
          </p:nvSpPr>
          <p:spPr>
            <a:xfrm>
              <a:off x="10469863" y="3645305"/>
              <a:ext cx="1729933" cy="3212697"/>
            </a:xfrm>
            <a:custGeom>
              <a:avLst/>
              <a:gdLst>
                <a:gd name="connsiteX0" fmla="*/ 1729933 w 1729933"/>
                <a:gd name="connsiteY0" fmla="*/ 0 h 3212697"/>
                <a:gd name="connsiteX1" fmla="*/ 1729933 w 1729933"/>
                <a:gd name="connsiteY1" fmla="*/ 3212697 h 3212697"/>
                <a:gd name="connsiteX2" fmla="*/ 0 w 1729933"/>
                <a:gd name="connsiteY2" fmla="*/ 3212697 h 3212697"/>
                <a:gd name="connsiteX3" fmla="*/ 177 w 1729933"/>
                <a:gd name="connsiteY3" fmla="*/ 3211712 h 3212697"/>
                <a:gd name="connsiteX4" fmla="*/ 17712 w 1729933"/>
                <a:gd name="connsiteY4" fmla="*/ 3183293 h 3212697"/>
                <a:gd name="connsiteX5" fmla="*/ 1398631 w 1729933"/>
                <a:gd name="connsiteY5" fmla="*/ 351990 h 3212697"/>
                <a:gd name="connsiteX6" fmla="*/ 1402401 w 1729933"/>
                <a:gd name="connsiteY6" fmla="*/ 330512 h 3212697"/>
                <a:gd name="connsiteX7" fmla="*/ 1574135 w 1729933"/>
                <a:gd name="connsiteY7" fmla="*/ 97499 h 3212697"/>
                <a:gd name="connsiteX8" fmla="*/ 1710090 w 1729933"/>
                <a:gd name="connsiteY8" fmla="*/ 8004 h 321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9933" h="3212697">
                  <a:moveTo>
                    <a:pt x="1729933" y="0"/>
                  </a:moveTo>
                  <a:lnTo>
                    <a:pt x="1729933" y="3212697"/>
                  </a:lnTo>
                  <a:lnTo>
                    <a:pt x="0" y="3212697"/>
                  </a:lnTo>
                  <a:lnTo>
                    <a:pt x="177" y="3211712"/>
                  </a:lnTo>
                  <a:lnTo>
                    <a:pt x="17712" y="3183293"/>
                  </a:lnTo>
                  <a:lnTo>
                    <a:pt x="1398631" y="351990"/>
                  </a:lnTo>
                  <a:lnTo>
                    <a:pt x="1402401" y="330512"/>
                  </a:lnTo>
                  <a:cubicBezTo>
                    <a:pt x="1422655" y="259764"/>
                    <a:pt x="1484381" y="172692"/>
                    <a:pt x="1574135" y="97499"/>
                  </a:cubicBezTo>
                  <a:cubicBezTo>
                    <a:pt x="1619012" y="59903"/>
                    <a:pt x="1665585" y="29726"/>
                    <a:pt x="1710090" y="8004"/>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449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750"/>
                                        <p:tgtEl>
                                          <p:spTgt spid="70"/>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1500" fill="hold"/>
                                        <p:tgtEl>
                                          <p:spTgt spid="93"/>
                                        </p:tgtEl>
                                        <p:attrNameLst>
                                          <p:attrName>ppt_x</p:attrName>
                                        </p:attrNameLst>
                                      </p:cBhvr>
                                      <p:tavLst>
                                        <p:tav tm="0">
                                          <p:val>
                                            <p:strVal val="1+#ppt_w/2"/>
                                          </p:val>
                                        </p:tav>
                                        <p:tav tm="100000">
                                          <p:val>
                                            <p:strVal val="#ppt_x"/>
                                          </p:val>
                                        </p:tav>
                                      </p:tavLst>
                                    </p:anim>
                                    <p:anim calcmode="lin" valueType="num">
                                      <p:cBhvr additive="base">
                                        <p:cTn id="12" dur="1500" fill="hold"/>
                                        <p:tgtEl>
                                          <p:spTgt spid="93"/>
                                        </p:tgtEl>
                                        <p:attrNameLst>
                                          <p:attrName>ppt_y</p:attrName>
                                        </p:attrNameLst>
                                      </p:cBhvr>
                                      <p:tavLst>
                                        <p:tav tm="0">
                                          <p:val>
                                            <p:strVal val="#ppt_y"/>
                                          </p:val>
                                        </p:tav>
                                        <p:tav tm="100000">
                                          <p:val>
                                            <p:strVal val="#ppt_y"/>
                                          </p:val>
                                        </p:tav>
                                      </p:tavLst>
                                    </p:anim>
                                  </p:childTnLst>
                                </p:cTn>
                              </p:par>
                            </p:childTnLst>
                          </p:cTn>
                        </p:par>
                        <p:par>
                          <p:cTn id="13" fill="hold">
                            <p:stCondLst>
                              <p:cond delay="2250"/>
                            </p:stCondLst>
                            <p:childTnLst>
                              <p:par>
                                <p:cTn id="14" presetID="53" presetClass="entr" presetSubtype="16"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 calcmode="lin" valueType="num">
                                      <p:cBhvr>
                                        <p:cTn id="16" dur="500" fill="hold"/>
                                        <p:tgtEl>
                                          <p:spTgt spid="79"/>
                                        </p:tgtEl>
                                        <p:attrNameLst>
                                          <p:attrName>ppt_w</p:attrName>
                                        </p:attrNameLst>
                                      </p:cBhvr>
                                      <p:tavLst>
                                        <p:tav tm="0">
                                          <p:val>
                                            <p:fltVal val="0"/>
                                          </p:val>
                                        </p:tav>
                                        <p:tav tm="100000">
                                          <p:val>
                                            <p:strVal val="#ppt_w"/>
                                          </p:val>
                                        </p:tav>
                                      </p:tavLst>
                                    </p:anim>
                                    <p:anim calcmode="lin" valueType="num">
                                      <p:cBhvr>
                                        <p:cTn id="17" dur="500" fill="hold"/>
                                        <p:tgtEl>
                                          <p:spTgt spid="79"/>
                                        </p:tgtEl>
                                        <p:attrNameLst>
                                          <p:attrName>ppt_h</p:attrName>
                                        </p:attrNameLst>
                                      </p:cBhvr>
                                      <p:tavLst>
                                        <p:tav tm="0">
                                          <p:val>
                                            <p:fltVal val="0"/>
                                          </p:val>
                                        </p:tav>
                                        <p:tav tm="100000">
                                          <p:val>
                                            <p:strVal val="#ppt_h"/>
                                          </p:val>
                                        </p:tav>
                                      </p:tavLst>
                                    </p:anim>
                                    <p:animEffect transition="in" filter="fade">
                                      <p:cBhvr>
                                        <p:cTn id="18" dur="500"/>
                                        <p:tgtEl>
                                          <p:spTgt spid="7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82"/>
                                        </p:tgtEl>
                                        <p:attrNameLst>
                                          <p:attrName>style.visibility</p:attrName>
                                        </p:attrNameLst>
                                      </p:cBhvr>
                                      <p:to>
                                        <p:strVal val="visible"/>
                                      </p:to>
                                    </p:set>
                                    <p:anim calcmode="lin" valueType="num">
                                      <p:cBhvr>
                                        <p:cTn id="21" dur="500" fill="hold"/>
                                        <p:tgtEl>
                                          <p:spTgt spid="82"/>
                                        </p:tgtEl>
                                        <p:attrNameLst>
                                          <p:attrName>ppt_w</p:attrName>
                                        </p:attrNameLst>
                                      </p:cBhvr>
                                      <p:tavLst>
                                        <p:tav tm="0">
                                          <p:val>
                                            <p:fltVal val="0"/>
                                          </p:val>
                                        </p:tav>
                                        <p:tav tm="100000">
                                          <p:val>
                                            <p:strVal val="#ppt_w"/>
                                          </p:val>
                                        </p:tav>
                                      </p:tavLst>
                                    </p:anim>
                                    <p:anim calcmode="lin" valueType="num">
                                      <p:cBhvr>
                                        <p:cTn id="22" dur="500" fill="hold"/>
                                        <p:tgtEl>
                                          <p:spTgt spid="82"/>
                                        </p:tgtEl>
                                        <p:attrNameLst>
                                          <p:attrName>ppt_h</p:attrName>
                                        </p:attrNameLst>
                                      </p:cBhvr>
                                      <p:tavLst>
                                        <p:tav tm="0">
                                          <p:val>
                                            <p:fltVal val="0"/>
                                          </p:val>
                                        </p:tav>
                                        <p:tav tm="100000">
                                          <p:val>
                                            <p:strVal val="#ppt_h"/>
                                          </p:val>
                                        </p:tav>
                                      </p:tavLst>
                                    </p:anim>
                                    <p:animEffect transition="in" filter="fade">
                                      <p:cBhvr>
                                        <p:cTn id="23" dur="500"/>
                                        <p:tgtEl>
                                          <p:spTgt spid="82"/>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wipe(left)">
                                      <p:cBhvr>
                                        <p:cTn id="27" dur="500"/>
                                        <p:tgtEl>
                                          <p:spTgt spid="85"/>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p:cTn id="31" dur="500" fill="hold"/>
                                        <p:tgtEl>
                                          <p:spTgt spid="80"/>
                                        </p:tgtEl>
                                        <p:attrNameLst>
                                          <p:attrName>ppt_w</p:attrName>
                                        </p:attrNameLst>
                                      </p:cBhvr>
                                      <p:tavLst>
                                        <p:tav tm="0">
                                          <p:val>
                                            <p:fltVal val="0"/>
                                          </p:val>
                                        </p:tav>
                                        <p:tav tm="100000">
                                          <p:val>
                                            <p:strVal val="#ppt_w"/>
                                          </p:val>
                                        </p:tav>
                                      </p:tavLst>
                                    </p:anim>
                                    <p:anim calcmode="lin" valueType="num">
                                      <p:cBhvr>
                                        <p:cTn id="32" dur="500" fill="hold"/>
                                        <p:tgtEl>
                                          <p:spTgt spid="80"/>
                                        </p:tgtEl>
                                        <p:attrNameLst>
                                          <p:attrName>ppt_h</p:attrName>
                                        </p:attrNameLst>
                                      </p:cBhvr>
                                      <p:tavLst>
                                        <p:tav tm="0">
                                          <p:val>
                                            <p:fltVal val="0"/>
                                          </p:val>
                                        </p:tav>
                                        <p:tav tm="100000">
                                          <p:val>
                                            <p:strVal val="#ppt_h"/>
                                          </p:val>
                                        </p:tav>
                                      </p:tavLst>
                                    </p:anim>
                                    <p:animEffect transition="in" filter="fade">
                                      <p:cBhvr>
                                        <p:cTn id="33" dur="500"/>
                                        <p:tgtEl>
                                          <p:spTgt spid="80"/>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83"/>
                                        </p:tgtEl>
                                        <p:attrNameLst>
                                          <p:attrName>style.visibility</p:attrName>
                                        </p:attrNameLst>
                                      </p:cBhvr>
                                      <p:to>
                                        <p:strVal val="visible"/>
                                      </p:to>
                                    </p:set>
                                    <p:anim calcmode="lin" valueType="num">
                                      <p:cBhvr>
                                        <p:cTn id="36" dur="500" fill="hold"/>
                                        <p:tgtEl>
                                          <p:spTgt spid="83"/>
                                        </p:tgtEl>
                                        <p:attrNameLst>
                                          <p:attrName>ppt_w</p:attrName>
                                        </p:attrNameLst>
                                      </p:cBhvr>
                                      <p:tavLst>
                                        <p:tav tm="0">
                                          <p:val>
                                            <p:fltVal val="0"/>
                                          </p:val>
                                        </p:tav>
                                        <p:tav tm="100000">
                                          <p:val>
                                            <p:strVal val="#ppt_w"/>
                                          </p:val>
                                        </p:tav>
                                      </p:tavLst>
                                    </p:anim>
                                    <p:anim calcmode="lin" valueType="num">
                                      <p:cBhvr>
                                        <p:cTn id="37" dur="500" fill="hold"/>
                                        <p:tgtEl>
                                          <p:spTgt spid="83"/>
                                        </p:tgtEl>
                                        <p:attrNameLst>
                                          <p:attrName>ppt_h</p:attrName>
                                        </p:attrNameLst>
                                      </p:cBhvr>
                                      <p:tavLst>
                                        <p:tav tm="0">
                                          <p:val>
                                            <p:fltVal val="0"/>
                                          </p:val>
                                        </p:tav>
                                        <p:tav tm="100000">
                                          <p:val>
                                            <p:strVal val="#ppt_h"/>
                                          </p:val>
                                        </p:tav>
                                      </p:tavLst>
                                    </p:anim>
                                    <p:animEffect transition="in" filter="fade">
                                      <p:cBhvr>
                                        <p:cTn id="38" dur="500"/>
                                        <p:tgtEl>
                                          <p:spTgt spid="83"/>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86"/>
                                        </p:tgtEl>
                                        <p:attrNameLst>
                                          <p:attrName>style.visibility</p:attrName>
                                        </p:attrNameLst>
                                      </p:cBhvr>
                                      <p:to>
                                        <p:strVal val="visible"/>
                                      </p:to>
                                    </p:set>
                                    <p:animEffect transition="in" filter="wipe(left)">
                                      <p:cBhvr>
                                        <p:cTn id="42" dur="500"/>
                                        <p:tgtEl>
                                          <p:spTgt spid="86"/>
                                        </p:tgtEl>
                                      </p:cBhvr>
                                    </p:animEffect>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84"/>
                                        </p:tgtEl>
                                        <p:attrNameLst>
                                          <p:attrName>style.visibility</p:attrName>
                                        </p:attrNameLst>
                                      </p:cBhvr>
                                      <p:to>
                                        <p:strVal val="visible"/>
                                      </p:to>
                                    </p:set>
                                    <p:anim calcmode="lin" valueType="num">
                                      <p:cBhvr>
                                        <p:cTn id="46" dur="500" fill="hold"/>
                                        <p:tgtEl>
                                          <p:spTgt spid="84"/>
                                        </p:tgtEl>
                                        <p:attrNameLst>
                                          <p:attrName>ppt_w</p:attrName>
                                        </p:attrNameLst>
                                      </p:cBhvr>
                                      <p:tavLst>
                                        <p:tav tm="0">
                                          <p:val>
                                            <p:fltVal val="0"/>
                                          </p:val>
                                        </p:tav>
                                        <p:tav tm="100000">
                                          <p:val>
                                            <p:strVal val="#ppt_w"/>
                                          </p:val>
                                        </p:tav>
                                      </p:tavLst>
                                    </p:anim>
                                    <p:anim calcmode="lin" valueType="num">
                                      <p:cBhvr>
                                        <p:cTn id="47" dur="500" fill="hold"/>
                                        <p:tgtEl>
                                          <p:spTgt spid="84"/>
                                        </p:tgtEl>
                                        <p:attrNameLst>
                                          <p:attrName>ppt_h</p:attrName>
                                        </p:attrNameLst>
                                      </p:cBhvr>
                                      <p:tavLst>
                                        <p:tav tm="0">
                                          <p:val>
                                            <p:fltVal val="0"/>
                                          </p:val>
                                        </p:tav>
                                        <p:tav tm="100000">
                                          <p:val>
                                            <p:strVal val="#ppt_h"/>
                                          </p:val>
                                        </p:tav>
                                      </p:tavLst>
                                    </p:anim>
                                    <p:animEffect transition="in" filter="fade">
                                      <p:cBhvr>
                                        <p:cTn id="48" dur="500"/>
                                        <p:tgtEl>
                                          <p:spTgt spid="84"/>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22" presetClass="entr" presetSubtype="8" fill="hold" grpId="0" nodeType="afterEffect">
                                  <p:stCondLst>
                                    <p:cond delay="0"/>
                                  </p:stCondLst>
                                  <p:childTnLst>
                                    <p:set>
                                      <p:cBhvr>
                                        <p:cTn id="56" dur="1" fill="hold">
                                          <p:stCondLst>
                                            <p:cond delay="0"/>
                                          </p:stCondLst>
                                        </p:cTn>
                                        <p:tgtEl>
                                          <p:spTgt spid="87"/>
                                        </p:tgtEl>
                                        <p:attrNameLst>
                                          <p:attrName>style.visibility</p:attrName>
                                        </p:attrNameLst>
                                      </p:cBhvr>
                                      <p:to>
                                        <p:strVal val="visible"/>
                                      </p:to>
                                    </p:set>
                                    <p:animEffect transition="in" filter="wipe(left)">
                                      <p:cBhvr>
                                        <p:cTn id="5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P spid="81" grpId="0" animBg="1"/>
      <p:bldP spid="82" grpId="0" animBg="1"/>
      <p:bldP spid="83" grpId="0" animBg="1"/>
      <p:bldP spid="84" grpId="0" animBg="1"/>
      <p:bldP spid="85" grpId="0"/>
      <p:bldP spid="86" grpId="0"/>
      <p:bldP spid="8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65515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655150" y="1574800"/>
            <a:ext cx="2619488" cy="347164"/>
          </a:xfrm>
          <a:prstGeom prst="rect">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0" name="Rectangle 9"/>
          <p:cNvSpPr/>
          <p:nvPr/>
        </p:nvSpPr>
        <p:spPr>
          <a:xfrm>
            <a:off x="337973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379738" y="1574800"/>
            <a:ext cx="2619488" cy="347164"/>
          </a:xfrm>
          <a:prstGeom prst="rect">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2" name="Rectangle 11"/>
          <p:cNvSpPr/>
          <p:nvPr/>
        </p:nvSpPr>
        <p:spPr>
          <a:xfrm>
            <a:off x="609117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91174" y="1574800"/>
            <a:ext cx="2619488" cy="347164"/>
          </a:xfrm>
          <a:prstGeom prst="rect">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4" name="Rectangle 13"/>
          <p:cNvSpPr/>
          <p:nvPr/>
        </p:nvSpPr>
        <p:spPr>
          <a:xfrm>
            <a:off x="881576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815762" y="1574800"/>
            <a:ext cx="2619488" cy="347164"/>
          </a:xfrm>
          <a:prstGeom prst="rect">
            <a:avLst/>
          </a:prstGeom>
          <a:solidFill>
            <a:srgbClr val="7A7A7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21" name="Text Box 10"/>
          <p:cNvSpPr txBox="1">
            <a:spLocks noChangeArrowheads="1"/>
          </p:cNvSpPr>
          <p:nvPr/>
        </p:nvSpPr>
        <p:spPr bwMode="auto">
          <a:xfrm>
            <a:off x="867614"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592202"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303638" y="4969964"/>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9028226"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447333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Teardrop 1">
            <a:extLst>
              <a:ext uri="{FF2B5EF4-FFF2-40B4-BE49-F238E27FC236}">
                <a16:creationId xmlns:a16="http://schemas.microsoft.com/office/drawing/2014/main" id="{1F4EBC04-3248-4E33-913C-B58F9B6B1E66}"/>
              </a:ext>
            </a:extLst>
          </p:cNvPr>
          <p:cNvSpPr>
            <a:spLocks noChangeAspect="1"/>
          </p:cNvSpPr>
          <p:nvPr/>
        </p:nvSpPr>
        <p:spPr>
          <a:xfrm rot="2627482">
            <a:off x="4681240" y="2425784"/>
            <a:ext cx="1005840" cy="1005840"/>
          </a:xfrm>
          <a:prstGeom prst="teardrop">
            <a:avLst/>
          </a:prstGeom>
          <a:gradFill>
            <a:gsLst>
              <a:gs pos="0">
                <a:schemeClr val="accent1">
                  <a:lumMod val="5000"/>
                  <a:lumOff val="95000"/>
                </a:schemeClr>
              </a:gs>
              <a:gs pos="60000">
                <a:srgbClr val="FE4A1E"/>
              </a:gs>
              <a:gs pos="83000">
                <a:srgbClr val="FE4A1E"/>
              </a:gs>
              <a:gs pos="100000">
                <a:srgbClr val="FE4A1E"/>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1924</a:t>
            </a:r>
          </a:p>
        </p:txBody>
      </p:sp>
      <p:sp>
        <p:nvSpPr>
          <p:cNvPr id="8" name="Teardrop 7">
            <a:extLst>
              <a:ext uri="{FF2B5EF4-FFF2-40B4-BE49-F238E27FC236}">
                <a16:creationId xmlns:a16="http://schemas.microsoft.com/office/drawing/2014/main" id="{7C18603C-4BE7-4FC4-A023-7E16C4A91460}"/>
              </a:ext>
            </a:extLst>
          </p:cNvPr>
          <p:cNvSpPr>
            <a:spLocks noChangeAspect="1"/>
          </p:cNvSpPr>
          <p:nvPr/>
        </p:nvSpPr>
        <p:spPr>
          <a:xfrm rot="13559863">
            <a:off x="6479560" y="3228419"/>
            <a:ext cx="1005840" cy="1005840"/>
          </a:xfrm>
          <a:prstGeom prst="teardrop">
            <a:avLst/>
          </a:prstGeom>
          <a:gradFill flip="none" rotWithShape="1">
            <a:gsLst>
              <a:gs pos="0">
                <a:schemeClr val="accent1">
                  <a:lumMod val="5000"/>
                  <a:lumOff val="95000"/>
                </a:schemeClr>
              </a:gs>
              <a:gs pos="60000">
                <a:srgbClr val="5C9AD3"/>
              </a:gs>
              <a:gs pos="83000">
                <a:srgbClr val="5C9AD3"/>
              </a:gs>
              <a:gs pos="100000">
                <a:srgbClr val="5C9AD3"/>
              </a:gs>
            </a:gsLst>
            <a:lin ang="8100000" scaled="0"/>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1942</a:t>
            </a:r>
          </a:p>
        </p:txBody>
      </p:sp>
      <p:sp>
        <p:nvSpPr>
          <p:cNvPr id="9" name="Teardrop 8">
            <a:extLst>
              <a:ext uri="{FF2B5EF4-FFF2-40B4-BE49-F238E27FC236}">
                <a16:creationId xmlns:a16="http://schemas.microsoft.com/office/drawing/2014/main" id="{48EE7197-A3D9-4933-8297-F41FD6056E90}"/>
              </a:ext>
            </a:extLst>
          </p:cNvPr>
          <p:cNvSpPr>
            <a:spLocks noChangeAspect="1"/>
          </p:cNvSpPr>
          <p:nvPr/>
        </p:nvSpPr>
        <p:spPr>
          <a:xfrm rot="13559863">
            <a:off x="6479562" y="4836001"/>
            <a:ext cx="1005840" cy="1005840"/>
          </a:xfrm>
          <a:prstGeom prst="teardrop">
            <a:avLst/>
          </a:prstGeom>
          <a:gradFill flip="none" rotWithShape="1">
            <a:gsLst>
              <a:gs pos="0">
                <a:schemeClr val="accent1">
                  <a:lumMod val="5000"/>
                  <a:lumOff val="95000"/>
                </a:schemeClr>
              </a:gs>
              <a:gs pos="60000">
                <a:srgbClr val="7A7A7A"/>
              </a:gs>
              <a:gs pos="83000">
                <a:srgbClr val="7A7A7A"/>
              </a:gs>
              <a:gs pos="100000">
                <a:srgbClr val="7A7A7A"/>
              </a:gs>
            </a:gsLst>
            <a:lin ang="8100000" scaled="1"/>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2001</a:t>
            </a:r>
          </a:p>
        </p:txBody>
      </p:sp>
      <p:sp>
        <p:nvSpPr>
          <p:cNvPr id="10" name="Teardrop 9">
            <a:extLst>
              <a:ext uri="{FF2B5EF4-FFF2-40B4-BE49-F238E27FC236}">
                <a16:creationId xmlns:a16="http://schemas.microsoft.com/office/drawing/2014/main" id="{65A46941-37AA-4310-A906-B2B2A1C421BA}"/>
              </a:ext>
            </a:extLst>
          </p:cNvPr>
          <p:cNvSpPr>
            <a:spLocks noChangeAspect="1"/>
          </p:cNvSpPr>
          <p:nvPr/>
        </p:nvSpPr>
        <p:spPr>
          <a:xfrm rot="2627482">
            <a:off x="4681241" y="4041221"/>
            <a:ext cx="1005840" cy="1005840"/>
          </a:xfrm>
          <a:prstGeom prst="teardrop">
            <a:avLst/>
          </a:prstGeom>
          <a:gradFill>
            <a:gsLst>
              <a:gs pos="0">
                <a:schemeClr val="accent1">
                  <a:lumMod val="5000"/>
                  <a:lumOff val="95000"/>
                </a:schemeClr>
              </a:gs>
              <a:gs pos="60000">
                <a:srgbClr val="44546B"/>
              </a:gs>
              <a:gs pos="83000">
                <a:srgbClr val="44546B"/>
              </a:gs>
              <a:gs pos="100000">
                <a:srgbClr val="44546B"/>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1981</a:t>
            </a:r>
          </a:p>
        </p:txBody>
      </p:sp>
      <p:sp>
        <p:nvSpPr>
          <p:cNvPr id="11" name="TextBox 10">
            <a:extLst>
              <a:ext uri="{FF2B5EF4-FFF2-40B4-BE49-F238E27FC236}">
                <a16:creationId xmlns:a16="http://schemas.microsoft.com/office/drawing/2014/main" id="{8E0EF97F-F7C0-4E3B-83F6-F486E8B4A11A}"/>
              </a:ext>
            </a:extLst>
          </p:cNvPr>
          <p:cNvSpPr txBox="1"/>
          <p:nvPr/>
        </p:nvSpPr>
        <p:spPr>
          <a:xfrm>
            <a:off x="7693609" y="3266596"/>
            <a:ext cx="3300706" cy="978729"/>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B9651C04-2292-42A1-95CF-B428BEA35BAB}"/>
              </a:ext>
            </a:extLst>
          </p:cNvPr>
          <p:cNvSpPr txBox="1"/>
          <p:nvPr/>
        </p:nvSpPr>
        <p:spPr>
          <a:xfrm>
            <a:off x="7693609" y="4874178"/>
            <a:ext cx="3300706" cy="978729"/>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1424B73C-03E8-48BC-94C3-3E37BF9EC5AF}"/>
              </a:ext>
            </a:extLst>
          </p:cNvPr>
          <p:cNvSpPr txBox="1"/>
          <p:nvPr/>
        </p:nvSpPr>
        <p:spPr>
          <a:xfrm>
            <a:off x="1172584" y="2463961"/>
            <a:ext cx="3300497" cy="978729"/>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a:extLst>
              <a:ext uri="{FF2B5EF4-FFF2-40B4-BE49-F238E27FC236}">
                <a16:creationId xmlns:a16="http://schemas.microsoft.com/office/drawing/2014/main" id="{F83E1EEC-7546-42D0-98D4-4CF7024534AD}"/>
              </a:ext>
            </a:extLst>
          </p:cNvPr>
          <p:cNvSpPr txBox="1"/>
          <p:nvPr/>
        </p:nvSpPr>
        <p:spPr>
          <a:xfrm>
            <a:off x="1172584" y="4079398"/>
            <a:ext cx="3300497" cy="978729"/>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5" name="Straight Connector 14">
            <a:extLst>
              <a:ext uri="{FF2B5EF4-FFF2-40B4-BE49-F238E27FC236}">
                <a16:creationId xmlns:a16="http://schemas.microsoft.com/office/drawing/2014/main" id="{A329AE93-1771-4635-AACD-04EE339B08DB}"/>
              </a:ext>
            </a:extLst>
          </p:cNvPr>
          <p:cNvCxnSpPr>
            <a:cxnSpLocks/>
          </p:cNvCxnSpPr>
          <p:nvPr/>
        </p:nvCxnSpPr>
        <p:spPr>
          <a:xfrm>
            <a:off x="6085242" y="1785769"/>
            <a:ext cx="4791" cy="1132176"/>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A722E86-1BDC-412C-B222-301CBEE2F184}"/>
              </a:ext>
            </a:extLst>
          </p:cNvPr>
          <p:cNvCxnSpPr>
            <a:cxnSpLocks/>
          </p:cNvCxnSpPr>
          <p:nvPr/>
        </p:nvCxnSpPr>
        <p:spPr>
          <a:xfrm>
            <a:off x="6089646" y="292870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B44C78E-56A4-4A03-A4F8-DA2E9A49E6F1}"/>
              </a:ext>
            </a:extLst>
          </p:cNvPr>
          <p:cNvCxnSpPr>
            <a:cxnSpLocks/>
          </p:cNvCxnSpPr>
          <p:nvPr/>
        </p:nvCxnSpPr>
        <p:spPr>
          <a:xfrm>
            <a:off x="6087853" y="3731338"/>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F51B45C-0029-44B7-8A17-872531A440EC}"/>
              </a:ext>
            </a:extLst>
          </p:cNvPr>
          <p:cNvCxnSpPr>
            <a:cxnSpLocks/>
          </p:cNvCxnSpPr>
          <p:nvPr/>
        </p:nvCxnSpPr>
        <p:spPr>
          <a:xfrm>
            <a:off x="6077095" y="453397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1A01A1C-DE90-4286-8971-C4F8923174AE}"/>
              </a:ext>
            </a:extLst>
          </p:cNvPr>
          <p:cNvCxnSpPr>
            <a:cxnSpLocks/>
          </p:cNvCxnSpPr>
          <p:nvPr/>
        </p:nvCxnSpPr>
        <p:spPr>
          <a:xfrm>
            <a:off x="6074484" y="5336608"/>
            <a:ext cx="10758" cy="1521392"/>
          </a:xfrm>
          <a:prstGeom prst="line">
            <a:avLst/>
          </a:prstGeom>
          <a:ln w="19050">
            <a:solidFill>
              <a:schemeClr val="bg2">
                <a:lumMod val="50000"/>
              </a:schemeClr>
            </a:solidFill>
            <a:prstDash val="sysDot"/>
            <a:headEnd type="oval" w="lg" len="lg"/>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687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up)">
                                      <p:cBhvr>
                                        <p:cTn id="11" dur="1500"/>
                                        <p:tgtEl>
                                          <p:spTgt spid="15"/>
                                        </p:tgtEl>
                                      </p:cBhvr>
                                    </p:animEffect>
                                  </p:childTnLst>
                                </p:cTn>
                              </p:par>
                              <p:par>
                                <p:cTn id="12" presetID="56" presetClass="entr" presetSubtype="0" fill="hold" grpId="0" nodeType="withEffect">
                                  <p:stCondLst>
                                    <p:cond delay="0"/>
                                  </p:stCondLst>
                                  <p:iterate type="lt">
                                    <p:tmPct val="10000"/>
                                  </p:iterate>
                                  <p:childTnLst>
                                    <p:set>
                                      <p:cBhvr>
                                        <p:cTn id="13" dur="1" fill="hold">
                                          <p:stCondLst>
                                            <p:cond delay="0"/>
                                          </p:stCondLst>
                                        </p:cTn>
                                        <p:tgtEl>
                                          <p:spTgt spid="2"/>
                                        </p:tgtEl>
                                        <p:attrNameLst>
                                          <p:attrName>style.visibility</p:attrName>
                                        </p:attrNameLst>
                                      </p:cBhvr>
                                      <p:to>
                                        <p:strVal val="visible"/>
                                      </p:to>
                                    </p:set>
                                    <p:anim by="(-#ppt_w*2)" calcmode="lin" valueType="num">
                                      <p:cBhvr rctx="PPT">
                                        <p:cTn id="14" dur="500" autoRev="1" fill="hold">
                                          <p:stCondLst>
                                            <p:cond delay="0"/>
                                          </p:stCondLst>
                                        </p:cTn>
                                        <p:tgtEl>
                                          <p:spTgt spid="2"/>
                                        </p:tgtEl>
                                        <p:attrNameLst>
                                          <p:attrName>ppt_w</p:attrName>
                                        </p:attrNameLst>
                                      </p:cBhvr>
                                    </p:anim>
                                    <p:anim by="(#ppt_w*0.50)" calcmode="lin" valueType="num">
                                      <p:cBhvr>
                                        <p:cTn id="15" dur="500" decel="50000" autoRev="1" fill="hold">
                                          <p:stCondLst>
                                            <p:cond delay="0"/>
                                          </p:stCondLst>
                                        </p:cTn>
                                        <p:tgtEl>
                                          <p:spTgt spid="2"/>
                                        </p:tgtEl>
                                        <p:attrNameLst>
                                          <p:attrName>ppt_x</p:attrName>
                                        </p:attrNameLst>
                                      </p:cBhvr>
                                    </p:anim>
                                    <p:anim from="(-#ppt_h/2)" to="(#ppt_y)" calcmode="lin" valueType="num">
                                      <p:cBhvr>
                                        <p:cTn id="16" dur="1000" fill="hold">
                                          <p:stCondLst>
                                            <p:cond delay="0"/>
                                          </p:stCondLst>
                                        </p:cTn>
                                        <p:tgtEl>
                                          <p:spTgt spid="2"/>
                                        </p:tgtEl>
                                        <p:attrNameLst>
                                          <p:attrName>ppt_y</p:attrName>
                                        </p:attrNameLst>
                                      </p:cBhvr>
                                    </p:anim>
                                    <p:animRot by="21600000">
                                      <p:cBhvr>
                                        <p:cTn id="17" dur="1000" fill="hold">
                                          <p:stCondLst>
                                            <p:cond delay="0"/>
                                          </p:stCondLst>
                                        </p:cTn>
                                        <p:tgtEl>
                                          <p:spTgt spid="2"/>
                                        </p:tgtEl>
                                        <p:attrNameLst>
                                          <p:attrName>r</p:attrName>
                                        </p:attrNameLst>
                                      </p:cBhvr>
                                    </p:animRot>
                                  </p:childTnLst>
                                </p:cTn>
                              </p:par>
                              <p:par>
                                <p:cTn id="18" presetID="42" presetClass="entr" presetSubtype="0" fill="hold" grpId="0" nodeType="withEffect">
                                  <p:stCondLst>
                                    <p:cond delay="50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750"/>
                                        <p:tgtEl>
                                          <p:spTgt spid="13"/>
                                        </p:tgtEl>
                                      </p:cBhvr>
                                    </p:animEffect>
                                    <p:anim calcmode="lin" valueType="num">
                                      <p:cBhvr>
                                        <p:cTn id="21" dur="750" fill="hold"/>
                                        <p:tgtEl>
                                          <p:spTgt spid="13"/>
                                        </p:tgtEl>
                                        <p:attrNameLst>
                                          <p:attrName>ppt_x</p:attrName>
                                        </p:attrNameLst>
                                      </p:cBhvr>
                                      <p:tavLst>
                                        <p:tav tm="0">
                                          <p:val>
                                            <p:strVal val="#ppt_x"/>
                                          </p:val>
                                        </p:tav>
                                        <p:tav tm="100000">
                                          <p:val>
                                            <p:strVal val="#ppt_x"/>
                                          </p:val>
                                        </p:tav>
                                      </p:tavLst>
                                    </p:anim>
                                    <p:anim calcmode="lin" valueType="num">
                                      <p:cBhvr>
                                        <p:cTn id="22" dur="750" fill="hold"/>
                                        <p:tgtEl>
                                          <p:spTgt spid="13"/>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1" fill="hold"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up)">
                                      <p:cBhvr>
                                        <p:cTn id="26" dur="500"/>
                                        <p:tgtEl>
                                          <p:spTgt spid="18"/>
                                        </p:tgtEl>
                                      </p:cBhvr>
                                    </p:animEffect>
                                  </p:childTnLst>
                                </p:cTn>
                              </p:par>
                              <p:par>
                                <p:cTn id="27" presetID="56" presetClass="entr" presetSubtype="0" fill="hold" grpId="0" nodeType="withEffect">
                                  <p:stCondLst>
                                    <p:cond delay="0"/>
                                  </p:stCondLst>
                                  <p:iterate type="lt">
                                    <p:tmPct val="10000"/>
                                  </p:iterate>
                                  <p:childTnLst>
                                    <p:set>
                                      <p:cBhvr>
                                        <p:cTn id="28" dur="1" fill="hold">
                                          <p:stCondLst>
                                            <p:cond delay="0"/>
                                          </p:stCondLst>
                                        </p:cTn>
                                        <p:tgtEl>
                                          <p:spTgt spid="8"/>
                                        </p:tgtEl>
                                        <p:attrNameLst>
                                          <p:attrName>style.visibility</p:attrName>
                                        </p:attrNameLst>
                                      </p:cBhvr>
                                      <p:to>
                                        <p:strVal val="visible"/>
                                      </p:to>
                                    </p:set>
                                    <p:anim by="(-#ppt_w*2)" calcmode="lin" valueType="num">
                                      <p:cBhvr rctx="PPT">
                                        <p:cTn id="29" dur="500" autoRev="1" fill="hold">
                                          <p:stCondLst>
                                            <p:cond delay="0"/>
                                          </p:stCondLst>
                                        </p:cTn>
                                        <p:tgtEl>
                                          <p:spTgt spid="8"/>
                                        </p:tgtEl>
                                        <p:attrNameLst>
                                          <p:attrName>ppt_w</p:attrName>
                                        </p:attrNameLst>
                                      </p:cBhvr>
                                    </p:anim>
                                    <p:anim by="(#ppt_w*0.50)" calcmode="lin" valueType="num">
                                      <p:cBhvr>
                                        <p:cTn id="30" dur="500" decel="50000" autoRev="1" fill="hold">
                                          <p:stCondLst>
                                            <p:cond delay="0"/>
                                          </p:stCondLst>
                                        </p:cTn>
                                        <p:tgtEl>
                                          <p:spTgt spid="8"/>
                                        </p:tgtEl>
                                        <p:attrNameLst>
                                          <p:attrName>ppt_x</p:attrName>
                                        </p:attrNameLst>
                                      </p:cBhvr>
                                    </p:anim>
                                    <p:anim from="(-#ppt_h/2)" to="(#ppt_y)" calcmode="lin" valueType="num">
                                      <p:cBhvr>
                                        <p:cTn id="31" dur="1000" fill="hold">
                                          <p:stCondLst>
                                            <p:cond delay="0"/>
                                          </p:stCondLst>
                                        </p:cTn>
                                        <p:tgtEl>
                                          <p:spTgt spid="8"/>
                                        </p:tgtEl>
                                        <p:attrNameLst>
                                          <p:attrName>ppt_y</p:attrName>
                                        </p:attrNameLst>
                                      </p:cBhvr>
                                    </p:anim>
                                    <p:animRot by="21600000">
                                      <p:cBhvr>
                                        <p:cTn id="32" dur="1000" fill="hold">
                                          <p:stCondLst>
                                            <p:cond delay="0"/>
                                          </p:stCondLst>
                                        </p:cTn>
                                        <p:tgtEl>
                                          <p:spTgt spid="8"/>
                                        </p:tgtEl>
                                        <p:attrNameLst>
                                          <p:attrName>r</p:attrName>
                                        </p:attrNameLst>
                                      </p:cBhvr>
                                    </p:animRot>
                                  </p:childTnLst>
                                </p:cTn>
                              </p:par>
                              <p:par>
                                <p:cTn id="33" presetID="42" presetClass="entr" presetSubtype="0" fill="hold" grpId="0" nodeType="withEffect">
                                  <p:stCondLst>
                                    <p:cond delay="50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750"/>
                                        <p:tgtEl>
                                          <p:spTgt spid="11"/>
                                        </p:tgtEl>
                                      </p:cBhvr>
                                    </p:animEffect>
                                    <p:anim calcmode="lin" valueType="num">
                                      <p:cBhvr>
                                        <p:cTn id="36" dur="750" fill="hold"/>
                                        <p:tgtEl>
                                          <p:spTgt spid="11"/>
                                        </p:tgtEl>
                                        <p:attrNameLst>
                                          <p:attrName>ppt_x</p:attrName>
                                        </p:attrNameLst>
                                      </p:cBhvr>
                                      <p:tavLst>
                                        <p:tav tm="0">
                                          <p:val>
                                            <p:strVal val="#ppt_x"/>
                                          </p:val>
                                        </p:tav>
                                        <p:tav tm="100000">
                                          <p:val>
                                            <p:strVal val="#ppt_x"/>
                                          </p:val>
                                        </p:tav>
                                      </p:tavLst>
                                    </p:anim>
                                    <p:anim calcmode="lin" valueType="num">
                                      <p:cBhvr>
                                        <p:cTn id="37" dur="750" fill="hold"/>
                                        <p:tgtEl>
                                          <p:spTgt spid="11"/>
                                        </p:tgtEl>
                                        <p:attrNameLst>
                                          <p:attrName>ppt_y</p:attrName>
                                        </p:attrNameLst>
                                      </p:cBhvr>
                                      <p:tavLst>
                                        <p:tav tm="0">
                                          <p:val>
                                            <p:strVal val="#ppt_y+.1"/>
                                          </p:val>
                                        </p:tav>
                                        <p:tav tm="100000">
                                          <p:val>
                                            <p:strVal val="#ppt_y"/>
                                          </p:val>
                                        </p:tav>
                                      </p:tavLst>
                                    </p:anim>
                                  </p:childTnLst>
                                </p:cTn>
                              </p:par>
                            </p:childTnLst>
                          </p:cTn>
                        </p:par>
                        <p:par>
                          <p:cTn id="38" fill="hold">
                            <p:stCondLst>
                              <p:cond delay="3300"/>
                            </p:stCondLst>
                            <p:childTnLst>
                              <p:par>
                                <p:cTn id="39" presetID="22" presetClass="entr" presetSubtype="1" fill="hold"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par>
                                <p:cTn id="42" presetID="56" presetClass="entr" presetSubtype="0" fill="hold" grpId="0" nodeType="withEffect">
                                  <p:stCondLst>
                                    <p:cond delay="0"/>
                                  </p:stCondLst>
                                  <p:iterate type="lt">
                                    <p:tmPct val="10000"/>
                                  </p:iterate>
                                  <p:childTnLst>
                                    <p:set>
                                      <p:cBhvr>
                                        <p:cTn id="43" dur="1" fill="hold">
                                          <p:stCondLst>
                                            <p:cond delay="0"/>
                                          </p:stCondLst>
                                        </p:cTn>
                                        <p:tgtEl>
                                          <p:spTgt spid="10"/>
                                        </p:tgtEl>
                                        <p:attrNameLst>
                                          <p:attrName>style.visibility</p:attrName>
                                        </p:attrNameLst>
                                      </p:cBhvr>
                                      <p:to>
                                        <p:strVal val="visible"/>
                                      </p:to>
                                    </p:set>
                                    <p:anim by="(-#ppt_w*2)" calcmode="lin" valueType="num">
                                      <p:cBhvr rctx="PPT">
                                        <p:cTn id="44" dur="500" autoRev="1" fill="hold">
                                          <p:stCondLst>
                                            <p:cond delay="0"/>
                                          </p:stCondLst>
                                        </p:cTn>
                                        <p:tgtEl>
                                          <p:spTgt spid="10"/>
                                        </p:tgtEl>
                                        <p:attrNameLst>
                                          <p:attrName>ppt_w</p:attrName>
                                        </p:attrNameLst>
                                      </p:cBhvr>
                                    </p:anim>
                                    <p:anim by="(#ppt_w*0.50)" calcmode="lin" valueType="num">
                                      <p:cBhvr>
                                        <p:cTn id="45" dur="500" decel="50000" autoRev="1" fill="hold">
                                          <p:stCondLst>
                                            <p:cond delay="0"/>
                                          </p:stCondLst>
                                        </p:cTn>
                                        <p:tgtEl>
                                          <p:spTgt spid="10"/>
                                        </p:tgtEl>
                                        <p:attrNameLst>
                                          <p:attrName>ppt_x</p:attrName>
                                        </p:attrNameLst>
                                      </p:cBhvr>
                                    </p:anim>
                                    <p:anim from="(-#ppt_h/2)" to="(#ppt_y)" calcmode="lin" valueType="num">
                                      <p:cBhvr>
                                        <p:cTn id="46" dur="1000" fill="hold">
                                          <p:stCondLst>
                                            <p:cond delay="0"/>
                                          </p:stCondLst>
                                        </p:cTn>
                                        <p:tgtEl>
                                          <p:spTgt spid="10"/>
                                        </p:tgtEl>
                                        <p:attrNameLst>
                                          <p:attrName>ppt_y</p:attrName>
                                        </p:attrNameLst>
                                      </p:cBhvr>
                                    </p:anim>
                                    <p:animRot by="21600000">
                                      <p:cBhvr>
                                        <p:cTn id="47" dur="1000" fill="hold">
                                          <p:stCondLst>
                                            <p:cond delay="0"/>
                                          </p:stCondLst>
                                        </p:cTn>
                                        <p:tgtEl>
                                          <p:spTgt spid="10"/>
                                        </p:tgtEl>
                                        <p:attrNameLst>
                                          <p:attrName>r</p:attrName>
                                        </p:attrNameLst>
                                      </p:cBhvr>
                                    </p:animRot>
                                  </p:childTnLst>
                                </p:cTn>
                              </p:par>
                              <p:par>
                                <p:cTn id="48" presetID="47" presetClass="entr" presetSubtype="0" fill="hold" grpId="0" nodeType="withEffect">
                                  <p:stCondLst>
                                    <p:cond delay="50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750"/>
                                        <p:tgtEl>
                                          <p:spTgt spid="14"/>
                                        </p:tgtEl>
                                      </p:cBhvr>
                                    </p:animEffect>
                                    <p:anim calcmode="lin" valueType="num">
                                      <p:cBhvr>
                                        <p:cTn id="51" dur="750" fill="hold"/>
                                        <p:tgtEl>
                                          <p:spTgt spid="14"/>
                                        </p:tgtEl>
                                        <p:attrNameLst>
                                          <p:attrName>ppt_x</p:attrName>
                                        </p:attrNameLst>
                                      </p:cBhvr>
                                      <p:tavLst>
                                        <p:tav tm="0">
                                          <p:val>
                                            <p:strVal val="#ppt_x"/>
                                          </p:val>
                                        </p:tav>
                                        <p:tav tm="100000">
                                          <p:val>
                                            <p:strVal val="#ppt_x"/>
                                          </p:val>
                                        </p:tav>
                                      </p:tavLst>
                                    </p:anim>
                                    <p:anim calcmode="lin" valueType="num">
                                      <p:cBhvr>
                                        <p:cTn id="52" dur="750" fill="hold"/>
                                        <p:tgtEl>
                                          <p:spTgt spid="14"/>
                                        </p:tgtEl>
                                        <p:attrNameLst>
                                          <p:attrName>ppt_y</p:attrName>
                                        </p:attrNameLst>
                                      </p:cBhvr>
                                      <p:tavLst>
                                        <p:tav tm="0">
                                          <p:val>
                                            <p:strVal val="#ppt_y-.1"/>
                                          </p:val>
                                        </p:tav>
                                        <p:tav tm="100000">
                                          <p:val>
                                            <p:strVal val="#ppt_y"/>
                                          </p:val>
                                        </p:tav>
                                      </p:tavLst>
                                    </p:anim>
                                  </p:childTnLst>
                                </p:cTn>
                              </p:par>
                            </p:childTnLst>
                          </p:cTn>
                        </p:par>
                        <p:par>
                          <p:cTn id="53" fill="hold">
                            <p:stCondLst>
                              <p:cond delay="4600"/>
                            </p:stCondLst>
                            <p:childTnLst>
                              <p:par>
                                <p:cTn id="54" presetID="22" presetClass="entr" presetSubtype="1" fill="hold"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up)">
                                      <p:cBhvr>
                                        <p:cTn id="56" dur="500"/>
                                        <p:tgtEl>
                                          <p:spTgt spid="22"/>
                                        </p:tgtEl>
                                      </p:cBhvr>
                                    </p:animEffect>
                                  </p:childTnLst>
                                </p:cTn>
                              </p:par>
                              <p:par>
                                <p:cTn id="57" presetID="56" presetClass="entr" presetSubtype="0" fill="hold" grpId="0" nodeType="withEffect">
                                  <p:stCondLst>
                                    <p:cond delay="0"/>
                                  </p:stCondLst>
                                  <p:iterate type="lt">
                                    <p:tmPct val="10000"/>
                                  </p:iterate>
                                  <p:childTnLst>
                                    <p:set>
                                      <p:cBhvr>
                                        <p:cTn id="58" dur="1" fill="hold">
                                          <p:stCondLst>
                                            <p:cond delay="0"/>
                                          </p:stCondLst>
                                        </p:cTn>
                                        <p:tgtEl>
                                          <p:spTgt spid="9"/>
                                        </p:tgtEl>
                                        <p:attrNameLst>
                                          <p:attrName>style.visibility</p:attrName>
                                        </p:attrNameLst>
                                      </p:cBhvr>
                                      <p:to>
                                        <p:strVal val="visible"/>
                                      </p:to>
                                    </p:set>
                                    <p:anim by="(-#ppt_w*2)" calcmode="lin" valueType="num">
                                      <p:cBhvr rctx="PPT">
                                        <p:cTn id="59" dur="500" autoRev="1" fill="hold">
                                          <p:stCondLst>
                                            <p:cond delay="0"/>
                                          </p:stCondLst>
                                        </p:cTn>
                                        <p:tgtEl>
                                          <p:spTgt spid="9"/>
                                        </p:tgtEl>
                                        <p:attrNameLst>
                                          <p:attrName>ppt_w</p:attrName>
                                        </p:attrNameLst>
                                      </p:cBhvr>
                                    </p:anim>
                                    <p:anim by="(#ppt_w*0.50)" calcmode="lin" valueType="num">
                                      <p:cBhvr>
                                        <p:cTn id="60" dur="500" decel="50000" autoRev="1" fill="hold">
                                          <p:stCondLst>
                                            <p:cond delay="0"/>
                                          </p:stCondLst>
                                        </p:cTn>
                                        <p:tgtEl>
                                          <p:spTgt spid="9"/>
                                        </p:tgtEl>
                                        <p:attrNameLst>
                                          <p:attrName>ppt_x</p:attrName>
                                        </p:attrNameLst>
                                      </p:cBhvr>
                                    </p:anim>
                                    <p:anim from="(-#ppt_h/2)" to="(#ppt_y)" calcmode="lin" valueType="num">
                                      <p:cBhvr>
                                        <p:cTn id="61" dur="1000" fill="hold">
                                          <p:stCondLst>
                                            <p:cond delay="0"/>
                                          </p:stCondLst>
                                        </p:cTn>
                                        <p:tgtEl>
                                          <p:spTgt spid="9"/>
                                        </p:tgtEl>
                                        <p:attrNameLst>
                                          <p:attrName>ppt_y</p:attrName>
                                        </p:attrNameLst>
                                      </p:cBhvr>
                                    </p:anim>
                                    <p:animRot by="21600000">
                                      <p:cBhvr>
                                        <p:cTn id="62" dur="1000" fill="hold">
                                          <p:stCondLst>
                                            <p:cond delay="0"/>
                                          </p:stCondLst>
                                        </p:cTn>
                                        <p:tgtEl>
                                          <p:spTgt spid="9"/>
                                        </p:tgtEl>
                                        <p:attrNameLst>
                                          <p:attrName>r</p:attrName>
                                        </p:attrNameLst>
                                      </p:cBhvr>
                                    </p:animRot>
                                  </p:childTnLst>
                                </p:cTn>
                              </p:par>
                              <p:par>
                                <p:cTn id="63" presetID="42" presetClass="entr" presetSubtype="0" fill="hold" grpId="0" nodeType="withEffect">
                                  <p:stCondLst>
                                    <p:cond delay="500"/>
                                  </p:stCondLst>
                                  <p:childTnLst>
                                    <p:set>
                                      <p:cBhvr>
                                        <p:cTn id="64" dur="1" fill="hold">
                                          <p:stCondLst>
                                            <p:cond delay="0"/>
                                          </p:stCondLst>
                                        </p:cTn>
                                        <p:tgtEl>
                                          <p:spTgt spid="12"/>
                                        </p:tgtEl>
                                        <p:attrNameLst>
                                          <p:attrName>style.visibility</p:attrName>
                                        </p:attrNameLst>
                                      </p:cBhvr>
                                      <p:to>
                                        <p:strVal val="visible"/>
                                      </p:to>
                                    </p:set>
                                    <p:animEffect transition="in" filter="fade">
                                      <p:cBhvr>
                                        <p:cTn id="65" dur="750"/>
                                        <p:tgtEl>
                                          <p:spTgt spid="12"/>
                                        </p:tgtEl>
                                      </p:cBhvr>
                                    </p:animEffect>
                                    <p:anim calcmode="lin" valueType="num">
                                      <p:cBhvr>
                                        <p:cTn id="66" dur="750" fill="hold"/>
                                        <p:tgtEl>
                                          <p:spTgt spid="12"/>
                                        </p:tgtEl>
                                        <p:attrNameLst>
                                          <p:attrName>ppt_x</p:attrName>
                                        </p:attrNameLst>
                                      </p:cBhvr>
                                      <p:tavLst>
                                        <p:tav tm="0">
                                          <p:val>
                                            <p:strVal val="#ppt_x"/>
                                          </p:val>
                                        </p:tav>
                                        <p:tav tm="100000">
                                          <p:val>
                                            <p:strVal val="#ppt_x"/>
                                          </p:val>
                                        </p:tav>
                                      </p:tavLst>
                                    </p:anim>
                                    <p:anim calcmode="lin" valueType="num">
                                      <p:cBhvr>
                                        <p:cTn id="67" dur="750" fill="hold"/>
                                        <p:tgtEl>
                                          <p:spTgt spid="12"/>
                                        </p:tgtEl>
                                        <p:attrNameLst>
                                          <p:attrName>ppt_y</p:attrName>
                                        </p:attrNameLst>
                                      </p:cBhvr>
                                      <p:tavLst>
                                        <p:tav tm="0">
                                          <p:val>
                                            <p:strVal val="#ppt_y+.1"/>
                                          </p:val>
                                        </p:tav>
                                        <p:tav tm="100000">
                                          <p:val>
                                            <p:strVal val="#ppt_y"/>
                                          </p:val>
                                        </p:tav>
                                      </p:tavLst>
                                    </p:anim>
                                  </p:childTnLst>
                                </p:cTn>
                              </p:par>
                            </p:childTnLst>
                          </p:cTn>
                        </p:par>
                        <p:par>
                          <p:cTn id="68" fill="hold">
                            <p:stCondLst>
                              <p:cond delay="5900"/>
                            </p:stCondLst>
                            <p:childTnLst>
                              <p:par>
                                <p:cTn id="69" presetID="22" presetClass="entr" presetSubtype="1" fill="hold" nodeType="after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wipe(up)">
                                      <p:cBhvr>
                                        <p:cTn id="7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p:bldP spid="12" grpId="0"/>
      <p:bldP spid="13" grpId="0"/>
      <p:bldP spid="1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19" name="Oval 118"/>
          <p:cNvSpPr>
            <a:spLocks noChangeAspect="1"/>
          </p:cNvSpPr>
          <p:nvPr/>
        </p:nvSpPr>
        <p:spPr>
          <a:xfrm>
            <a:off x="9422941" y="141725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28" name="Oval 127"/>
          <p:cNvSpPr>
            <a:spLocks noChangeAspect="1"/>
          </p:cNvSpPr>
          <p:nvPr/>
        </p:nvSpPr>
        <p:spPr>
          <a:xfrm>
            <a:off x="6436947" y="2811703"/>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37" name="Oval 136"/>
          <p:cNvSpPr>
            <a:spLocks noChangeAspect="1"/>
          </p:cNvSpPr>
          <p:nvPr/>
        </p:nvSpPr>
        <p:spPr>
          <a:xfrm>
            <a:off x="10744879" y="338953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61%</a:t>
              </a:r>
            </a:p>
          </p:txBody>
        </p:sp>
      </p:grpSp>
    </p:spTree>
    <p:extLst>
      <p:ext uri="{BB962C8B-B14F-4D97-AF65-F5344CB8AC3E}">
        <p14:creationId xmlns:p14="http://schemas.microsoft.com/office/powerpoint/2010/main" val="247965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748366"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5282630"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837275" y="268939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18" name="Freeform 145">
            <a:extLst>
              <a:ext uri="{FF2B5EF4-FFF2-40B4-BE49-F238E27FC236}">
                <a16:creationId xmlns:a16="http://schemas.microsoft.com/office/drawing/2014/main" id="{806EF5DD-8B19-4A13-B02A-33602B28E007}"/>
              </a:ext>
            </a:extLst>
          </p:cNvPr>
          <p:cNvSpPr>
            <a:spLocks noEditPoints="1"/>
          </p:cNvSpPr>
          <p:nvPr/>
        </p:nvSpPr>
        <p:spPr bwMode="auto">
          <a:xfrm>
            <a:off x="8262613" y="285188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7" name="Группа 365">
            <a:extLst>
              <a:ext uri="{FF2B5EF4-FFF2-40B4-BE49-F238E27FC236}">
                <a16:creationId xmlns:a16="http://schemas.microsoft.com/office/drawing/2014/main" id="{874727D4-D5C7-4EB6-B289-BEFEF022153A}"/>
              </a:ext>
            </a:extLst>
          </p:cNvPr>
          <p:cNvGrpSpPr/>
          <p:nvPr/>
        </p:nvGrpSpPr>
        <p:grpSpPr>
          <a:xfrm>
            <a:off x="1248113" y="2850933"/>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8" name="Freeform 326">
              <a:extLst>
                <a:ext uri="{FF2B5EF4-FFF2-40B4-BE49-F238E27FC236}">
                  <a16:creationId xmlns:a16="http://schemas.microsoft.com/office/drawing/2014/main" id="{641DCD55-DD02-43B3-BF1D-DE2B5818D60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27">
              <a:extLst>
                <a:ext uri="{FF2B5EF4-FFF2-40B4-BE49-F238E27FC236}">
                  <a16:creationId xmlns:a16="http://schemas.microsoft.com/office/drawing/2014/main" id="{269D39DF-CE4F-4163-B30E-1893118829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379">
            <a:extLst>
              <a:ext uri="{FF2B5EF4-FFF2-40B4-BE49-F238E27FC236}">
                <a16:creationId xmlns:a16="http://schemas.microsoft.com/office/drawing/2014/main" id="{2727E2FA-512E-4375-A8EB-2CEE2E65A7C0}"/>
              </a:ext>
            </a:extLst>
          </p:cNvPr>
          <p:cNvGrpSpPr/>
          <p:nvPr/>
        </p:nvGrpSpPr>
        <p:grpSpPr>
          <a:xfrm>
            <a:off x="4696604" y="2851535"/>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31" name="Freeform 337">
              <a:extLst>
                <a:ext uri="{FF2B5EF4-FFF2-40B4-BE49-F238E27FC236}">
                  <a16:creationId xmlns:a16="http://schemas.microsoft.com/office/drawing/2014/main" id="{8E60DE31-CAB9-42B7-8456-C9F42AEB0C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338">
              <a:extLst>
                <a:ext uri="{FF2B5EF4-FFF2-40B4-BE49-F238E27FC236}">
                  <a16:creationId xmlns:a16="http://schemas.microsoft.com/office/drawing/2014/main" id="{745B986C-C70B-49AD-B32C-E1F5B8923002}"/>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39">
              <a:extLst>
                <a:ext uri="{FF2B5EF4-FFF2-40B4-BE49-F238E27FC236}">
                  <a16:creationId xmlns:a16="http://schemas.microsoft.com/office/drawing/2014/main" id="{A979CA72-8BD3-469A-B003-DCC2AA4B7B6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340">
              <a:extLst>
                <a:ext uri="{FF2B5EF4-FFF2-40B4-BE49-F238E27FC236}">
                  <a16:creationId xmlns:a16="http://schemas.microsoft.com/office/drawing/2014/main" id="{FD3FA95B-1917-426D-A4B8-46CAFEBB745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837275" y="4998325"/>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grpSp>
        <p:nvGrpSpPr>
          <p:cNvPr id="19" name="Группа 298">
            <a:extLst>
              <a:ext uri="{FF2B5EF4-FFF2-40B4-BE49-F238E27FC236}">
                <a16:creationId xmlns:a16="http://schemas.microsoft.com/office/drawing/2014/main" id="{E0E7FFEA-8A0C-41F2-8865-7D0B5B9CC35E}"/>
              </a:ext>
            </a:extLst>
          </p:cNvPr>
          <p:cNvGrpSpPr/>
          <p:nvPr/>
        </p:nvGrpSpPr>
        <p:grpSpPr>
          <a:xfrm>
            <a:off x="1312916" y="517897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0" name="Freeform 266">
              <a:extLst>
                <a:ext uri="{FF2B5EF4-FFF2-40B4-BE49-F238E27FC236}">
                  <a16:creationId xmlns:a16="http://schemas.microsoft.com/office/drawing/2014/main" id="{F11920E3-53FD-417F-8EDF-AE08AD81F821}"/>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67">
              <a:extLst>
                <a:ext uri="{FF2B5EF4-FFF2-40B4-BE49-F238E27FC236}">
                  <a16:creationId xmlns:a16="http://schemas.microsoft.com/office/drawing/2014/main" id="{9CBC0C1B-866F-49E0-B9BC-624568401A6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74DFE3A3-26A3-402F-9587-D72BDE27FA00}"/>
              </a:ext>
            </a:extLst>
          </p:cNvPr>
          <p:cNvSpPr txBox="1"/>
          <p:nvPr/>
        </p:nvSpPr>
        <p:spPr>
          <a:xfrm>
            <a:off x="5254407" y="4998324"/>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grpSp>
        <p:nvGrpSpPr>
          <p:cNvPr id="22" name="Группа 314">
            <a:extLst>
              <a:ext uri="{FF2B5EF4-FFF2-40B4-BE49-F238E27FC236}">
                <a16:creationId xmlns:a16="http://schemas.microsoft.com/office/drawing/2014/main" id="{B549B038-FEFC-4AC7-AD96-05333581F52D}"/>
              </a:ext>
            </a:extLst>
          </p:cNvPr>
          <p:cNvGrpSpPr/>
          <p:nvPr/>
        </p:nvGrpSpPr>
        <p:grpSpPr>
          <a:xfrm>
            <a:off x="4706219" y="5157104"/>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23" name="Freeform 279">
              <a:extLst>
                <a:ext uri="{FF2B5EF4-FFF2-40B4-BE49-F238E27FC236}">
                  <a16:creationId xmlns:a16="http://schemas.microsoft.com/office/drawing/2014/main" id="{BA9D60F5-1C64-4CAE-BD50-D629DDA2F38F}"/>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80">
              <a:extLst>
                <a:ext uri="{FF2B5EF4-FFF2-40B4-BE49-F238E27FC236}">
                  <a16:creationId xmlns:a16="http://schemas.microsoft.com/office/drawing/2014/main" id="{F57D5B23-3599-4F24-B3F4-1B71373FAEE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81">
              <a:extLst>
                <a:ext uri="{FF2B5EF4-FFF2-40B4-BE49-F238E27FC236}">
                  <a16:creationId xmlns:a16="http://schemas.microsoft.com/office/drawing/2014/main" id="{D8995658-3823-45FE-8ACD-8952BA3E1DA1}"/>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748366" y="4998323"/>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
        <p:nvSpPr>
          <p:cNvPr id="26" name="Freeform 286">
            <a:extLst>
              <a:ext uri="{FF2B5EF4-FFF2-40B4-BE49-F238E27FC236}">
                <a16:creationId xmlns:a16="http://schemas.microsoft.com/office/drawing/2014/main" id="{A66CD6E2-8CFD-4C82-896E-0699A0961D55}"/>
              </a:ext>
            </a:extLst>
          </p:cNvPr>
          <p:cNvSpPr>
            <a:spLocks noEditPoints="1"/>
          </p:cNvSpPr>
          <p:nvPr/>
        </p:nvSpPr>
        <p:spPr bwMode="auto">
          <a:xfrm>
            <a:off x="8200250" y="5132331"/>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632802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p:cTn id="20" dur="500" fill="hold"/>
                                        <p:tgtEl>
                                          <p:spTgt spid="27"/>
                                        </p:tgtEl>
                                        <p:attrNameLst>
                                          <p:attrName>ppt_w</p:attrName>
                                        </p:attrNameLst>
                                      </p:cBhvr>
                                      <p:tavLst>
                                        <p:tav tm="0">
                                          <p:val>
                                            <p:fltVal val="0"/>
                                          </p:val>
                                        </p:tav>
                                        <p:tav tm="100000">
                                          <p:val>
                                            <p:strVal val="#ppt_w"/>
                                          </p:val>
                                        </p:tav>
                                      </p:tavLst>
                                    </p:anim>
                                    <p:anim calcmode="lin" valueType="num">
                                      <p:cBhvr>
                                        <p:cTn id="21" dur="500" fill="hold"/>
                                        <p:tgtEl>
                                          <p:spTgt spid="27"/>
                                        </p:tgtEl>
                                        <p:attrNameLst>
                                          <p:attrName>ppt_h</p:attrName>
                                        </p:attrNameLst>
                                      </p:cBhvr>
                                      <p:tavLst>
                                        <p:tav tm="0">
                                          <p:val>
                                            <p:fltVal val="0"/>
                                          </p:val>
                                        </p:tav>
                                        <p:tav tm="100000">
                                          <p:val>
                                            <p:strVal val="#ppt_h"/>
                                          </p:val>
                                        </p:tav>
                                      </p:tavLst>
                                    </p:anim>
                                    <p:animEffect transition="in" filter="fade">
                                      <p:cBhvr>
                                        <p:cTn id="22" dur="500"/>
                                        <p:tgtEl>
                                          <p:spTgt spid="2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500" fill="hold"/>
                                        <p:tgtEl>
                                          <p:spTgt spid="39"/>
                                        </p:tgtEl>
                                        <p:attrNameLst>
                                          <p:attrName>ppt_x</p:attrName>
                                        </p:attrNameLst>
                                      </p:cBhvr>
                                      <p:tavLst>
                                        <p:tav tm="0">
                                          <p:val>
                                            <p:strVal val="#ppt_x"/>
                                          </p:val>
                                        </p:tav>
                                        <p:tav tm="100000">
                                          <p:val>
                                            <p:strVal val="#ppt_x"/>
                                          </p:val>
                                        </p:tav>
                                      </p:tavLst>
                                    </p:anim>
                                    <p:anim calcmode="lin" valueType="num">
                                      <p:cBhvr additive="base">
                                        <p:cTn id="33" dur="500" fill="hold"/>
                                        <p:tgtEl>
                                          <p:spTgt spid="39"/>
                                        </p:tgtEl>
                                        <p:attrNameLst>
                                          <p:attrName>ppt_y</p:attrName>
                                        </p:attrNameLst>
                                      </p:cBhvr>
                                      <p:tavLst>
                                        <p:tav tm="0">
                                          <p:val>
                                            <p:strVal val="1+#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500" fill="hold"/>
                                        <p:tgtEl>
                                          <p:spTgt spid="70"/>
                                        </p:tgtEl>
                                        <p:attrNameLst>
                                          <p:attrName>ppt_x</p:attrName>
                                        </p:attrNameLst>
                                      </p:cBhvr>
                                      <p:tavLst>
                                        <p:tav tm="0">
                                          <p:val>
                                            <p:strVal val="#ppt_x"/>
                                          </p:val>
                                        </p:tav>
                                        <p:tav tm="100000">
                                          <p:val>
                                            <p:strVal val="#ppt_x"/>
                                          </p:val>
                                        </p:tav>
                                      </p:tavLst>
                                    </p:anim>
                                    <p:anim calcmode="lin" valueType="num">
                                      <p:cBhvr additive="base">
                                        <p:cTn id="37" dur="500" fill="hold"/>
                                        <p:tgtEl>
                                          <p:spTgt spid="70"/>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fade">
                                      <p:cBhvr>
                                        <p:cTn id="47" dur="1000"/>
                                        <p:tgtEl>
                                          <p:spTgt spid="42"/>
                                        </p:tgtEl>
                                      </p:cBhvr>
                                    </p:animEffect>
                                    <p:anim calcmode="lin" valueType="num">
                                      <p:cBhvr>
                                        <p:cTn id="48" dur="1000" fill="hold"/>
                                        <p:tgtEl>
                                          <p:spTgt spid="42"/>
                                        </p:tgtEl>
                                        <p:attrNameLst>
                                          <p:attrName>ppt_x</p:attrName>
                                        </p:attrNameLst>
                                      </p:cBhvr>
                                      <p:tavLst>
                                        <p:tav tm="0">
                                          <p:val>
                                            <p:strVal val="#ppt_x"/>
                                          </p:val>
                                        </p:tav>
                                        <p:tav tm="100000">
                                          <p:val>
                                            <p:strVal val="#ppt_x"/>
                                          </p:val>
                                        </p:tav>
                                      </p:tavLst>
                                    </p:anim>
                                    <p:anim calcmode="lin" valueType="num">
                                      <p:cBhvr>
                                        <p:cTn id="49" dur="1000" fill="hold"/>
                                        <p:tgtEl>
                                          <p:spTgt spid="42"/>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additive="base">
                                        <p:cTn id="53" dur="500" fill="hold"/>
                                        <p:tgtEl>
                                          <p:spTgt spid="45"/>
                                        </p:tgtEl>
                                        <p:attrNameLst>
                                          <p:attrName>ppt_x</p:attrName>
                                        </p:attrNameLst>
                                      </p:cBhvr>
                                      <p:tavLst>
                                        <p:tav tm="0">
                                          <p:val>
                                            <p:strVal val="#ppt_x"/>
                                          </p:val>
                                        </p:tav>
                                        <p:tav tm="100000">
                                          <p:val>
                                            <p:strVal val="#ppt_x"/>
                                          </p:val>
                                        </p:tav>
                                      </p:tavLst>
                                    </p:anim>
                                    <p:anim calcmode="lin" valueType="num">
                                      <p:cBhvr additive="base">
                                        <p:cTn id="54" dur="500" fill="hold"/>
                                        <p:tgtEl>
                                          <p:spTgt spid="45"/>
                                        </p:tgtEl>
                                        <p:attrNameLst>
                                          <p:attrName>ppt_y</p:attrName>
                                        </p:attrNameLst>
                                      </p:cBhvr>
                                      <p:tavLst>
                                        <p:tav tm="0">
                                          <p:val>
                                            <p:strVal val="1+#ppt_h/2"/>
                                          </p:val>
                                        </p:tav>
                                        <p:tav tm="100000">
                                          <p:val>
                                            <p:strVal val="#ppt_y"/>
                                          </p:val>
                                        </p:tav>
                                      </p:tavLst>
                                    </p:anim>
                                  </p:childTnLst>
                                </p:cTn>
                              </p:par>
                              <p:par>
                                <p:cTn id="55" presetID="2" presetClass="entr" presetSubtype="1" fill="hold" nodeType="withEffect">
                                  <p:stCondLst>
                                    <p:cond delay="0"/>
                                  </p:stCondLst>
                                  <p:childTnLst>
                                    <p:set>
                                      <p:cBhvr>
                                        <p:cTn id="56" dur="1" fill="hold">
                                          <p:stCondLst>
                                            <p:cond delay="0"/>
                                          </p:stCondLst>
                                        </p:cTn>
                                        <p:tgtEl>
                                          <p:spTgt spid="71"/>
                                        </p:tgtEl>
                                        <p:attrNameLst>
                                          <p:attrName>style.visibility</p:attrName>
                                        </p:attrNameLst>
                                      </p:cBhvr>
                                      <p:to>
                                        <p:strVal val="visible"/>
                                      </p:to>
                                    </p:set>
                                    <p:anim calcmode="lin" valueType="num">
                                      <p:cBhvr additive="base">
                                        <p:cTn id="57" dur="500" fill="hold"/>
                                        <p:tgtEl>
                                          <p:spTgt spid="71"/>
                                        </p:tgtEl>
                                        <p:attrNameLst>
                                          <p:attrName>ppt_x</p:attrName>
                                        </p:attrNameLst>
                                      </p:cBhvr>
                                      <p:tavLst>
                                        <p:tav tm="0">
                                          <p:val>
                                            <p:strVal val="#ppt_x"/>
                                          </p:val>
                                        </p:tav>
                                        <p:tav tm="100000">
                                          <p:val>
                                            <p:strVal val="#ppt_x"/>
                                          </p:val>
                                        </p:tav>
                                      </p:tavLst>
                                    </p:anim>
                                    <p:anim calcmode="lin" valueType="num">
                                      <p:cBhvr additive="base">
                                        <p:cTn id="58" dur="500" fill="hold"/>
                                        <p:tgtEl>
                                          <p:spTgt spid="71"/>
                                        </p:tgtEl>
                                        <p:attrNameLst>
                                          <p:attrName>ppt_y</p:attrName>
                                        </p:attrNameLst>
                                      </p:cBhvr>
                                      <p:tavLst>
                                        <p:tav tm="0">
                                          <p:val>
                                            <p:strVal val="0-#ppt_h/2"/>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55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additive="base">
                                        <p:cTn id="74" dur="500" fill="hold"/>
                                        <p:tgtEl>
                                          <p:spTgt spid="51"/>
                                        </p:tgtEl>
                                        <p:attrNameLst>
                                          <p:attrName>ppt_x</p:attrName>
                                        </p:attrNameLst>
                                      </p:cBhvr>
                                      <p:tavLst>
                                        <p:tav tm="0">
                                          <p:val>
                                            <p:strVal val="#ppt_x"/>
                                          </p:val>
                                        </p:tav>
                                        <p:tav tm="100000">
                                          <p:val>
                                            <p:strVal val="#ppt_x"/>
                                          </p:val>
                                        </p:tav>
                                      </p:tavLst>
                                    </p:anim>
                                    <p:anim calcmode="lin" valueType="num">
                                      <p:cBhvr additive="base">
                                        <p:cTn id="75" dur="500" fill="hold"/>
                                        <p:tgtEl>
                                          <p:spTgt spid="51"/>
                                        </p:tgtEl>
                                        <p:attrNameLst>
                                          <p:attrName>ppt_y</p:attrName>
                                        </p:attrNameLst>
                                      </p:cBhvr>
                                      <p:tavLst>
                                        <p:tav tm="0">
                                          <p:val>
                                            <p:strVal val="1+#ppt_h/2"/>
                                          </p:val>
                                        </p:tav>
                                        <p:tav tm="100000">
                                          <p:val>
                                            <p:strVal val="#ppt_y"/>
                                          </p:val>
                                        </p:tav>
                                      </p:tavLst>
                                    </p:anim>
                                  </p:childTnLst>
                                </p:cTn>
                              </p:par>
                              <p:par>
                                <p:cTn id="76" presetID="2" presetClass="entr" presetSubtype="1" fill="hold" nodeType="with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additive="base">
                                        <p:cTn id="78" dur="500" fill="hold"/>
                                        <p:tgtEl>
                                          <p:spTgt spid="72"/>
                                        </p:tgtEl>
                                        <p:attrNameLst>
                                          <p:attrName>ppt_x</p:attrName>
                                        </p:attrNameLst>
                                      </p:cBhvr>
                                      <p:tavLst>
                                        <p:tav tm="0">
                                          <p:val>
                                            <p:strVal val="#ppt_x"/>
                                          </p:val>
                                        </p:tav>
                                        <p:tav tm="100000">
                                          <p:val>
                                            <p:strVal val="#ppt_x"/>
                                          </p:val>
                                        </p:tav>
                                      </p:tavLst>
                                    </p:anim>
                                    <p:anim calcmode="lin" valueType="num">
                                      <p:cBhvr additive="base">
                                        <p:cTn id="79" dur="500" fill="hold"/>
                                        <p:tgtEl>
                                          <p:spTgt spid="72"/>
                                        </p:tgtEl>
                                        <p:attrNameLst>
                                          <p:attrName>ppt_y</p:attrName>
                                        </p:attrNameLst>
                                      </p:cBhvr>
                                      <p:tavLst>
                                        <p:tav tm="0">
                                          <p:val>
                                            <p:strVal val="0-#ppt_h/2"/>
                                          </p:val>
                                        </p:tav>
                                        <p:tav tm="100000">
                                          <p:val>
                                            <p:strVal val="#ppt_y"/>
                                          </p:val>
                                        </p:tav>
                                      </p:tavLst>
                                    </p:anim>
                                  </p:childTnLst>
                                </p:cTn>
                              </p:par>
                            </p:childTnLst>
                          </p:cTn>
                        </p:par>
                        <p:par>
                          <p:cTn id="80" fill="hold">
                            <p:stCondLst>
                              <p:cond delay="7000"/>
                            </p:stCondLst>
                            <p:childTnLst>
                              <p:par>
                                <p:cTn id="81" presetID="53" presetClass="entr" presetSubtype="16"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fade">
                                      <p:cBhvr>
                                        <p:cTn id="89" dur="1000"/>
                                        <p:tgtEl>
                                          <p:spTgt spid="54"/>
                                        </p:tgtEl>
                                      </p:cBhvr>
                                    </p:animEffect>
                                    <p:anim calcmode="lin" valueType="num">
                                      <p:cBhvr>
                                        <p:cTn id="90" dur="1000" fill="hold"/>
                                        <p:tgtEl>
                                          <p:spTgt spid="54"/>
                                        </p:tgtEl>
                                        <p:attrNameLst>
                                          <p:attrName>ppt_x</p:attrName>
                                        </p:attrNameLst>
                                      </p:cBhvr>
                                      <p:tavLst>
                                        <p:tav tm="0">
                                          <p:val>
                                            <p:strVal val="#ppt_x"/>
                                          </p:val>
                                        </p:tav>
                                        <p:tav tm="100000">
                                          <p:val>
                                            <p:strVal val="#ppt_x"/>
                                          </p:val>
                                        </p:tav>
                                      </p:tavLst>
                                    </p:anim>
                                    <p:anim calcmode="lin" valueType="num">
                                      <p:cBhvr>
                                        <p:cTn id="91" dur="1000" fill="hold"/>
                                        <p:tgtEl>
                                          <p:spTgt spid="5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additive="base">
                                        <p:cTn id="95" dur="500" fill="hold"/>
                                        <p:tgtEl>
                                          <p:spTgt spid="57"/>
                                        </p:tgtEl>
                                        <p:attrNameLst>
                                          <p:attrName>ppt_x</p:attrName>
                                        </p:attrNameLst>
                                      </p:cBhvr>
                                      <p:tavLst>
                                        <p:tav tm="0">
                                          <p:val>
                                            <p:strVal val="#ppt_x"/>
                                          </p:val>
                                        </p:tav>
                                        <p:tav tm="100000">
                                          <p:val>
                                            <p:strVal val="#ppt_x"/>
                                          </p:val>
                                        </p:tav>
                                      </p:tavLst>
                                    </p:anim>
                                    <p:anim calcmode="lin" valueType="num">
                                      <p:cBhvr additive="base">
                                        <p:cTn id="96" dur="500" fill="hold"/>
                                        <p:tgtEl>
                                          <p:spTgt spid="57"/>
                                        </p:tgtEl>
                                        <p:attrNameLst>
                                          <p:attrName>ppt_y</p:attrName>
                                        </p:attrNameLst>
                                      </p:cBhvr>
                                      <p:tavLst>
                                        <p:tav tm="0">
                                          <p:val>
                                            <p:strVal val="1+#ppt_h/2"/>
                                          </p:val>
                                        </p:tav>
                                        <p:tav tm="100000">
                                          <p:val>
                                            <p:strVal val="#ppt_y"/>
                                          </p:val>
                                        </p:tav>
                                      </p:tavLst>
                                    </p:anim>
                                  </p:childTnLst>
                                </p:cTn>
                              </p:par>
                              <p:par>
                                <p:cTn id="97" presetID="2" presetClass="entr" presetSubtype="1" fill="hold" nodeType="with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additive="base">
                                        <p:cTn id="99" dur="500" fill="hold"/>
                                        <p:tgtEl>
                                          <p:spTgt spid="73"/>
                                        </p:tgtEl>
                                        <p:attrNameLst>
                                          <p:attrName>ppt_x</p:attrName>
                                        </p:attrNameLst>
                                      </p:cBhvr>
                                      <p:tavLst>
                                        <p:tav tm="0">
                                          <p:val>
                                            <p:strVal val="#ppt_x"/>
                                          </p:val>
                                        </p:tav>
                                        <p:tav tm="100000">
                                          <p:val>
                                            <p:strVal val="#ppt_x"/>
                                          </p:val>
                                        </p:tav>
                                      </p:tavLst>
                                    </p:anim>
                                    <p:anim calcmode="lin" valueType="num">
                                      <p:cBhvr additive="base">
                                        <p:cTn id="100" dur="500" fill="hold"/>
                                        <p:tgtEl>
                                          <p:spTgt spid="73"/>
                                        </p:tgtEl>
                                        <p:attrNameLst>
                                          <p:attrName>ppt_y</p:attrName>
                                        </p:attrNameLst>
                                      </p:cBhvr>
                                      <p:tavLst>
                                        <p:tav tm="0">
                                          <p:val>
                                            <p:strVal val="0-#ppt_h/2"/>
                                          </p:val>
                                        </p:tav>
                                        <p:tav tm="100000">
                                          <p:val>
                                            <p:strVal val="#ppt_y"/>
                                          </p:val>
                                        </p:tav>
                                      </p:tavLst>
                                    </p:anim>
                                  </p:childTnLst>
                                </p:cTn>
                              </p:par>
                            </p:childTnLst>
                          </p:cTn>
                        </p:par>
                        <p:par>
                          <p:cTn id="101" fill="hold">
                            <p:stCondLst>
                              <p:cond delay="9000"/>
                            </p:stCondLst>
                            <p:childTnLst>
                              <p:par>
                                <p:cTn id="102" presetID="53" presetClass="entr" presetSubtype="16" fill="hold" nodeType="afterEffect">
                                  <p:stCondLst>
                                    <p:cond delay="0"/>
                                  </p:stCondLst>
                                  <p:childTnLst>
                                    <p:set>
                                      <p:cBhvr>
                                        <p:cTn id="103" dur="1" fill="hold">
                                          <p:stCondLst>
                                            <p:cond delay="0"/>
                                          </p:stCondLst>
                                        </p:cTn>
                                        <p:tgtEl>
                                          <p:spTgt spid="22"/>
                                        </p:tgtEl>
                                        <p:attrNameLst>
                                          <p:attrName>style.visibility</p:attrName>
                                        </p:attrNameLst>
                                      </p:cBhvr>
                                      <p:to>
                                        <p:strVal val="visible"/>
                                      </p:to>
                                    </p:set>
                                    <p:anim calcmode="lin" valueType="num">
                                      <p:cBhvr>
                                        <p:cTn id="104" dur="500" fill="hold"/>
                                        <p:tgtEl>
                                          <p:spTgt spid="22"/>
                                        </p:tgtEl>
                                        <p:attrNameLst>
                                          <p:attrName>ppt_w</p:attrName>
                                        </p:attrNameLst>
                                      </p:cBhvr>
                                      <p:tavLst>
                                        <p:tav tm="0">
                                          <p:val>
                                            <p:fltVal val="0"/>
                                          </p:val>
                                        </p:tav>
                                        <p:tav tm="100000">
                                          <p:val>
                                            <p:strVal val="#ppt_w"/>
                                          </p:val>
                                        </p:tav>
                                      </p:tavLst>
                                    </p:anim>
                                    <p:anim calcmode="lin" valueType="num">
                                      <p:cBhvr>
                                        <p:cTn id="105" dur="500" fill="hold"/>
                                        <p:tgtEl>
                                          <p:spTgt spid="22"/>
                                        </p:tgtEl>
                                        <p:attrNameLst>
                                          <p:attrName>ppt_h</p:attrName>
                                        </p:attrNameLst>
                                      </p:cBhvr>
                                      <p:tavLst>
                                        <p:tav tm="0">
                                          <p:val>
                                            <p:fltVal val="0"/>
                                          </p:val>
                                        </p:tav>
                                        <p:tav tm="100000">
                                          <p:val>
                                            <p:strVal val="#ppt_h"/>
                                          </p:val>
                                        </p:tav>
                                      </p:tavLst>
                                    </p:anim>
                                    <p:animEffect transition="in" filter="fade">
                                      <p:cBhvr>
                                        <p:cTn id="106" dur="500"/>
                                        <p:tgtEl>
                                          <p:spTgt spid="22"/>
                                        </p:tgtEl>
                                      </p:cBhvr>
                                    </p:animEffect>
                                  </p:childTnLst>
                                </p:cTn>
                              </p:par>
                            </p:childTnLst>
                          </p:cTn>
                        </p:par>
                        <p:par>
                          <p:cTn id="107" fill="hold">
                            <p:stCondLst>
                              <p:cond delay="9500"/>
                            </p:stCondLst>
                            <p:childTnLst>
                              <p:par>
                                <p:cTn id="108" presetID="42" presetClass="entr" presetSubtype="0" fill="hold" grpId="0" nodeType="afterEffect">
                                  <p:stCondLst>
                                    <p:cond delay="0"/>
                                  </p:stCondLst>
                                  <p:childTnLst>
                                    <p:set>
                                      <p:cBhvr>
                                        <p:cTn id="109" dur="1" fill="hold">
                                          <p:stCondLst>
                                            <p:cond delay="0"/>
                                          </p:stCondLst>
                                        </p:cTn>
                                        <p:tgtEl>
                                          <p:spTgt spid="60"/>
                                        </p:tgtEl>
                                        <p:attrNameLst>
                                          <p:attrName>style.visibility</p:attrName>
                                        </p:attrNameLst>
                                      </p:cBhvr>
                                      <p:to>
                                        <p:strVal val="visible"/>
                                      </p:to>
                                    </p:set>
                                    <p:animEffect transition="in" filter="fade">
                                      <p:cBhvr>
                                        <p:cTn id="110" dur="1000"/>
                                        <p:tgtEl>
                                          <p:spTgt spid="60"/>
                                        </p:tgtEl>
                                      </p:cBhvr>
                                    </p:animEffect>
                                    <p:anim calcmode="lin" valueType="num">
                                      <p:cBhvr>
                                        <p:cTn id="111" dur="1000" fill="hold"/>
                                        <p:tgtEl>
                                          <p:spTgt spid="60"/>
                                        </p:tgtEl>
                                        <p:attrNameLst>
                                          <p:attrName>ppt_x</p:attrName>
                                        </p:attrNameLst>
                                      </p:cBhvr>
                                      <p:tavLst>
                                        <p:tav tm="0">
                                          <p:val>
                                            <p:strVal val="#ppt_x"/>
                                          </p:val>
                                        </p:tav>
                                        <p:tav tm="100000">
                                          <p:val>
                                            <p:strVal val="#ppt_x"/>
                                          </p:val>
                                        </p:tav>
                                      </p:tavLst>
                                    </p:anim>
                                    <p:anim calcmode="lin" valueType="num">
                                      <p:cBhvr>
                                        <p:cTn id="112" dur="1000" fill="hold"/>
                                        <p:tgtEl>
                                          <p:spTgt spid="60"/>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63"/>
                                        </p:tgtEl>
                                        <p:attrNameLst>
                                          <p:attrName>style.visibility</p:attrName>
                                        </p:attrNameLst>
                                      </p:cBhvr>
                                      <p:to>
                                        <p:strVal val="visible"/>
                                      </p:to>
                                    </p:set>
                                    <p:anim calcmode="lin" valueType="num">
                                      <p:cBhvr additive="base">
                                        <p:cTn id="116" dur="500" fill="hold"/>
                                        <p:tgtEl>
                                          <p:spTgt spid="63"/>
                                        </p:tgtEl>
                                        <p:attrNameLst>
                                          <p:attrName>ppt_x</p:attrName>
                                        </p:attrNameLst>
                                      </p:cBhvr>
                                      <p:tavLst>
                                        <p:tav tm="0">
                                          <p:val>
                                            <p:strVal val="#ppt_x"/>
                                          </p:val>
                                        </p:tav>
                                        <p:tav tm="100000">
                                          <p:val>
                                            <p:strVal val="#ppt_x"/>
                                          </p:val>
                                        </p:tav>
                                      </p:tavLst>
                                    </p:anim>
                                    <p:anim calcmode="lin" valueType="num">
                                      <p:cBhvr additive="base">
                                        <p:cTn id="117" dur="500" fill="hold"/>
                                        <p:tgtEl>
                                          <p:spTgt spid="63"/>
                                        </p:tgtEl>
                                        <p:attrNameLst>
                                          <p:attrName>ppt_y</p:attrName>
                                        </p:attrNameLst>
                                      </p:cBhvr>
                                      <p:tavLst>
                                        <p:tav tm="0">
                                          <p:val>
                                            <p:strVal val="1+#ppt_h/2"/>
                                          </p:val>
                                        </p:tav>
                                        <p:tav tm="100000">
                                          <p:val>
                                            <p:strVal val="#ppt_y"/>
                                          </p:val>
                                        </p:tav>
                                      </p:tavLst>
                                    </p:anim>
                                  </p:childTnLst>
                                </p:cTn>
                              </p:par>
                              <p:par>
                                <p:cTn id="118" presetID="2" presetClass="entr" presetSubtype="1" fill="hold" nodeType="withEffect">
                                  <p:stCondLst>
                                    <p:cond delay="0"/>
                                  </p:stCondLst>
                                  <p:childTnLst>
                                    <p:set>
                                      <p:cBhvr>
                                        <p:cTn id="119" dur="1" fill="hold">
                                          <p:stCondLst>
                                            <p:cond delay="0"/>
                                          </p:stCondLst>
                                        </p:cTn>
                                        <p:tgtEl>
                                          <p:spTgt spid="74"/>
                                        </p:tgtEl>
                                        <p:attrNameLst>
                                          <p:attrName>style.visibility</p:attrName>
                                        </p:attrNameLst>
                                      </p:cBhvr>
                                      <p:to>
                                        <p:strVal val="visible"/>
                                      </p:to>
                                    </p:set>
                                    <p:anim calcmode="lin" valueType="num">
                                      <p:cBhvr additive="base">
                                        <p:cTn id="120" dur="500" fill="hold"/>
                                        <p:tgtEl>
                                          <p:spTgt spid="74"/>
                                        </p:tgtEl>
                                        <p:attrNameLst>
                                          <p:attrName>ppt_x</p:attrName>
                                        </p:attrNameLst>
                                      </p:cBhvr>
                                      <p:tavLst>
                                        <p:tav tm="0">
                                          <p:val>
                                            <p:strVal val="#ppt_x"/>
                                          </p:val>
                                        </p:tav>
                                        <p:tav tm="100000">
                                          <p:val>
                                            <p:strVal val="#ppt_x"/>
                                          </p:val>
                                        </p:tav>
                                      </p:tavLst>
                                    </p:anim>
                                    <p:anim calcmode="lin" valueType="num">
                                      <p:cBhvr additive="base">
                                        <p:cTn id="121" dur="500" fill="hold"/>
                                        <p:tgtEl>
                                          <p:spTgt spid="74"/>
                                        </p:tgtEl>
                                        <p:attrNameLst>
                                          <p:attrName>ppt_y</p:attrName>
                                        </p:attrNameLst>
                                      </p:cBhvr>
                                      <p:tavLst>
                                        <p:tav tm="0">
                                          <p:val>
                                            <p:strVal val="0-#ppt_h/2"/>
                                          </p:val>
                                        </p:tav>
                                        <p:tav tm="100000">
                                          <p:val>
                                            <p:strVal val="#ppt_y"/>
                                          </p:val>
                                        </p:tav>
                                      </p:tavLst>
                                    </p:anim>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26"/>
                                        </p:tgtEl>
                                        <p:attrNameLst>
                                          <p:attrName>style.visibility</p:attrName>
                                        </p:attrNameLst>
                                      </p:cBhvr>
                                      <p:to>
                                        <p:strVal val="visible"/>
                                      </p:to>
                                    </p:set>
                                    <p:anim calcmode="lin" valueType="num">
                                      <p:cBhvr>
                                        <p:cTn id="125" dur="500" fill="hold"/>
                                        <p:tgtEl>
                                          <p:spTgt spid="26"/>
                                        </p:tgtEl>
                                        <p:attrNameLst>
                                          <p:attrName>ppt_w</p:attrName>
                                        </p:attrNameLst>
                                      </p:cBhvr>
                                      <p:tavLst>
                                        <p:tav tm="0">
                                          <p:val>
                                            <p:fltVal val="0"/>
                                          </p:val>
                                        </p:tav>
                                        <p:tav tm="100000">
                                          <p:val>
                                            <p:strVal val="#ppt_w"/>
                                          </p:val>
                                        </p:tav>
                                      </p:tavLst>
                                    </p:anim>
                                    <p:anim calcmode="lin" valueType="num">
                                      <p:cBhvr>
                                        <p:cTn id="126" dur="500" fill="hold"/>
                                        <p:tgtEl>
                                          <p:spTgt spid="26"/>
                                        </p:tgtEl>
                                        <p:attrNameLst>
                                          <p:attrName>ppt_h</p:attrName>
                                        </p:attrNameLst>
                                      </p:cBhvr>
                                      <p:tavLst>
                                        <p:tav tm="0">
                                          <p:val>
                                            <p:fltVal val="0"/>
                                          </p:val>
                                        </p:tav>
                                        <p:tav tm="100000">
                                          <p:val>
                                            <p:strVal val="#ppt_h"/>
                                          </p:val>
                                        </p:tav>
                                      </p:tavLst>
                                    </p:anim>
                                    <p:animEffect transition="in" filter="fade">
                                      <p:cBhvr>
                                        <p:cTn id="127" dur="500"/>
                                        <p:tgtEl>
                                          <p:spTgt spid="26"/>
                                        </p:tgtEl>
                                      </p:cBhvr>
                                    </p:animEffect>
                                  </p:childTnLst>
                                </p:cTn>
                              </p:par>
                            </p:childTnLst>
                          </p:cTn>
                        </p:par>
                        <p:par>
                          <p:cTn id="128" fill="hold">
                            <p:stCondLst>
                              <p:cond delay="115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39" grpId="0" animBg="1"/>
      <p:bldP spid="42" grpId="0"/>
      <p:bldP spid="13" grpId="0" animBg="1"/>
      <p:bldP spid="35" grpId="0"/>
      <p:bldP spid="18" grpId="0" animBg="1"/>
      <p:bldP spid="68" grpId="0"/>
      <p:bldP spid="51" grpId="0" animBg="1"/>
      <p:bldP spid="54" grpId="0"/>
      <p:bldP spid="57" grpId="0" animBg="1"/>
      <p:bldP spid="60" grpId="0"/>
      <p:bldP spid="63" grpId="0" animBg="1"/>
      <p:bldP spid="66" grpId="0"/>
      <p:bldP spid="2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6" name="Group 45">
            <a:extLst>
              <a:ext uri="{FF2B5EF4-FFF2-40B4-BE49-F238E27FC236}">
                <a16:creationId xmlns:a16="http://schemas.microsoft.com/office/drawing/2014/main" id="{F8653C06-A790-4C32-81F9-6BFE09315F9F}"/>
              </a:ext>
            </a:extLst>
          </p:cNvPr>
          <p:cNvGrpSpPr/>
          <p:nvPr/>
        </p:nvGrpSpPr>
        <p:grpSpPr>
          <a:xfrm>
            <a:off x="1300048" y="1843210"/>
            <a:ext cx="819328" cy="4480072"/>
            <a:chOff x="1300048" y="1843210"/>
            <a:chExt cx="819328" cy="4480072"/>
          </a:xfrm>
        </p:grpSpPr>
        <p:sp>
          <p:nvSpPr>
            <p:cNvPr id="24" name="Freeform: Shape 23">
              <a:extLst>
                <a:ext uri="{FF2B5EF4-FFF2-40B4-BE49-F238E27FC236}">
                  <a16:creationId xmlns:a16="http://schemas.microsoft.com/office/drawing/2014/main" id="{D78C0D75-421C-4B96-B400-23F39C696F3E}"/>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8" name="Freeform: Shape 17">
              <a:extLst>
                <a:ext uri="{FF2B5EF4-FFF2-40B4-BE49-F238E27FC236}">
                  <a16:creationId xmlns:a16="http://schemas.microsoft.com/office/drawing/2014/main" id="{F62F854E-7C2F-42DC-AB23-0E541B8DDD79}"/>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6" name="Freeform: Shape 25">
              <a:extLst>
                <a:ext uri="{FF2B5EF4-FFF2-40B4-BE49-F238E27FC236}">
                  <a16:creationId xmlns:a16="http://schemas.microsoft.com/office/drawing/2014/main" id="{3832665D-AB52-481C-B7CC-22AE53D5291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44" name="Group 43">
            <a:extLst>
              <a:ext uri="{FF2B5EF4-FFF2-40B4-BE49-F238E27FC236}">
                <a16:creationId xmlns:a16="http://schemas.microsoft.com/office/drawing/2014/main" id="{3D6602D0-BAC5-4011-8471-6F6F3C9509A4}"/>
              </a:ext>
            </a:extLst>
          </p:cNvPr>
          <p:cNvGrpSpPr/>
          <p:nvPr/>
        </p:nvGrpSpPr>
        <p:grpSpPr>
          <a:xfrm>
            <a:off x="1309510" y="3268552"/>
            <a:ext cx="809334" cy="2560320"/>
            <a:chOff x="1309510" y="3268552"/>
            <a:chExt cx="809334" cy="2560320"/>
          </a:xfrm>
          <a:solidFill>
            <a:srgbClr val="FE4A1E"/>
          </a:solidFill>
        </p:grpSpPr>
        <p:sp>
          <p:nvSpPr>
            <p:cNvPr id="38" name="Freeform: Shape 37">
              <a:extLst>
                <a:ext uri="{FF2B5EF4-FFF2-40B4-BE49-F238E27FC236}">
                  <a16:creationId xmlns:a16="http://schemas.microsoft.com/office/drawing/2014/main" id="{9B47E6D7-7BE2-4C95-8E67-93D42D639979}"/>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43" name="Rectangle 42">
              <a:extLst>
                <a:ext uri="{FF2B5EF4-FFF2-40B4-BE49-F238E27FC236}">
                  <a16:creationId xmlns:a16="http://schemas.microsoft.com/office/drawing/2014/main" id="{14C8C111-730C-4069-9310-AD689B38AF91}"/>
                </a:ext>
              </a:extLst>
            </p:cNvPr>
            <p:cNvSpPr/>
            <p:nvPr/>
          </p:nvSpPr>
          <p:spPr>
            <a:xfrm>
              <a:off x="1309510" y="3268552"/>
              <a:ext cx="210312" cy="2560320"/>
            </a:xfrm>
            <a:prstGeom prst="rect">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Freeform: Shape 40">
            <a:extLst>
              <a:ext uri="{FF2B5EF4-FFF2-40B4-BE49-F238E27FC236}">
                <a16:creationId xmlns:a16="http://schemas.microsoft.com/office/drawing/2014/main" id="{C374CA08-160F-4B3E-83F8-977266828F91}"/>
              </a:ext>
            </a:extLst>
          </p:cNvPr>
          <p:cNvSpPr/>
          <p:nvPr/>
        </p:nvSpPr>
        <p:spPr>
          <a:xfrm rot="16200000">
            <a:off x="1602811" y="2968460"/>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FE72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47" name="Group 46">
            <a:extLst>
              <a:ext uri="{FF2B5EF4-FFF2-40B4-BE49-F238E27FC236}">
                <a16:creationId xmlns:a16="http://schemas.microsoft.com/office/drawing/2014/main" id="{4C4C1381-EBFC-45EB-A00F-E060929F02DF}"/>
              </a:ext>
            </a:extLst>
          </p:cNvPr>
          <p:cNvGrpSpPr/>
          <p:nvPr/>
        </p:nvGrpSpPr>
        <p:grpSpPr>
          <a:xfrm>
            <a:off x="1309510" y="4838751"/>
            <a:ext cx="809334" cy="1481759"/>
            <a:chOff x="1309510" y="4838751"/>
            <a:chExt cx="809334" cy="1481759"/>
          </a:xfrm>
        </p:grpSpPr>
        <p:sp>
          <p:nvSpPr>
            <p:cNvPr id="32" name="Freeform: Shape 31">
              <a:extLst>
                <a:ext uri="{FF2B5EF4-FFF2-40B4-BE49-F238E27FC236}">
                  <a16:creationId xmlns:a16="http://schemas.microsoft.com/office/drawing/2014/main" id="{D4DDAA75-570D-45EA-9B4D-7FE7D57A35F0}"/>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6" name="Freeform: Shape 35">
              <a:extLst>
                <a:ext uri="{FF2B5EF4-FFF2-40B4-BE49-F238E27FC236}">
                  <a16:creationId xmlns:a16="http://schemas.microsoft.com/office/drawing/2014/main" id="{4DFCEE46-8F8C-4402-B4B7-34C95F21A5D9}"/>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21" name="Group 20">
            <a:extLst>
              <a:ext uri="{FF2B5EF4-FFF2-40B4-BE49-F238E27FC236}">
                <a16:creationId xmlns:a16="http://schemas.microsoft.com/office/drawing/2014/main" id="{522F9D25-E3A0-40A2-B8AB-ACB9C636A992}"/>
              </a:ext>
            </a:extLst>
          </p:cNvPr>
          <p:cNvGrpSpPr/>
          <p:nvPr/>
        </p:nvGrpSpPr>
        <p:grpSpPr>
          <a:xfrm>
            <a:off x="2700335" y="1843210"/>
            <a:ext cx="819328" cy="4480072"/>
            <a:chOff x="1300048" y="1843210"/>
            <a:chExt cx="819328" cy="4480072"/>
          </a:xfrm>
        </p:grpSpPr>
        <p:sp>
          <p:nvSpPr>
            <p:cNvPr id="22" name="Freeform: Shape 21">
              <a:extLst>
                <a:ext uri="{FF2B5EF4-FFF2-40B4-BE49-F238E27FC236}">
                  <a16:creationId xmlns:a16="http://schemas.microsoft.com/office/drawing/2014/main" id="{6852618D-04DE-4BD4-AC1E-EDE79F07C7BB}"/>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23" name="Freeform: Shape 22">
              <a:extLst>
                <a:ext uri="{FF2B5EF4-FFF2-40B4-BE49-F238E27FC236}">
                  <a16:creationId xmlns:a16="http://schemas.microsoft.com/office/drawing/2014/main" id="{48026021-185C-405F-812E-9D1C10B1FE6A}"/>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5" name="Freeform: Shape 24">
              <a:extLst>
                <a:ext uri="{FF2B5EF4-FFF2-40B4-BE49-F238E27FC236}">
                  <a16:creationId xmlns:a16="http://schemas.microsoft.com/office/drawing/2014/main" id="{5AAFE3E0-16D6-4345-AF27-89EB6E6C676D}"/>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27" name="Group 26">
            <a:extLst>
              <a:ext uri="{FF2B5EF4-FFF2-40B4-BE49-F238E27FC236}">
                <a16:creationId xmlns:a16="http://schemas.microsoft.com/office/drawing/2014/main" id="{CA37C85E-A857-4D61-A2FF-BD9EEEBFA9F3}"/>
              </a:ext>
            </a:extLst>
          </p:cNvPr>
          <p:cNvGrpSpPr/>
          <p:nvPr/>
        </p:nvGrpSpPr>
        <p:grpSpPr>
          <a:xfrm>
            <a:off x="2709797" y="2557349"/>
            <a:ext cx="809334" cy="3282208"/>
            <a:chOff x="1309510" y="2557349"/>
            <a:chExt cx="809334" cy="3282208"/>
          </a:xfrm>
          <a:solidFill>
            <a:srgbClr val="5C9AD3"/>
          </a:solidFill>
        </p:grpSpPr>
        <p:sp>
          <p:nvSpPr>
            <p:cNvPr id="28" name="Freeform: Shape 27">
              <a:extLst>
                <a:ext uri="{FF2B5EF4-FFF2-40B4-BE49-F238E27FC236}">
                  <a16:creationId xmlns:a16="http://schemas.microsoft.com/office/drawing/2014/main" id="{48782AB1-9752-4A93-9953-437B0D3A278E}"/>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29" name="Rectangle 28">
              <a:extLst>
                <a:ext uri="{FF2B5EF4-FFF2-40B4-BE49-F238E27FC236}">
                  <a16:creationId xmlns:a16="http://schemas.microsoft.com/office/drawing/2014/main" id="{17FF1429-1303-452D-B627-7AC48107464E}"/>
                </a:ext>
              </a:extLst>
            </p:cNvPr>
            <p:cNvSpPr/>
            <p:nvPr/>
          </p:nvSpPr>
          <p:spPr>
            <a:xfrm>
              <a:off x="1309510" y="2557349"/>
              <a:ext cx="210312" cy="3108960"/>
            </a:xfrm>
            <a:prstGeom prst="rect">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Freeform: Shape 29">
            <a:extLst>
              <a:ext uri="{FF2B5EF4-FFF2-40B4-BE49-F238E27FC236}">
                <a16:creationId xmlns:a16="http://schemas.microsoft.com/office/drawing/2014/main" id="{62FEAF79-8C1F-4C80-AF5D-F1FA190689C7}"/>
              </a:ext>
            </a:extLst>
          </p:cNvPr>
          <p:cNvSpPr/>
          <p:nvPr/>
        </p:nvSpPr>
        <p:spPr>
          <a:xfrm rot="16200000">
            <a:off x="3003098" y="2245970"/>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7AB8F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31" name="Group 30">
            <a:extLst>
              <a:ext uri="{FF2B5EF4-FFF2-40B4-BE49-F238E27FC236}">
                <a16:creationId xmlns:a16="http://schemas.microsoft.com/office/drawing/2014/main" id="{563739EB-2BB4-491C-8883-5E987B468134}"/>
              </a:ext>
            </a:extLst>
          </p:cNvPr>
          <p:cNvGrpSpPr/>
          <p:nvPr/>
        </p:nvGrpSpPr>
        <p:grpSpPr>
          <a:xfrm>
            <a:off x="2709797" y="4838751"/>
            <a:ext cx="809334" cy="1481759"/>
            <a:chOff x="1309510" y="4838751"/>
            <a:chExt cx="809334" cy="1481759"/>
          </a:xfrm>
        </p:grpSpPr>
        <p:sp>
          <p:nvSpPr>
            <p:cNvPr id="33" name="Freeform: Shape 32">
              <a:extLst>
                <a:ext uri="{FF2B5EF4-FFF2-40B4-BE49-F238E27FC236}">
                  <a16:creationId xmlns:a16="http://schemas.microsoft.com/office/drawing/2014/main" id="{198C6074-27BE-4234-BAAF-9856A4ED911F}"/>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4" name="Freeform: Shape 33">
              <a:extLst>
                <a:ext uri="{FF2B5EF4-FFF2-40B4-BE49-F238E27FC236}">
                  <a16:creationId xmlns:a16="http://schemas.microsoft.com/office/drawing/2014/main" id="{AEF65665-8DE5-4568-B265-DA1CC791319D}"/>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35" name="Group 34">
            <a:extLst>
              <a:ext uri="{FF2B5EF4-FFF2-40B4-BE49-F238E27FC236}">
                <a16:creationId xmlns:a16="http://schemas.microsoft.com/office/drawing/2014/main" id="{A35BE9B1-B2E6-4283-BB8F-62D9ABE7D076}"/>
              </a:ext>
            </a:extLst>
          </p:cNvPr>
          <p:cNvGrpSpPr/>
          <p:nvPr/>
        </p:nvGrpSpPr>
        <p:grpSpPr>
          <a:xfrm>
            <a:off x="4100622" y="1837665"/>
            <a:ext cx="819328" cy="4480072"/>
            <a:chOff x="1300048" y="1843210"/>
            <a:chExt cx="819328" cy="4480072"/>
          </a:xfrm>
        </p:grpSpPr>
        <p:sp>
          <p:nvSpPr>
            <p:cNvPr id="37" name="Freeform: Shape 36">
              <a:extLst>
                <a:ext uri="{FF2B5EF4-FFF2-40B4-BE49-F238E27FC236}">
                  <a16:creationId xmlns:a16="http://schemas.microsoft.com/office/drawing/2014/main" id="{0A50D6F7-12EF-49C7-910C-825EA19C81D5}"/>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9" name="Freeform: Shape 38">
              <a:extLst>
                <a:ext uri="{FF2B5EF4-FFF2-40B4-BE49-F238E27FC236}">
                  <a16:creationId xmlns:a16="http://schemas.microsoft.com/office/drawing/2014/main" id="{7BD46BDC-06E1-470F-A618-5BEC576CEAAD}"/>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Shape 44">
              <a:extLst>
                <a:ext uri="{FF2B5EF4-FFF2-40B4-BE49-F238E27FC236}">
                  <a16:creationId xmlns:a16="http://schemas.microsoft.com/office/drawing/2014/main" id="{8F8BFD9A-2624-4FFA-AC18-EC321A5D82D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49" name="Group 48">
            <a:extLst>
              <a:ext uri="{FF2B5EF4-FFF2-40B4-BE49-F238E27FC236}">
                <a16:creationId xmlns:a16="http://schemas.microsoft.com/office/drawing/2014/main" id="{5F56C752-B1A6-447D-82E4-033D6FD2904B}"/>
              </a:ext>
            </a:extLst>
          </p:cNvPr>
          <p:cNvGrpSpPr/>
          <p:nvPr/>
        </p:nvGrpSpPr>
        <p:grpSpPr>
          <a:xfrm>
            <a:off x="4110084" y="2970234"/>
            <a:ext cx="809334" cy="2853094"/>
            <a:chOff x="1309510" y="3278643"/>
            <a:chExt cx="809334" cy="2550229"/>
          </a:xfrm>
          <a:solidFill>
            <a:srgbClr val="44546B"/>
          </a:solidFill>
        </p:grpSpPr>
        <p:sp>
          <p:nvSpPr>
            <p:cNvPr id="50" name="Freeform: Shape 49">
              <a:extLst>
                <a:ext uri="{FF2B5EF4-FFF2-40B4-BE49-F238E27FC236}">
                  <a16:creationId xmlns:a16="http://schemas.microsoft.com/office/drawing/2014/main" id="{B436323E-E248-4C7E-A7EE-F69A6C0303F5}"/>
                </a:ext>
              </a:extLst>
            </p:cNvPr>
            <p:cNvSpPr/>
            <p:nvPr/>
          </p:nvSpPr>
          <p:spPr>
            <a:xfrm>
              <a:off x="1512879" y="3447051"/>
              <a:ext cx="605965" cy="2381821"/>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1" name="Rectangle 50">
              <a:extLst>
                <a:ext uri="{FF2B5EF4-FFF2-40B4-BE49-F238E27FC236}">
                  <a16:creationId xmlns:a16="http://schemas.microsoft.com/office/drawing/2014/main" id="{EC0F0779-0533-4B97-A9DF-78D3172446A5}"/>
                </a:ext>
              </a:extLst>
            </p:cNvPr>
            <p:cNvSpPr/>
            <p:nvPr/>
          </p:nvSpPr>
          <p:spPr>
            <a:xfrm>
              <a:off x="1309510" y="3278643"/>
              <a:ext cx="210312" cy="2541908"/>
            </a:xfrm>
            <a:prstGeom prst="rect">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AB76C02-F742-4FD7-B91F-B2805C8A276E}"/>
              </a:ext>
            </a:extLst>
          </p:cNvPr>
          <p:cNvSpPr/>
          <p:nvPr/>
        </p:nvSpPr>
        <p:spPr>
          <a:xfrm rot="16200000">
            <a:off x="4403385" y="2669401"/>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6272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53" name="Group 52">
            <a:extLst>
              <a:ext uri="{FF2B5EF4-FFF2-40B4-BE49-F238E27FC236}">
                <a16:creationId xmlns:a16="http://schemas.microsoft.com/office/drawing/2014/main" id="{A948621F-8892-414E-BFD5-810EDEF1FD5E}"/>
              </a:ext>
            </a:extLst>
          </p:cNvPr>
          <p:cNvGrpSpPr/>
          <p:nvPr/>
        </p:nvGrpSpPr>
        <p:grpSpPr>
          <a:xfrm>
            <a:off x="4110084" y="4833206"/>
            <a:ext cx="809334" cy="1481759"/>
            <a:chOff x="1309510" y="4838751"/>
            <a:chExt cx="809334" cy="1481759"/>
          </a:xfrm>
        </p:grpSpPr>
        <p:sp>
          <p:nvSpPr>
            <p:cNvPr id="54" name="Freeform: Shape 53">
              <a:extLst>
                <a:ext uri="{FF2B5EF4-FFF2-40B4-BE49-F238E27FC236}">
                  <a16:creationId xmlns:a16="http://schemas.microsoft.com/office/drawing/2014/main" id="{77FEF491-97CE-480C-9CAE-0FC844EA0F17}"/>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5" name="Freeform: Shape 54">
              <a:extLst>
                <a:ext uri="{FF2B5EF4-FFF2-40B4-BE49-F238E27FC236}">
                  <a16:creationId xmlns:a16="http://schemas.microsoft.com/office/drawing/2014/main" id="{9380626C-EA3A-4965-81C2-75857FEAA7BB}"/>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56" name="Group 55">
            <a:extLst>
              <a:ext uri="{FF2B5EF4-FFF2-40B4-BE49-F238E27FC236}">
                <a16:creationId xmlns:a16="http://schemas.microsoft.com/office/drawing/2014/main" id="{D788F6F1-3C0C-482F-B8C8-DA7372E8DD97}"/>
              </a:ext>
            </a:extLst>
          </p:cNvPr>
          <p:cNvGrpSpPr/>
          <p:nvPr/>
        </p:nvGrpSpPr>
        <p:grpSpPr>
          <a:xfrm>
            <a:off x="5510371" y="1840437"/>
            <a:ext cx="820624" cy="4480073"/>
            <a:chOff x="1309510" y="1843209"/>
            <a:chExt cx="820624" cy="4480073"/>
          </a:xfrm>
        </p:grpSpPr>
        <p:sp>
          <p:nvSpPr>
            <p:cNvPr id="57" name="Freeform: Shape 56">
              <a:extLst>
                <a:ext uri="{FF2B5EF4-FFF2-40B4-BE49-F238E27FC236}">
                  <a16:creationId xmlns:a16="http://schemas.microsoft.com/office/drawing/2014/main" id="{9F3BC53B-E510-407F-87CD-2F52C5159453}"/>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8" name="Freeform: Shape 57">
              <a:extLst>
                <a:ext uri="{FF2B5EF4-FFF2-40B4-BE49-F238E27FC236}">
                  <a16:creationId xmlns:a16="http://schemas.microsoft.com/office/drawing/2014/main" id="{95A9CAF8-10F7-4BB4-A2C3-8FEDEEDBED37}"/>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9" name="Freeform: Shape 58">
              <a:extLst>
                <a:ext uri="{FF2B5EF4-FFF2-40B4-BE49-F238E27FC236}">
                  <a16:creationId xmlns:a16="http://schemas.microsoft.com/office/drawing/2014/main" id="{33E81995-E7BA-49CA-9478-1FD3181D106F}"/>
                </a:ext>
              </a:extLst>
            </p:cNvPr>
            <p:cNvSpPr/>
            <p:nvPr/>
          </p:nvSpPr>
          <p:spPr>
            <a:xfrm rot="16200000">
              <a:off x="1611638" y="1542377"/>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60" name="Group 59">
            <a:extLst>
              <a:ext uri="{FF2B5EF4-FFF2-40B4-BE49-F238E27FC236}">
                <a16:creationId xmlns:a16="http://schemas.microsoft.com/office/drawing/2014/main" id="{6D4EDB40-B1A7-4489-B62D-F48B7073B456}"/>
              </a:ext>
            </a:extLst>
          </p:cNvPr>
          <p:cNvGrpSpPr/>
          <p:nvPr/>
        </p:nvGrpSpPr>
        <p:grpSpPr>
          <a:xfrm>
            <a:off x="5510371" y="3265780"/>
            <a:ext cx="809334" cy="2560320"/>
            <a:chOff x="1309510" y="3268552"/>
            <a:chExt cx="809334" cy="2560320"/>
          </a:xfrm>
          <a:solidFill>
            <a:srgbClr val="7A7A7A"/>
          </a:solidFill>
        </p:grpSpPr>
        <p:sp>
          <p:nvSpPr>
            <p:cNvPr id="61" name="Freeform: Shape 60">
              <a:extLst>
                <a:ext uri="{FF2B5EF4-FFF2-40B4-BE49-F238E27FC236}">
                  <a16:creationId xmlns:a16="http://schemas.microsoft.com/office/drawing/2014/main" id="{AA05109F-2EAB-446E-8F61-5B9A966186DB}"/>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2" name="Rectangle 61">
              <a:extLst>
                <a:ext uri="{FF2B5EF4-FFF2-40B4-BE49-F238E27FC236}">
                  <a16:creationId xmlns:a16="http://schemas.microsoft.com/office/drawing/2014/main" id="{ACBF0DF2-30EB-4AA8-91DF-532C9D86DE7E}"/>
                </a:ext>
              </a:extLst>
            </p:cNvPr>
            <p:cNvSpPr/>
            <p:nvPr/>
          </p:nvSpPr>
          <p:spPr>
            <a:xfrm>
              <a:off x="1309510" y="3268552"/>
              <a:ext cx="210312" cy="2560320"/>
            </a:xfrm>
            <a:prstGeom prst="rect">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Freeform: Shape 62">
            <a:extLst>
              <a:ext uri="{FF2B5EF4-FFF2-40B4-BE49-F238E27FC236}">
                <a16:creationId xmlns:a16="http://schemas.microsoft.com/office/drawing/2014/main" id="{1BD4C64E-61AA-4935-977B-467850A31531}"/>
              </a:ext>
            </a:extLst>
          </p:cNvPr>
          <p:cNvSpPr/>
          <p:nvPr/>
        </p:nvSpPr>
        <p:spPr>
          <a:xfrm rot="16200000">
            <a:off x="5803672" y="296568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98989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64" name="Group 63">
            <a:extLst>
              <a:ext uri="{FF2B5EF4-FFF2-40B4-BE49-F238E27FC236}">
                <a16:creationId xmlns:a16="http://schemas.microsoft.com/office/drawing/2014/main" id="{4B3CF6C8-EF98-47D0-9749-B9D78D00F083}"/>
              </a:ext>
            </a:extLst>
          </p:cNvPr>
          <p:cNvGrpSpPr/>
          <p:nvPr/>
        </p:nvGrpSpPr>
        <p:grpSpPr>
          <a:xfrm>
            <a:off x="5510371" y="4835979"/>
            <a:ext cx="809334" cy="1481759"/>
            <a:chOff x="1309510" y="4838751"/>
            <a:chExt cx="809334" cy="1481759"/>
          </a:xfrm>
        </p:grpSpPr>
        <p:sp>
          <p:nvSpPr>
            <p:cNvPr id="65" name="Freeform: Shape 64">
              <a:extLst>
                <a:ext uri="{FF2B5EF4-FFF2-40B4-BE49-F238E27FC236}">
                  <a16:creationId xmlns:a16="http://schemas.microsoft.com/office/drawing/2014/main" id="{D959B8F3-F0B1-4074-9E59-F6EC4AC57072}"/>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6" name="Freeform: Shape 65">
              <a:extLst>
                <a:ext uri="{FF2B5EF4-FFF2-40B4-BE49-F238E27FC236}">
                  <a16:creationId xmlns:a16="http://schemas.microsoft.com/office/drawing/2014/main" id="{8A0FC929-642A-4C13-B0A6-5C66353F83D3}"/>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67" name="Group 66">
            <a:extLst>
              <a:ext uri="{FF2B5EF4-FFF2-40B4-BE49-F238E27FC236}">
                <a16:creationId xmlns:a16="http://schemas.microsoft.com/office/drawing/2014/main" id="{76AC7796-A1EB-463E-89D3-81105EFFCB23}"/>
              </a:ext>
            </a:extLst>
          </p:cNvPr>
          <p:cNvGrpSpPr/>
          <p:nvPr/>
        </p:nvGrpSpPr>
        <p:grpSpPr>
          <a:xfrm>
            <a:off x="6904398" y="1840437"/>
            <a:ext cx="819328" cy="4480073"/>
            <a:chOff x="1300048" y="1843209"/>
            <a:chExt cx="819328" cy="4480073"/>
          </a:xfrm>
        </p:grpSpPr>
        <p:sp>
          <p:nvSpPr>
            <p:cNvPr id="68" name="Freeform: Shape 67">
              <a:extLst>
                <a:ext uri="{FF2B5EF4-FFF2-40B4-BE49-F238E27FC236}">
                  <a16:creationId xmlns:a16="http://schemas.microsoft.com/office/drawing/2014/main" id="{C9A91F9E-7C5A-4DAE-9E2D-421F48B7A7C2}"/>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9" name="Freeform: Shape 68">
              <a:extLst>
                <a:ext uri="{FF2B5EF4-FFF2-40B4-BE49-F238E27FC236}">
                  <a16:creationId xmlns:a16="http://schemas.microsoft.com/office/drawing/2014/main" id="{E197A07B-4B78-4333-9BE7-B2A578B7E3B9}"/>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0" name="Freeform: Shape 69">
              <a:extLst>
                <a:ext uri="{FF2B5EF4-FFF2-40B4-BE49-F238E27FC236}">
                  <a16:creationId xmlns:a16="http://schemas.microsoft.com/office/drawing/2014/main" id="{5D9A463C-DBE0-480E-9124-BE7AAEFF9FD3}"/>
                </a:ext>
              </a:extLst>
            </p:cNvPr>
            <p:cNvSpPr/>
            <p:nvPr/>
          </p:nvSpPr>
          <p:spPr>
            <a:xfrm rot="16200000">
              <a:off x="1600880" y="1542377"/>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71" name="Group 70">
            <a:extLst>
              <a:ext uri="{FF2B5EF4-FFF2-40B4-BE49-F238E27FC236}">
                <a16:creationId xmlns:a16="http://schemas.microsoft.com/office/drawing/2014/main" id="{9149508D-5F77-41B7-A9C5-DB479901376B}"/>
              </a:ext>
            </a:extLst>
          </p:cNvPr>
          <p:cNvGrpSpPr/>
          <p:nvPr/>
        </p:nvGrpSpPr>
        <p:grpSpPr>
          <a:xfrm>
            <a:off x="6913860" y="2306225"/>
            <a:ext cx="809334" cy="3556527"/>
            <a:chOff x="1309510" y="2308997"/>
            <a:chExt cx="809334" cy="3556527"/>
          </a:xfrm>
          <a:solidFill>
            <a:srgbClr val="939393"/>
          </a:solidFill>
        </p:grpSpPr>
        <p:sp>
          <p:nvSpPr>
            <p:cNvPr id="72" name="Freeform: Shape 71">
              <a:extLst>
                <a:ext uri="{FF2B5EF4-FFF2-40B4-BE49-F238E27FC236}">
                  <a16:creationId xmlns:a16="http://schemas.microsoft.com/office/drawing/2014/main" id="{6A0008BF-5E0D-45FA-9F9D-CAB8CE834672}"/>
                </a:ext>
              </a:extLst>
            </p:cNvPr>
            <p:cNvSpPr/>
            <p:nvPr/>
          </p:nvSpPr>
          <p:spPr>
            <a:xfrm>
              <a:off x="1512879" y="2482244"/>
              <a:ext cx="605965" cy="338328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3" name="Rectangle 72">
              <a:extLst>
                <a:ext uri="{FF2B5EF4-FFF2-40B4-BE49-F238E27FC236}">
                  <a16:creationId xmlns:a16="http://schemas.microsoft.com/office/drawing/2014/main" id="{B7655A08-69FA-4129-AABD-747E570D8105}"/>
                </a:ext>
              </a:extLst>
            </p:cNvPr>
            <p:cNvSpPr/>
            <p:nvPr/>
          </p:nvSpPr>
          <p:spPr>
            <a:xfrm>
              <a:off x="1309510" y="2308997"/>
              <a:ext cx="210312" cy="3383280"/>
            </a:xfrm>
            <a:prstGeom prst="rect">
              <a:avLst/>
            </a:pr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Freeform: Shape 73">
            <a:extLst>
              <a:ext uri="{FF2B5EF4-FFF2-40B4-BE49-F238E27FC236}">
                <a16:creationId xmlns:a16="http://schemas.microsoft.com/office/drawing/2014/main" id="{AEAFB591-8857-459F-B154-5FC5968D8D50}"/>
              </a:ext>
            </a:extLst>
          </p:cNvPr>
          <p:cNvSpPr/>
          <p:nvPr/>
        </p:nvSpPr>
        <p:spPr>
          <a:xfrm rot="16200000">
            <a:off x="7207161" y="1994842"/>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B1B1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75" name="Group 74">
            <a:extLst>
              <a:ext uri="{FF2B5EF4-FFF2-40B4-BE49-F238E27FC236}">
                <a16:creationId xmlns:a16="http://schemas.microsoft.com/office/drawing/2014/main" id="{AE477599-5EDA-4488-AF87-566C599BD226}"/>
              </a:ext>
            </a:extLst>
          </p:cNvPr>
          <p:cNvGrpSpPr/>
          <p:nvPr/>
        </p:nvGrpSpPr>
        <p:grpSpPr>
          <a:xfrm>
            <a:off x="6913860" y="4835979"/>
            <a:ext cx="809334" cy="1481759"/>
            <a:chOff x="1309510" y="4838751"/>
            <a:chExt cx="809334" cy="1481759"/>
          </a:xfrm>
        </p:grpSpPr>
        <p:sp>
          <p:nvSpPr>
            <p:cNvPr id="76" name="Freeform: Shape 75">
              <a:extLst>
                <a:ext uri="{FF2B5EF4-FFF2-40B4-BE49-F238E27FC236}">
                  <a16:creationId xmlns:a16="http://schemas.microsoft.com/office/drawing/2014/main" id="{D9BA5EB9-EDB2-4A78-8AD4-31243B2AD9D4}"/>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7" name="Freeform: Shape 76">
              <a:extLst>
                <a:ext uri="{FF2B5EF4-FFF2-40B4-BE49-F238E27FC236}">
                  <a16:creationId xmlns:a16="http://schemas.microsoft.com/office/drawing/2014/main" id="{FD1B1CF4-B3E0-4597-B092-49E55F666B33}"/>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78" name="TextBox 77">
            <a:extLst>
              <a:ext uri="{FF2B5EF4-FFF2-40B4-BE49-F238E27FC236}">
                <a16:creationId xmlns:a16="http://schemas.microsoft.com/office/drawing/2014/main" id="{AA22DE49-5371-467A-983D-BDFEFD9D3A0F}"/>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25619877-586F-4AED-8F6E-9C232FB8CFEA}"/>
              </a:ext>
            </a:extLst>
          </p:cNvPr>
          <p:cNvSpPr txBox="1"/>
          <p:nvPr/>
        </p:nvSpPr>
        <p:spPr>
          <a:xfrm>
            <a:off x="1470838" y="5792384"/>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80" name="TextBox 79">
            <a:extLst>
              <a:ext uri="{FF2B5EF4-FFF2-40B4-BE49-F238E27FC236}">
                <a16:creationId xmlns:a16="http://schemas.microsoft.com/office/drawing/2014/main" id="{E913E630-FF26-4E56-B278-513255CF7148}"/>
              </a:ext>
            </a:extLst>
          </p:cNvPr>
          <p:cNvSpPr txBox="1"/>
          <p:nvPr/>
        </p:nvSpPr>
        <p:spPr>
          <a:xfrm>
            <a:off x="2887084" y="5792384"/>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81" name="TextBox 80">
            <a:extLst>
              <a:ext uri="{FF2B5EF4-FFF2-40B4-BE49-F238E27FC236}">
                <a16:creationId xmlns:a16="http://schemas.microsoft.com/office/drawing/2014/main" id="{AB99E4AF-21A2-48D2-9611-99ADF101374A}"/>
              </a:ext>
            </a:extLst>
          </p:cNvPr>
          <p:cNvSpPr txBox="1"/>
          <p:nvPr/>
        </p:nvSpPr>
        <p:spPr>
          <a:xfrm>
            <a:off x="4298660" y="5787548"/>
            <a:ext cx="625146" cy="461665"/>
          </a:xfrm>
          <a:prstGeom prst="rect">
            <a:avLst/>
          </a:prstGeom>
          <a:noFill/>
        </p:spPr>
        <p:txBody>
          <a:bodyPr wrap="square" rtlCol="0">
            <a:spAutoFit/>
          </a:bodyPr>
          <a:lstStyle/>
          <a:p>
            <a:pPr algn="ctr"/>
            <a:r>
              <a:rPr lang="en-US" sz="2400" b="1" dirty="0">
                <a:solidFill>
                  <a:schemeClr val="bg1"/>
                </a:solidFill>
              </a:rPr>
              <a:t>03</a:t>
            </a:r>
          </a:p>
        </p:txBody>
      </p:sp>
      <p:sp>
        <p:nvSpPr>
          <p:cNvPr id="82" name="TextBox 81">
            <a:extLst>
              <a:ext uri="{FF2B5EF4-FFF2-40B4-BE49-F238E27FC236}">
                <a16:creationId xmlns:a16="http://schemas.microsoft.com/office/drawing/2014/main" id="{D8C6FDE9-2399-4877-8D00-7823366AE291}"/>
              </a:ext>
            </a:extLst>
          </p:cNvPr>
          <p:cNvSpPr txBox="1"/>
          <p:nvPr/>
        </p:nvSpPr>
        <p:spPr>
          <a:xfrm>
            <a:off x="5699545" y="5787547"/>
            <a:ext cx="625146" cy="461665"/>
          </a:xfrm>
          <a:prstGeom prst="rect">
            <a:avLst/>
          </a:prstGeom>
          <a:noFill/>
        </p:spPr>
        <p:txBody>
          <a:bodyPr wrap="square" rtlCol="0">
            <a:spAutoFit/>
          </a:bodyPr>
          <a:lstStyle/>
          <a:p>
            <a:pPr algn="ctr"/>
            <a:r>
              <a:rPr lang="en-US" sz="2400" b="1" dirty="0">
                <a:solidFill>
                  <a:schemeClr val="bg1"/>
                </a:solidFill>
              </a:rPr>
              <a:t>04</a:t>
            </a:r>
          </a:p>
        </p:txBody>
      </p:sp>
      <p:sp>
        <p:nvSpPr>
          <p:cNvPr id="83" name="TextBox 82">
            <a:extLst>
              <a:ext uri="{FF2B5EF4-FFF2-40B4-BE49-F238E27FC236}">
                <a16:creationId xmlns:a16="http://schemas.microsoft.com/office/drawing/2014/main" id="{A92A2244-5550-4F57-AF28-363A57F8E7FD}"/>
              </a:ext>
            </a:extLst>
          </p:cNvPr>
          <p:cNvSpPr txBox="1"/>
          <p:nvPr/>
        </p:nvSpPr>
        <p:spPr>
          <a:xfrm>
            <a:off x="7084846" y="5786612"/>
            <a:ext cx="625146" cy="461665"/>
          </a:xfrm>
          <a:prstGeom prst="rect">
            <a:avLst/>
          </a:prstGeom>
          <a:noFill/>
        </p:spPr>
        <p:txBody>
          <a:bodyPr wrap="square" rtlCol="0">
            <a:spAutoFit/>
          </a:bodyPr>
          <a:lstStyle/>
          <a:p>
            <a:pPr algn="ctr"/>
            <a:r>
              <a:rPr lang="en-US" sz="2400" b="1" dirty="0">
                <a:solidFill>
                  <a:schemeClr val="bg1"/>
                </a:solidFill>
              </a:rPr>
              <a:t>05</a:t>
            </a:r>
          </a:p>
        </p:txBody>
      </p:sp>
      <p:sp>
        <p:nvSpPr>
          <p:cNvPr id="84" name="TextBox 83">
            <a:extLst>
              <a:ext uri="{FF2B5EF4-FFF2-40B4-BE49-F238E27FC236}">
                <a16:creationId xmlns:a16="http://schemas.microsoft.com/office/drawing/2014/main" id="{A0544DD2-D8A7-40A0-B631-FCD726BE13E6}"/>
              </a:ext>
            </a:extLst>
          </p:cNvPr>
          <p:cNvSpPr txBox="1"/>
          <p:nvPr/>
        </p:nvSpPr>
        <p:spPr>
          <a:xfrm>
            <a:off x="1407045" y="3597955"/>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85" name="TextBox 84">
            <a:extLst>
              <a:ext uri="{FF2B5EF4-FFF2-40B4-BE49-F238E27FC236}">
                <a16:creationId xmlns:a16="http://schemas.microsoft.com/office/drawing/2014/main" id="{15975537-F547-4B41-B5F3-56DBC974B8B5}"/>
              </a:ext>
            </a:extLst>
          </p:cNvPr>
          <p:cNvSpPr txBox="1"/>
          <p:nvPr/>
        </p:nvSpPr>
        <p:spPr>
          <a:xfrm>
            <a:off x="2855046" y="2876123"/>
            <a:ext cx="731499" cy="430887"/>
          </a:xfrm>
          <a:prstGeom prst="rect">
            <a:avLst/>
          </a:prstGeom>
          <a:noFill/>
        </p:spPr>
        <p:txBody>
          <a:bodyPr wrap="square" rtlCol="0">
            <a:spAutoFit/>
          </a:bodyPr>
          <a:lstStyle/>
          <a:p>
            <a:pPr algn="ctr"/>
            <a:r>
              <a:rPr lang="en-US" sz="2200" b="1" dirty="0">
                <a:solidFill>
                  <a:schemeClr val="bg1"/>
                </a:solidFill>
              </a:rPr>
              <a:t>84%</a:t>
            </a:r>
          </a:p>
        </p:txBody>
      </p:sp>
      <p:sp>
        <p:nvSpPr>
          <p:cNvPr id="86" name="TextBox 85">
            <a:extLst>
              <a:ext uri="{FF2B5EF4-FFF2-40B4-BE49-F238E27FC236}">
                <a16:creationId xmlns:a16="http://schemas.microsoft.com/office/drawing/2014/main" id="{9CA2DE41-D1A1-429D-8003-F05907E19BD4}"/>
              </a:ext>
            </a:extLst>
          </p:cNvPr>
          <p:cNvSpPr txBox="1"/>
          <p:nvPr/>
        </p:nvSpPr>
        <p:spPr>
          <a:xfrm>
            <a:off x="4292628" y="3290007"/>
            <a:ext cx="670929" cy="430887"/>
          </a:xfrm>
          <a:prstGeom prst="rect">
            <a:avLst/>
          </a:prstGeom>
          <a:noFill/>
        </p:spPr>
        <p:txBody>
          <a:bodyPr wrap="square" rtlCol="0">
            <a:spAutoFit/>
          </a:bodyPr>
          <a:lstStyle/>
          <a:p>
            <a:pPr algn="ctr"/>
            <a:r>
              <a:rPr lang="en-US" sz="2200" b="1" dirty="0">
                <a:solidFill>
                  <a:schemeClr val="bg1"/>
                </a:solidFill>
              </a:rPr>
              <a:t>69%</a:t>
            </a:r>
          </a:p>
        </p:txBody>
      </p:sp>
      <p:sp>
        <p:nvSpPr>
          <p:cNvPr id="87" name="TextBox 86">
            <a:extLst>
              <a:ext uri="{FF2B5EF4-FFF2-40B4-BE49-F238E27FC236}">
                <a16:creationId xmlns:a16="http://schemas.microsoft.com/office/drawing/2014/main" id="{3F65CCEB-A9EA-451A-A9F4-E8E7A9E91DBA}"/>
              </a:ext>
            </a:extLst>
          </p:cNvPr>
          <p:cNvSpPr txBox="1"/>
          <p:nvPr/>
        </p:nvSpPr>
        <p:spPr>
          <a:xfrm>
            <a:off x="5616829" y="3589067"/>
            <a:ext cx="806730" cy="430887"/>
          </a:xfrm>
          <a:prstGeom prst="rect">
            <a:avLst/>
          </a:prstGeom>
          <a:noFill/>
        </p:spPr>
        <p:txBody>
          <a:bodyPr wrap="square" rtlCol="0">
            <a:spAutoFit/>
          </a:bodyPr>
          <a:lstStyle/>
          <a:p>
            <a:pPr algn="ctr"/>
            <a:r>
              <a:rPr lang="en-US" sz="2200" b="1" dirty="0">
                <a:solidFill>
                  <a:schemeClr val="bg1"/>
                </a:solidFill>
              </a:rPr>
              <a:t>47%</a:t>
            </a:r>
          </a:p>
        </p:txBody>
      </p:sp>
      <p:sp>
        <p:nvSpPr>
          <p:cNvPr id="88" name="TextBox 87">
            <a:extLst>
              <a:ext uri="{FF2B5EF4-FFF2-40B4-BE49-F238E27FC236}">
                <a16:creationId xmlns:a16="http://schemas.microsoft.com/office/drawing/2014/main" id="{DB6D2673-B219-4B94-B6DA-3AA52E4D6E79}"/>
              </a:ext>
            </a:extLst>
          </p:cNvPr>
          <p:cNvSpPr txBox="1"/>
          <p:nvPr/>
        </p:nvSpPr>
        <p:spPr>
          <a:xfrm>
            <a:off x="7026210" y="2654793"/>
            <a:ext cx="794946" cy="430887"/>
          </a:xfrm>
          <a:prstGeom prst="rect">
            <a:avLst/>
          </a:prstGeom>
          <a:noFill/>
        </p:spPr>
        <p:txBody>
          <a:bodyPr wrap="square" rtlCol="0">
            <a:spAutoFit/>
          </a:bodyPr>
          <a:lstStyle/>
          <a:p>
            <a:pPr algn="ctr"/>
            <a:r>
              <a:rPr lang="en-US" sz="2200" b="1" dirty="0">
                <a:solidFill>
                  <a:schemeClr val="bg1"/>
                </a:solidFill>
              </a:rPr>
              <a:t>95%</a:t>
            </a:r>
          </a:p>
        </p:txBody>
      </p:sp>
    </p:spTree>
    <p:extLst>
      <p:ext uri="{BB962C8B-B14F-4D97-AF65-F5344CB8AC3E}">
        <p14:creationId xmlns:p14="http://schemas.microsoft.com/office/powerpoint/2010/main" val="1183006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down)">
                                      <p:cBhvr>
                                        <p:cTn id="11" dur="750"/>
                                        <p:tgtEl>
                                          <p:spTgt spid="46"/>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79"/>
                                        </p:tgtEl>
                                        <p:attrNameLst>
                                          <p:attrName>style.visibility</p:attrName>
                                        </p:attrNameLst>
                                      </p:cBhvr>
                                      <p:to>
                                        <p:strVal val="visible"/>
                                      </p:to>
                                    </p:set>
                                    <p:anim calcmode="lin" valueType="num">
                                      <p:cBhvr>
                                        <p:cTn id="15" dur="500" fill="hold"/>
                                        <p:tgtEl>
                                          <p:spTgt spid="79"/>
                                        </p:tgtEl>
                                        <p:attrNameLst>
                                          <p:attrName>ppt_w</p:attrName>
                                        </p:attrNameLst>
                                      </p:cBhvr>
                                      <p:tavLst>
                                        <p:tav tm="0">
                                          <p:val>
                                            <p:fltVal val="0"/>
                                          </p:val>
                                        </p:tav>
                                        <p:tav tm="100000">
                                          <p:val>
                                            <p:strVal val="#ppt_w"/>
                                          </p:val>
                                        </p:tav>
                                      </p:tavLst>
                                    </p:anim>
                                    <p:anim calcmode="lin" valueType="num">
                                      <p:cBhvr>
                                        <p:cTn id="16" dur="500" fill="hold"/>
                                        <p:tgtEl>
                                          <p:spTgt spid="79"/>
                                        </p:tgtEl>
                                        <p:attrNameLst>
                                          <p:attrName>ppt_h</p:attrName>
                                        </p:attrNameLst>
                                      </p:cBhvr>
                                      <p:tavLst>
                                        <p:tav tm="0">
                                          <p:val>
                                            <p:fltVal val="0"/>
                                          </p:val>
                                        </p:tav>
                                        <p:tav tm="100000">
                                          <p:val>
                                            <p:strVal val="#ppt_h"/>
                                          </p:val>
                                        </p:tav>
                                      </p:tavLst>
                                    </p:anim>
                                    <p:animEffect transition="in" filter="fade">
                                      <p:cBhvr>
                                        <p:cTn id="17" dur="500"/>
                                        <p:tgtEl>
                                          <p:spTgt spid="79"/>
                                        </p:tgtEl>
                                      </p:cBhvr>
                                    </p:animEffect>
                                  </p:childTnLst>
                                </p:cTn>
                              </p:par>
                            </p:childTnLst>
                          </p:cTn>
                        </p:par>
                        <p:par>
                          <p:cTn id="18" fill="hold">
                            <p:stCondLst>
                              <p:cond delay="1750"/>
                            </p:stCondLst>
                            <p:childTnLst>
                              <p:par>
                                <p:cTn id="19" presetID="22" presetClass="entr" presetSubtype="4" fill="hold" nodeType="after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wipe(down)">
                                      <p:cBhvr>
                                        <p:cTn id="21" dur="750"/>
                                        <p:tgtEl>
                                          <p:spTgt spid="47"/>
                                        </p:tgtEl>
                                      </p:cBhvr>
                                    </p:animEffect>
                                  </p:childTnLst>
                                </p:cTn>
                              </p:par>
                            </p:childTnLst>
                          </p:cTn>
                        </p:par>
                        <p:par>
                          <p:cTn id="22" fill="hold">
                            <p:stCondLst>
                              <p:cond delay="2500"/>
                            </p:stCondLst>
                            <p:childTnLst>
                              <p:par>
                                <p:cTn id="23" presetID="22" presetClass="entr" presetSubtype="4" fill="hold" nodeType="afterEffect">
                                  <p:stCondLst>
                                    <p:cond delay="0"/>
                                  </p:stCondLst>
                                  <p:childTnLst>
                                    <p:set>
                                      <p:cBhvr>
                                        <p:cTn id="24" dur="1" fill="hold">
                                          <p:stCondLst>
                                            <p:cond delay="0"/>
                                          </p:stCondLst>
                                        </p:cTn>
                                        <p:tgtEl>
                                          <p:spTgt spid="44"/>
                                        </p:tgtEl>
                                        <p:attrNameLst>
                                          <p:attrName>style.visibility</p:attrName>
                                        </p:attrNameLst>
                                      </p:cBhvr>
                                      <p:to>
                                        <p:strVal val="visible"/>
                                      </p:to>
                                    </p:set>
                                    <p:animEffect transition="in" filter="wipe(down)">
                                      <p:cBhvr>
                                        <p:cTn id="25" dur="500"/>
                                        <p:tgtEl>
                                          <p:spTgt spid="44"/>
                                        </p:tgtEl>
                                      </p:cBhvr>
                                    </p:animEffect>
                                  </p:childTnLst>
                                </p:cTn>
                              </p:par>
                              <p:par>
                                <p:cTn id="26" presetID="22" presetClass="entr" presetSubtype="4" fill="hold" grpId="0" nodeType="withEffect">
                                  <p:stCondLst>
                                    <p:cond delay="400"/>
                                  </p:stCondLst>
                                  <p:childTnLst>
                                    <p:set>
                                      <p:cBhvr>
                                        <p:cTn id="27" dur="1" fill="hold">
                                          <p:stCondLst>
                                            <p:cond delay="0"/>
                                          </p:stCondLst>
                                        </p:cTn>
                                        <p:tgtEl>
                                          <p:spTgt spid="41"/>
                                        </p:tgtEl>
                                        <p:attrNameLst>
                                          <p:attrName>style.visibility</p:attrName>
                                        </p:attrNameLst>
                                      </p:cBhvr>
                                      <p:to>
                                        <p:strVal val="visible"/>
                                      </p:to>
                                    </p:set>
                                    <p:animEffect transition="in" filter="wipe(down)">
                                      <p:cBhvr>
                                        <p:cTn id="28" dur="150"/>
                                        <p:tgtEl>
                                          <p:spTgt spid="41"/>
                                        </p:tgtEl>
                                      </p:cBhvr>
                                    </p:animEffect>
                                  </p:childTnLst>
                                </p:cTn>
                              </p:par>
                            </p:childTnLst>
                          </p:cTn>
                        </p:par>
                        <p:par>
                          <p:cTn id="29" fill="hold">
                            <p:stCondLst>
                              <p:cond delay="3050"/>
                            </p:stCondLst>
                            <p:childTnLst>
                              <p:par>
                                <p:cTn id="30" presetID="53" presetClass="entr" presetSubtype="16" fill="hold" grpId="0" nodeType="afterEffect">
                                  <p:stCondLst>
                                    <p:cond delay="0"/>
                                  </p:stCondLst>
                                  <p:childTnLst>
                                    <p:set>
                                      <p:cBhvr>
                                        <p:cTn id="31" dur="1" fill="hold">
                                          <p:stCondLst>
                                            <p:cond delay="0"/>
                                          </p:stCondLst>
                                        </p:cTn>
                                        <p:tgtEl>
                                          <p:spTgt spid="84"/>
                                        </p:tgtEl>
                                        <p:attrNameLst>
                                          <p:attrName>style.visibility</p:attrName>
                                        </p:attrNameLst>
                                      </p:cBhvr>
                                      <p:to>
                                        <p:strVal val="visible"/>
                                      </p:to>
                                    </p:set>
                                    <p:anim calcmode="lin" valueType="num">
                                      <p:cBhvr>
                                        <p:cTn id="32" dur="500" fill="hold"/>
                                        <p:tgtEl>
                                          <p:spTgt spid="84"/>
                                        </p:tgtEl>
                                        <p:attrNameLst>
                                          <p:attrName>ppt_w</p:attrName>
                                        </p:attrNameLst>
                                      </p:cBhvr>
                                      <p:tavLst>
                                        <p:tav tm="0">
                                          <p:val>
                                            <p:fltVal val="0"/>
                                          </p:val>
                                        </p:tav>
                                        <p:tav tm="100000">
                                          <p:val>
                                            <p:strVal val="#ppt_w"/>
                                          </p:val>
                                        </p:tav>
                                      </p:tavLst>
                                    </p:anim>
                                    <p:anim calcmode="lin" valueType="num">
                                      <p:cBhvr>
                                        <p:cTn id="33" dur="500" fill="hold"/>
                                        <p:tgtEl>
                                          <p:spTgt spid="84"/>
                                        </p:tgtEl>
                                        <p:attrNameLst>
                                          <p:attrName>ppt_h</p:attrName>
                                        </p:attrNameLst>
                                      </p:cBhvr>
                                      <p:tavLst>
                                        <p:tav tm="0">
                                          <p:val>
                                            <p:fltVal val="0"/>
                                          </p:val>
                                        </p:tav>
                                        <p:tav tm="100000">
                                          <p:val>
                                            <p:strVal val="#ppt_h"/>
                                          </p:val>
                                        </p:tav>
                                      </p:tavLst>
                                    </p:anim>
                                    <p:animEffect transition="in" filter="fade">
                                      <p:cBhvr>
                                        <p:cTn id="34" dur="500"/>
                                        <p:tgtEl>
                                          <p:spTgt spid="84"/>
                                        </p:tgtEl>
                                      </p:cBhvr>
                                    </p:animEffect>
                                  </p:childTnLst>
                                </p:cTn>
                              </p:par>
                            </p:childTnLst>
                          </p:cTn>
                        </p:par>
                        <p:par>
                          <p:cTn id="35" fill="hold">
                            <p:stCondLst>
                              <p:cond delay="3550"/>
                            </p:stCondLst>
                            <p:childTnLst>
                              <p:par>
                                <p:cTn id="36" presetID="22" presetClass="entr" presetSubtype="4"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down)">
                                      <p:cBhvr>
                                        <p:cTn id="38" dur="750"/>
                                        <p:tgtEl>
                                          <p:spTgt spid="21"/>
                                        </p:tgtEl>
                                      </p:cBhvr>
                                    </p:animEffect>
                                  </p:childTnLst>
                                </p:cTn>
                              </p:par>
                            </p:childTnLst>
                          </p:cTn>
                        </p:par>
                        <p:par>
                          <p:cTn id="39" fill="hold">
                            <p:stCondLst>
                              <p:cond delay="43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childTnLst>
                          </p:cTn>
                        </p:par>
                        <p:par>
                          <p:cTn id="45" fill="hold">
                            <p:stCondLst>
                              <p:cond delay="4800"/>
                            </p:stCondLst>
                            <p:childTnLst>
                              <p:par>
                                <p:cTn id="46" presetID="22" presetClass="entr" presetSubtype="4"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wipe(down)">
                                      <p:cBhvr>
                                        <p:cTn id="48" dur="750"/>
                                        <p:tgtEl>
                                          <p:spTgt spid="31"/>
                                        </p:tgtEl>
                                      </p:cBhvr>
                                    </p:animEffect>
                                  </p:childTnLst>
                                </p:cTn>
                              </p:par>
                            </p:childTnLst>
                          </p:cTn>
                        </p:par>
                        <p:par>
                          <p:cTn id="49" fill="hold">
                            <p:stCondLst>
                              <p:cond delay="5550"/>
                            </p:stCondLst>
                            <p:childTnLst>
                              <p:par>
                                <p:cTn id="50" presetID="22" presetClass="entr" presetSubtype="4" fill="hold" nodeType="after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wipe(down)">
                                      <p:cBhvr>
                                        <p:cTn id="52" dur="500"/>
                                        <p:tgtEl>
                                          <p:spTgt spid="27"/>
                                        </p:tgtEl>
                                      </p:cBhvr>
                                    </p:animEffect>
                                  </p:childTnLst>
                                </p:cTn>
                              </p:par>
                              <p:par>
                                <p:cTn id="53" presetID="22" presetClass="entr" presetSubtype="4" fill="hold" grpId="0" nodeType="withEffect">
                                  <p:stCondLst>
                                    <p:cond delay="400"/>
                                  </p:stCondLst>
                                  <p:childTnLst>
                                    <p:set>
                                      <p:cBhvr>
                                        <p:cTn id="54" dur="1" fill="hold">
                                          <p:stCondLst>
                                            <p:cond delay="0"/>
                                          </p:stCondLst>
                                        </p:cTn>
                                        <p:tgtEl>
                                          <p:spTgt spid="30"/>
                                        </p:tgtEl>
                                        <p:attrNameLst>
                                          <p:attrName>style.visibility</p:attrName>
                                        </p:attrNameLst>
                                      </p:cBhvr>
                                      <p:to>
                                        <p:strVal val="visible"/>
                                      </p:to>
                                    </p:set>
                                    <p:animEffect transition="in" filter="wipe(down)">
                                      <p:cBhvr>
                                        <p:cTn id="55" dur="150"/>
                                        <p:tgtEl>
                                          <p:spTgt spid="30"/>
                                        </p:tgtEl>
                                      </p:cBhvr>
                                    </p:animEffect>
                                  </p:childTnLst>
                                </p:cTn>
                              </p:par>
                            </p:childTnLst>
                          </p:cTn>
                        </p:par>
                        <p:par>
                          <p:cTn id="56" fill="hold">
                            <p:stCondLst>
                              <p:cond delay="6100"/>
                            </p:stCondLst>
                            <p:childTnLst>
                              <p:par>
                                <p:cTn id="57" presetID="53" presetClass="entr" presetSubtype="16" fill="hold" grpId="0" nodeType="afterEffect">
                                  <p:stCondLst>
                                    <p:cond delay="0"/>
                                  </p:stCondLst>
                                  <p:childTnLst>
                                    <p:set>
                                      <p:cBhvr>
                                        <p:cTn id="58" dur="1" fill="hold">
                                          <p:stCondLst>
                                            <p:cond delay="0"/>
                                          </p:stCondLst>
                                        </p:cTn>
                                        <p:tgtEl>
                                          <p:spTgt spid="85"/>
                                        </p:tgtEl>
                                        <p:attrNameLst>
                                          <p:attrName>style.visibility</p:attrName>
                                        </p:attrNameLst>
                                      </p:cBhvr>
                                      <p:to>
                                        <p:strVal val="visible"/>
                                      </p:to>
                                    </p:set>
                                    <p:anim calcmode="lin" valueType="num">
                                      <p:cBhvr>
                                        <p:cTn id="59" dur="500" fill="hold"/>
                                        <p:tgtEl>
                                          <p:spTgt spid="85"/>
                                        </p:tgtEl>
                                        <p:attrNameLst>
                                          <p:attrName>ppt_w</p:attrName>
                                        </p:attrNameLst>
                                      </p:cBhvr>
                                      <p:tavLst>
                                        <p:tav tm="0">
                                          <p:val>
                                            <p:fltVal val="0"/>
                                          </p:val>
                                        </p:tav>
                                        <p:tav tm="100000">
                                          <p:val>
                                            <p:strVal val="#ppt_w"/>
                                          </p:val>
                                        </p:tav>
                                      </p:tavLst>
                                    </p:anim>
                                    <p:anim calcmode="lin" valueType="num">
                                      <p:cBhvr>
                                        <p:cTn id="60" dur="500" fill="hold"/>
                                        <p:tgtEl>
                                          <p:spTgt spid="85"/>
                                        </p:tgtEl>
                                        <p:attrNameLst>
                                          <p:attrName>ppt_h</p:attrName>
                                        </p:attrNameLst>
                                      </p:cBhvr>
                                      <p:tavLst>
                                        <p:tav tm="0">
                                          <p:val>
                                            <p:fltVal val="0"/>
                                          </p:val>
                                        </p:tav>
                                        <p:tav tm="100000">
                                          <p:val>
                                            <p:strVal val="#ppt_h"/>
                                          </p:val>
                                        </p:tav>
                                      </p:tavLst>
                                    </p:anim>
                                    <p:animEffect transition="in" filter="fade">
                                      <p:cBhvr>
                                        <p:cTn id="61" dur="500"/>
                                        <p:tgtEl>
                                          <p:spTgt spid="85"/>
                                        </p:tgtEl>
                                      </p:cBhvr>
                                    </p:animEffect>
                                  </p:childTnLst>
                                </p:cTn>
                              </p:par>
                            </p:childTnLst>
                          </p:cTn>
                        </p:par>
                        <p:par>
                          <p:cTn id="62" fill="hold">
                            <p:stCondLst>
                              <p:cond delay="6600"/>
                            </p:stCondLst>
                            <p:childTnLst>
                              <p:par>
                                <p:cTn id="63" presetID="22" presetClass="entr" presetSubtype="4" fill="hold" nodeType="afterEffect">
                                  <p:stCondLst>
                                    <p:cond delay="0"/>
                                  </p:stCondLst>
                                  <p:childTnLst>
                                    <p:set>
                                      <p:cBhvr>
                                        <p:cTn id="64" dur="1" fill="hold">
                                          <p:stCondLst>
                                            <p:cond delay="0"/>
                                          </p:stCondLst>
                                        </p:cTn>
                                        <p:tgtEl>
                                          <p:spTgt spid="35"/>
                                        </p:tgtEl>
                                        <p:attrNameLst>
                                          <p:attrName>style.visibility</p:attrName>
                                        </p:attrNameLst>
                                      </p:cBhvr>
                                      <p:to>
                                        <p:strVal val="visible"/>
                                      </p:to>
                                    </p:set>
                                    <p:animEffect transition="in" filter="wipe(down)">
                                      <p:cBhvr>
                                        <p:cTn id="65" dur="750"/>
                                        <p:tgtEl>
                                          <p:spTgt spid="35"/>
                                        </p:tgtEl>
                                      </p:cBhvr>
                                    </p:animEffect>
                                  </p:childTnLst>
                                </p:cTn>
                              </p:par>
                            </p:childTnLst>
                          </p:cTn>
                        </p:par>
                        <p:par>
                          <p:cTn id="66" fill="hold">
                            <p:stCondLst>
                              <p:cond delay="7350"/>
                            </p:stCondLst>
                            <p:childTnLst>
                              <p:par>
                                <p:cTn id="67" presetID="53" presetClass="entr" presetSubtype="16" fill="hold" grpId="0" nodeType="afterEffect">
                                  <p:stCondLst>
                                    <p:cond delay="0"/>
                                  </p:stCondLst>
                                  <p:childTnLst>
                                    <p:set>
                                      <p:cBhvr>
                                        <p:cTn id="68" dur="1" fill="hold">
                                          <p:stCondLst>
                                            <p:cond delay="0"/>
                                          </p:stCondLst>
                                        </p:cTn>
                                        <p:tgtEl>
                                          <p:spTgt spid="81"/>
                                        </p:tgtEl>
                                        <p:attrNameLst>
                                          <p:attrName>style.visibility</p:attrName>
                                        </p:attrNameLst>
                                      </p:cBhvr>
                                      <p:to>
                                        <p:strVal val="visible"/>
                                      </p:to>
                                    </p:set>
                                    <p:anim calcmode="lin" valueType="num">
                                      <p:cBhvr>
                                        <p:cTn id="69" dur="500" fill="hold"/>
                                        <p:tgtEl>
                                          <p:spTgt spid="81"/>
                                        </p:tgtEl>
                                        <p:attrNameLst>
                                          <p:attrName>ppt_w</p:attrName>
                                        </p:attrNameLst>
                                      </p:cBhvr>
                                      <p:tavLst>
                                        <p:tav tm="0">
                                          <p:val>
                                            <p:fltVal val="0"/>
                                          </p:val>
                                        </p:tav>
                                        <p:tav tm="100000">
                                          <p:val>
                                            <p:strVal val="#ppt_w"/>
                                          </p:val>
                                        </p:tav>
                                      </p:tavLst>
                                    </p:anim>
                                    <p:anim calcmode="lin" valueType="num">
                                      <p:cBhvr>
                                        <p:cTn id="70" dur="500" fill="hold"/>
                                        <p:tgtEl>
                                          <p:spTgt spid="81"/>
                                        </p:tgtEl>
                                        <p:attrNameLst>
                                          <p:attrName>ppt_h</p:attrName>
                                        </p:attrNameLst>
                                      </p:cBhvr>
                                      <p:tavLst>
                                        <p:tav tm="0">
                                          <p:val>
                                            <p:fltVal val="0"/>
                                          </p:val>
                                        </p:tav>
                                        <p:tav tm="100000">
                                          <p:val>
                                            <p:strVal val="#ppt_h"/>
                                          </p:val>
                                        </p:tav>
                                      </p:tavLst>
                                    </p:anim>
                                    <p:animEffect transition="in" filter="fade">
                                      <p:cBhvr>
                                        <p:cTn id="71" dur="500"/>
                                        <p:tgtEl>
                                          <p:spTgt spid="81"/>
                                        </p:tgtEl>
                                      </p:cBhvr>
                                    </p:animEffect>
                                  </p:childTnLst>
                                </p:cTn>
                              </p:par>
                            </p:childTnLst>
                          </p:cTn>
                        </p:par>
                        <p:par>
                          <p:cTn id="72" fill="hold">
                            <p:stCondLst>
                              <p:cond delay="7850"/>
                            </p:stCondLst>
                            <p:childTnLst>
                              <p:par>
                                <p:cTn id="73" presetID="22" presetClass="entr" presetSubtype="4" fill="hold" nodeType="after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wipe(down)">
                                      <p:cBhvr>
                                        <p:cTn id="75" dur="750"/>
                                        <p:tgtEl>
                                          <p:spTgt spid="53"/>
                                        </p:tgtEl>
                                      </p:cBhvr>
                                    </p:animEffect>
                                  </p:childTnLst>
                                </p:cTn>
                              </p:par>
                            </p:childTnLst>
                          </p:cTn>
                        </p:par>
                        <p:par>
                          <p:cTn id="76" fill="hold">
                            <p:stCondLst>
                              <p:cond delay="8600"/>
                            </p:stCondLst>
                            <p:childTnLst>
                              <p:par>
                                <p:cTn id="77" presetID="22" presetClass="entr" presetSubtype="4" fill="hold" nodeType="afterEffect">
                                  <p:stCondLst>
                                    <p:cond delay="0"/>
                                  </p:stCondLst>
                                  <p:childTnLst>
                                    <p:set>
                                      <p:cBhvr>
                                        <p:cTn id="78" dur="1" fill="hold">
                                          <p:stCondLst>
                                            <p:cond delay="0"/>
                                          </p:stCondLst>
                                        </p:cTn>
                                        <p:tgtEl>
                                          <p:spTgt spid="49"/>
                                        </p:tgtEl>
                                        <p:attrNameLst>
                                          <p:attrName>style.visibility</p:attrName>
                                        </p:attrNameLst>
                                      </p:cBhvr>
                                      <p:to>
                                        <p:strVal val="visible"/>
                                      </p:to>
                                    </p:set>
                                    <p:animEffect transition="in" filter="wipe(down)">
                                      <p:cBhvr>
                                        <p:cTn id="79" dur="500"/>
                                        <p:tgtEl>
                                          <p:spTgt spid="49"/>
                                        </p:tgtEl>
                                      </p:cBhvr>
                                    </p:animEffect>
                                  </p:childTnLst>
                                </p:cTn>
                              </p:par>
                              <p:par>
                                <p:cTn id="80" presetID="22" presetClass="entr" presetSubtype="4" fill="hold" grpId="0" nodeType="withEffect">
                                  <p:stCondLst>
                                    <p:cond delay="400"/>
                                  </p:stCondLst>
                                  <p:childTnLst>
                                    <p:set>
                                      <p:cBhvr>
                                        <p:cTn id="81" dur="1" fill="hold">
                                          <p:stCondLst>
                                            <p:cond delay="0"/>
                                          </p:stCondLst>
                                        </p:cTn>
                                        <p:tgtEl>
                                          <p:spTgt spid="52"/>
                                        </p:tgtEl>
                                        <p:attrNameLst>
                                          <p:attrName>style.visibility</p:attrName>
                                        </p:attrNameLst>
                                      </p:cBhvr>
                                      <p:to>
                                        <p:strVal val="visible"/>
                                      </p:to>
                                    </p:set>
                                    <p:animEffect transition="in" filter="wipe(down)">
                                      <p:cBhvr>
                                        <p:cTn id="82" dur="150"/>
                                        <p:tgtEl>
                                          <p:spTgt spid="52"/>
                                        </p:tgtEl>
                                      </p:cBhvr>
                                    </p:animEffect>
                                  </p:childTnLst>
                                </p:cTn>
                              </p:par>
                            </p:childTnLst>
                          </p:cTn>
                        </p:par>
                        <p:par>
                          <p:cTn id="83" fill="hold">
                            <p:stCondLst>
                              <p:cond delay="9150"/>
                            </p:stCondLst>
                            <p:childTnLst>
                              <p:par>
                                <p:cTn id="84" presetID="53" presetClass="entr" presetSubtype="16" fill="hold" grpId="0" nodeType="afterEffect">
                                  <p:stCondLst>
                                    <p:cond delay="0"/>
                                  </p:stCondLst>
                                  <p:childTnLst>
                                    <p:set>
                                      <p:cBhvr>
                                        <p:cTn id="85" dur="1" fill="hold">
                                          <p:stCondLst>
                                            <p:cond delay="0"/>
                                          </p:stCondLst>
                                        </p:cTn>
                                        <p:tgtEl>
                                          <p:spTgt spid="86"/>
                                        </p:tgtEl>
                                        <p:attrNameLst>
                                          <p:attrName>style.visibility</p:attrName>
                                        </p:attrNameLst>
                                      </p:cBhvr>
                                      <p:to>
                                        <p:strVal val="visible"/>
                                      </p:to>
                                    </p:set>
                                    <p:anim calcmode="lin" valueType="num">
                                      <p:cBhvr>
                                        <p:cTn id="86" dur="500" fill="hold"/>
                                        <p:tgtEl>
                                          <p:spTgt spid="86"/>
                                        </p:tgtEl>
                                        <p:attrNameLst>
                                          <p:attrName>ppt_w</p:attrName>
                                        </p:attrNameLst>
                                      </p:cBhvr>
                                      <p:tavLst>
                                        <p:tav tm="0">
                                          <p:val>
                                            <p:fltVal val="0"/>
                                          </p:val>
                                        </p:tav>
                                        <p:tav tm="100000">
                                          <p:val>
                                            <p:strVal val="#ppt_w"/>
                                          </p:val>
                                        </p:tav>
                                      </p:tavLst>
                                    </p:anim>
                                    <p:anim calcmode="lin" valueType="num">
                                      <p:cBhvr>
                                        <p:cTn id="87" dur="500" fill="hold"/>
                                        <p:tgtEl>
                                          <p:spTgt spid="86"/>
                                        </p:tgtEl>
                                        <p:attrNameLst>
                                          <p:attrName>ppt_h</p:attrName>
                                        </p:attrNameLst>
                                      </p:cBhvr>
                                      <p:tavLst>
                                        <p:tav tm="0">
                                          <p:val>
                                            <p:fltVal val="0"/>
                                          </p:val>
                                        </p:tav>
                                        <p:tav tm="100000">
                                          <p:val>
                                            <p:strVal val="#ppt_h"/>
                                          </p:val>
                                        </p:tav>
                                      </p:tavLst>
                                    </p:anim>
                                    <p:animEffect transition="in" filter="fade">
                                      <p:cBhvr>
                                        <p:cTn id="88" dur="500"/>
                                        <p:tgtEl>
                                          <p:spTgt spid="86"/>
                                        </p:tgtEl>
                                      </p:cBhvr>
                                    </p:animEffect>
                                  </p:childTnLst>
                                </p:cTn>
                              </p:par>
                            </p:childTnLst>
                          </p:cTn>
                        </p:par>
                        <p:par>
                          <p:cTn id="89" fill="hold">
                            <p:stCondLst>
                              <p:cond delay="9650"/>
                            </p:stCondLst>
                            <p:childTnLst>
                              <p:par>
                                <p:cTn id="90" presetID="22" presetClass="entr" presetSubtype="4" fill="hold" nodeType="afterEffect">
                                  <p:stCondLst>
                                    <p:cond delay="0"/>
                                  </p:stCondLst>
                                  <p:childTnLst>
                                    <p:set>
                                      <p:cBhvr>
                                        <p:cTn id="91" dur="1" fill="hold">
                                          <p:stCondLst>
                                            <p:cond delay="0"/>
                                          </p:stCondLst>
                                        </p:cTn>
                                        <p:tgtEl>
                                          <p:spTgt spid="56"/>
                                        </p:tgtEl>
                                        <p:attrNameLst>
                                          <p:attrName>style.visibility</p:attrName>
                                        </p:attrNameLst>
                                      </p:cBhvr>
                                      <p:to>
                                        <p:strVal val="visible"/>
                                      </p:to>
                                    </p:set>
                                    <p:animEffect transition="in" filter="wipe(down)">
                                      <p:cBhvr>
                                        <p:cTn id="92" dur="750"/>
                                        <p:tgtEl>
                                          <p:spTgt spid="56"/>
                                        </p:tgtEl>
                                      </p:cBhvr>
                                    </p:animEffect>
                                  </p:childTnLst>
                                </p:cTn>
                              </p:par>
                            </p:childTnLst>
                          </p:cTn>
                        </p:par>
                        <p:par>
                          <p:cTn id="93" fill="hold">
                            <p:stCondLst>
                              <p:cond delay="10400"/>
                            </p:stCondLst>
                            <p:childTnLst>
                              <p:par>
                                <p:cTn id="94" presetID="53" presetClass="entr" presetSubtype="16" fill="hold" grpId="0" nodeType="afterEffect">
                                  <p:stCondLst>
                                    <p:cond delay="0"/>
                                  </p:stCondLst>
                                  <p:childTnLst>
                                    <p:set>
                                      <p:cBhvr>
                                        <p:cTn id="95" dur="1" fill="hold">
                                          <p:stCondLst>
                                            <p:cond delay="0"/>
                                          </p:stCondLst>
                                        </p:cTn>
                                        <p:tgtEl>
                                          <p:spTgt spid="82"/>
                                        </p:tgtEl>
                                        <p:attrNameLst>
                                          <p:attrName>style.visibility</p:attrName>
                                        </p:attrNameLst>
                                      </p:cBhvr>
                                      <p:to>
                                        <p:strVal val="visible"/>
                                      </p:to>
                                    </p:set>
                                    <p:anim calcmode="lin" valueType="num">
                                      <p:cBhvr>
                                        <p:cTn id="96" dur="500" fill="hold"/>
                                        <p:tgtEl>
                                          <p:spTgt spid="82"/>
                                        </p:tgtEl>
                                        <p:attrNameLst>
                                          <p:attrName>ppt_w</p:attrName>
                                        </p:attrNameLst>
                                      </p:cBhvr>
                                      <p:tavLst>
                                        <p:tav tm="0">
                                          <p:val>
                                            <p:fltVal val="0"/>
                                          </p:val>
                                        </p:tav>
                                        <p:tav tm="100000">
                                          <p:val>
                                            <p:strVal val="#ppt_w"/>
                                          </p:val>
                                        </p:tav>
                                      </p:tavLst>
                                    </p:anim>
                                    <p:anim calcmode="lin" valueType="num">
                                      <p:cBhvr>
                                        <p:cTn id="97" dur="500" fill="hold"/>
                                        <p:tgtEl>
                                          <p:spTgt spid="82"/>
                                        </p:tgtEl>
                                        <p:attrNameLst>
                                          <p:attrName>ppt_h</p:attrName>
                                        </p:attrNameLst>
                                      </p:cBhvr>
                                      <p:tavLst>
                                        <p:tav tm="0">
                                          <p:val>
                                            <p:fltVal val="0"/>
                                          </p:val>
                                        </p:tav>
                                        <p:tav tm="100000">
                                          <p:val>
                                            <p:strVal val="#ppt_h"/>
                                          </p:val>
                                        </p:tav>
                                      </p:tavLst>
                                    </p:anim>
                                    <p:animEffect transition="in" filter="fade">
                                      <p:cBhvr>
                                        <p:cTn id="98" dur="500"/>
                                        <p:tgtEl>
                                          <p:spTgt spid="82"/>
                                        </p:tgtEl>
                                      </p:cBhvr>
                                    </p:animEffect>
                                  </p:childTnLst>
                                </p:cTn>
                              </p:par>
                            </p:childTnLst>
                          </p:cTn>
                        </p:par>
                        <p:par>
                          <p:cTn id="99" fill="hold">
                            <p:stCondLst>
                              <p:cond delay="10900"/>
                            </p:stCondLst>
                            <p:childTnLst>
                              <p:par>
                                <p:cTn id="100" presetID="22" presetClass="entr" presetSubtype="4" fill="hold" nodeType="afterEffect">
                                  <p:stCondLst>
                                    <p:cond delay="0"/>
                                  </p:stCondLst>
                                  <p:childTnLst>
                                    <p:set>
                                      <p:cBhvr>
                                        <p:cTn id="101" dur="1" fill="hold">
                                          <p:stCondLst>
                                            <p:cond delay="0"/>
                                          </p:stCondLst>
                                        </p:cTn>
                                        <p:tgtEl>
                                          <p:spTgt spid="64"/>
                                        </p:tgtEl>
                                        <p:attrNameLst>
                                          <p:attrName>style.visibility</p:attrName>
                                        </p:attrNameLst>
                                      </p:cBhvr>
                                      <p:to>
                                        <p:strVal val="visible"/>
                                      </p:to>
                                    </p:set>
                                    <p:animEffect transition="in" filter="wipe(down)">
                                      <p:cBhvr>
                                        <p:cTn id="102" dur="750"/>
                                        <p:tgtEl>
                                          <p:spTgt spid="64"/>
                                        </p:tgtEl>
                                      </p:cBhvr>
                                    </p:animEffect>
                                  </p:childTnLst>
                                </p:cTn>
                              </p:par>
                            </p:childTnLst>
                          </p:cTn>
                        </p:par>
                        <p:par>
                          <p:cTn id="103" fill="hold">
                            <p:stCondLst>
                              <p:cond delay="11650"/>
                            </p:stCondLst>
                            <p:childTnLst>
                              <p:par>
                                <p:cTn id="104" presetID="22" presetClass="entr" presetSubtype="4" fill="hold" nodeType="afterEffect">
                                  <p:stCondLst>
                                    <p:cond delay="0"/>
                                  </p:stCondLst>
                                  <p:childTnLst>
                                    <p:set>
                                      <p:cBhvr>
                                        <p:cTn id="105" dur="1" fill="hold">
                                          <p:stCondLst>
                                            <p:cond delay="0"/>
                                          </p:stCondLst>
                                        </p:cTn>
                                        <p:tgtEl>
                                          <p:spTgt spid="60"/>
                                        </p:tgtEl>
                                        <p:attrNameLst>
                                          <p:attrName>style.visibility</p:attrName>
                                        </p:attrNameLst>
                                      </p:cBhvr>
                                      <p:to>
                                        <p:strVal val="visible"/>
                                      </p:to>
                                    </p:set>
                                    <p:animEffect transition="in" filter="wipe(down)">
                                      <p:cBhvr>
                                        <p:cTn id="106" dur="500"/>
                                        <p:tgtEl>
                                          <p:spTgt spid="60"/>
                                        </p:tgtEl>
                                      </p:cBhvr>
                                    </p:animEffect>
                                  </p:childTnLst>
                                </p:cTn>
                              </p:par>
                              <p:par>
                                <p:cTn id="107" presetID="22" presetClass="entr" presetSubtype="4" fill="hold" grpId="0" nodeType="withEffect">
                                  <p:stCondLst>
                                    <p:cond delay="400"/>
                                  </p:stCondLst>
                                  <p:childTnLst>
                                    <p:set>
                                      <p:cBhvr>
                                        <p:cTn id="108" dur="1" fill="hold">
                                          <p:stCondLst>
                                            <p:cond delay="0"/>
                                          </p:stCondLst>
                                        </p:cTn>
                                        <p:tgtEl>
                                          <p:spTgt spid="63"/>
                                        </p:tgtEl>
                                        <p:attrNameLst>
                                          <p:attrName>style.visibility</p:attrName>
                                        </p:attrNameLst>
                                      </p:cBhvr>
                                      <p:to>
                                        <p:strVal val="visible"/>
                                      </p:to>
                                    </p:set>
                                    <p:animEffect transition="in" filter="wipe(down)">
                                      <p:cBhvr>
                                        <p:cTn id="109" dur="150"/>
                                        <p:tgtEl>
                                          <p:spTgt spid="63"/>
                                        </p:tgtEl>
                                      </p:cBhvr>
                                    </p:animEffect>
                                  </p:childTnLst>
                                </p:cTn>
                              </p:par>
                            </p:childTnLst>
                          </p:cTn>
                        </p:par>
                        <p:par>
                          <p:cTn id="110" fill="hold">
                            <p:stCondLst>
                              <p:cond delay="12200"/>
                            </p:stCondLst>
                            <p:childTnLst>
                              <p:par>
                                <p:cTn id="111" presetID="53" presetClass="entr" presetSubtype="16" fill="hold" grpId="0" nodeType="afterEffect">
                                  <p:stCondLst>
                                    <p:cond delay="0"/>
                                  </p:stCondLst>
                                  <p:childTnLst>
                                    <p:set>
                                      <p:cBhvr>
                                        <p:cTn id="112" dur="1" fill="hold">
                                          <p:stCondLst>
                                            <p:cond delay="0"/>
                                          </p:stCondLst>
                                        </p:cTn>
                                        <p:tgtEl>
                                          <p:spTgt spid="87"/>
                                        </p:tgtEl>
                                        <p:attrNameLst>
                                          <p:attrName>style.visibility</p:attrName>
                                        </p:attrNameLst>
                                      </p:cBhvr>
                                      <p:to>
                                        <p:strVal val="visible"/>
                                      </p:to>
                                    </p:set>
                                    <p:anim calcmode="lin" valueType="num">
                                      <p:cBhvr>
                                        <p:cTn id="113" dur="500" fill="hold"/>
                                        <p:tgtEl>
                                          <p:spTgt spid="87"/>
                                        </p:tgtEl>
                                        <p:attrNameLst>
                                          <p:attrName>ppt_w</p:attrName>
                                        </p:attrNameLst>
                                      </p:cBhvr>
                                      <p:tavLst>
                                        <p:tav tm="0">
                                          <p:val>
                                            <p:fltVal val="0"/>
                                          </p:val>
                                        </p:tav>
                                        <p:tav tm="100000">
                                          <p:val>
                                            <p:strVal val="#ppt_w"/>
                                          </p:val>
                                        </p:tav>
                                      </p:tavLst>
                                    </p:anim>
                                    <p:anim calcmode="lin" valueType="num">
                                      <p:cBhvr>
                                        <p:cTn id="114" dur="500" fill="hold"/>
                                        <p:tgtEl>
                                          <p:spTgt spid="87"/>
                                        </p:tgtEl>
                                        <p:attrNameLst>
                                          <p:attrName>ppt_h</p:attrName>
                                        </p:attrNameLst>
                                      </p:cBhvr>
                                      <p:tavLst>
                                        <p:tav tm="0">
                                          <p:val>
                                            <p:fltVal val="0"/>
                                          </p:val>
                                        </p:tav>
                                        <p:tav tm="100000">
                                          <p:val>
                                            <p:strVal val="#ppt_h"/>
                                          </p:val>
                                        </p:tav>
                                      </p:tavLst>
                                    </p:anim>
                                    <p:animEffect transition="in" filter="fade">
                                      <p:cBhvr>
                                        <p:cTn id="115" dur="500"/>
                                        <p:tgtEl>
                                          <p:spTgt spid="87"/>
                                        </p:tgtEl>
                                      </p:cBhvr>
                                    </p:animEffect>
                                  </p:childTnLst>
                                </p:cTn>
                              </p:par>
                            </p:childTnLst>
                          </p:cTn>
                        </p:par>
                        <p:par>
                          <p:cTn id="116" fill="hold">
                            <p:stCondLst>
                              <p:cond delay="12700"/>
                            </p:stCondLst>
                            <p:childTnLst>
                              <p:par>
                                <p:cTn id="117" presetID="22" presetClass="entr" presetSubtype="4" fill="hold" nodeType="afterEffect">
                                  <p:stCondLst>
                                    <p:cond delay="0"/>
                                  </p:stCondLst>
                                  <p:childTnLst>
                                    <p:set>
                                      <p:cBhvr>
                                        <p:cTn id="118" dur="1" fill="hold">
                                          <p:stCondLst>
                                            <p:cond delay="0"/>
                                          </p:stCondLst>
                                        </p:cTn>
                                        <p:tgtEl>
                                          <p:spTgt spid="67"/>
                                        </p:tgtEl>
                                        <p:attrNameLst>
                                          <p:attrName>style.visibility</p:attrName>
                                        </p:attrNameLst>
                                      </p:cBhvr>
                                      <p:to>
                                        <p:strVal val="visible"/>
                                      </p:to>
                                    </p:set>
                                    <p:animEffect transition="in" filter="wipe(down)">
                                      <p:cBhvr>
                                        <p:cTn id="119" dur="750"/>
                                        <p:tgtEl>
                                          <p:spTgt spid="67"/>
                                        </p:tgtEl>
                                      </p:cBhvr>
                                    </p:animEffect>
                                  </p:childTnLst>
                                </p:cTn>
                              </p:par>
                            </p:childTnLst>
                          </p:cTn>
                        </p:par>
                        <p:par>
                          <p:cTn id="120" fill="hold">
                            <p:stCondLst>
                              <p:cond delay="13450"/>
                            </p:stCondLst>
                            <p:childTnLst>
                              <p:par>
                                <p:cTn id="121" presetID="53" presetClass="entr" presetSubtype="16" fill="hold" grpId="0" nodeType="afterEffect">
                                  <p:stCondLst>
                                    <p:cond delay="0"/>
                                  </p:stCondLst>
                                  <p:childTnLst>
                                    <p:set>
                                      <p:cBhvr>
                                        <p:cTn id="122" dur="1" fill="hold">
                                          <p:stCondLst>
                                            <p:cond delay="0"/>
                                          </p:stCondLst>
                                        </p:cTn>
                                        <p:tgtEl>
                                          <p:spTgt spid="83"/>
                                        </p:tgtEl>
                                        <p:attrNameLst>
                                          <p:attrName>style.visibility</p:attrName>
                                        </p:attrNameLst>
                                      </p:cBhvr>
                                      <p:to>
                                        <p:strVal val="visible"/>
                                      </p:to>
                                    </p:set>
                                    <p:anim calcmode="lin" valueType="num">
                                      <p:cBhvr>
                                        <p:cTn id="123" dur="500" fill="hold"/>
                                        <p:tgtEl>
                                          <p:spTgt spid="83"/>
                                        </p:tgtEl>
                                        <p:attrNameLst>
                                          <p:attrName>ppt_w</p:attrName>
                                        </p:attrNameLst>
                                      </p:cBhvr>
                                      <p:tavLst>
                                        <p:tav tm="0">
                                          <p:val>
                                            <p:fltVal val="0"/>
                                          </p:val>
                                        </p:tav>
                                        <p:tav tm="100000">
                                          <p:val>
                                            <p:strVal val="#ppt_w"/>
                                          </p:val>
                                        </p:tav>
                                      </p:tavLst>
                                    </p:anim>
                                    <p:anim calcmode="lin" valueType="num">
                                      <p:cBhvr>
                                        <p:cTn id="124" dur="500" fill="hold"/>
                                        <p:tgtEl>
                                          <p:spTgt spid="83"/>
                                        </p:tgtEl>
                                        <p:attrNameLst>
                                          <p:attrName>ppt_h</p:attrName>
                                        </p:attrNameLst>
                                      </p:cBhvr>
                                      <p:tavLst>
                                        <p:tav tm="0">
                                          <p:val>
                                            <p:fltVal val="0"/>
                                          </p:val>
                                        </p:tav>
                                        <p:tav tm="100000">
                                          <p:val>
                                            <p:strVal val="#ppt_h"/>
                                          </p:val>
                                        </p:tav>
                                      </p:tavLst>
                                    </p:anim>
                                    <p:animEffect transition="in" filter="fade">
                                      <p:cBhvr>
                                        <p:cTn id="125" dur="500"/>
                                        <p:tgtEl>
                                          <p:spTgt spid="83"/>
                                        </p:tgtEl>
                                      </p:cBhvr>
                                    </p:animEffect>
                                  </p:childTnLst>
                                </p:cTn>
                              </p:par>
                            </p:childTnLst>
                          </p:cTn>
                        </p:par>
                        <p:par>
                          <p:cTn id="126" fill="hold">
                            <p:stCondLst>
                              <p:cond delay="13950"/>
                            </p:stCondLst>
                            <p:childTnLst>
                              <p:par>
                                <p:cTn id="127" presetID="22" presetClass="entr" presetSubtype="4" fill="hold" nodeType="afterEffect">
                                  <p:stCondLst>
                                    <p:cond delay="0"/>
                                  </p:stCondLst>
                                  <p:childTnLst>
                                    <p:set>
                                      <p:cBhvr>
                                        <p:cTn id="128" dur="1" fill="hold">
                                          <p:stCondLst>
                                            <p:cond delay="0"/>
                                          </p:stCondLst>
                                        </p:cTn>
                                        <p:tgtEl>
                                          <p:spTgt spid="75"/>
                                        </p:tgtEl>
                                        <p:attrNameLst>
                                          <p:attrName>style.visibility</p:attrName>
                                        </p:attrNameLst>
                                      </p:cBhvr>
                                      <p:to>
                                        <p:strVal val="visible"/>
                                      </p:to>
                                    </p:set>
                                    <p:animEffect transition="in" filter="wipe(down)">
                                      <p:cBhvr>
                                        <p:cTn id="129" dur="750"/>
                                        <p:tgtEl>
                                          <p:spTgt spid="75"/>
                                        </p:tgtEl>
                                      </p:cBhvr>
                                    </p:animEffect>
                                  </p:childTnLst>
                                </p:cTn>
                              </p:par>
                            </p:childTnLst>
                          </p:cTn>
                        </p:par>
                        <p:par>
                          <p:cTn id="130" fill="hold">
                            <p:stCondLst>
                              <p:cond delay="14700"/>
                            </p:stCondLst>
                            <p:childTnLst>
                              <p:par>
                                <p:cTn id="131" presetID="22" presetClass="entr" presetSubtype="4" fill="hold" nodeType="afterEffect">
                                  <p:stCondLst>
                                    <p:cond delay="0"/>
                                  </p:stCondLst>
                                  <p:childTnLst>
                                    <p:set>
                                      <p:cBhvr>
                                        <p:cTn id="132" dur="1" fill="hold">
                                          <p:stCondLst>
                                            <p:cond delay="0"/>
                                          </p:stCondLst>
                                        </p:cTn>
                                        <p:tgtEl>
                                          <p:spTgt spid="71"/>
                                        </p:tgtEl>
                                        <p:attrNameLst>
                                          <p:attrName>style.visibility</p:attrName>
                                        </p:attrNameLst>
                                      </p:cBhvr>
                                      <p:to>
                                        <p:strVal val="visible"/>
                                      </p:to>
                                    </p:set>
                                    <p:animEffect transition="in" filter="wipe(down)">
                                      <p:cBhvr>
                                        <p:cTn id="133" dur="500"/>
                                        <p:tgtEl>
                                          <p:spTgt spid="71"/>
                                        </p:tgtEl>
                                      </p:cBhvr>
                                    </p:animEffect>
                                  </p:childTnLst>
                                </p:cTn>
                              </p:par>
                              <p:par>
                                <p:cTn id="134" presetID="22" presetClass="entr" presetSubtype="4" fill="hold" grpId="0" nodeType="withEffect">
                                  <p:stCondLst>
                                    <p:cond delay="400"/>
                                  </p:stCondLst>
                                  <p:childTnLst>
                                    <p:set>
                                      <p:cBhvr>
                                        <p:cTn id="135" dur="1" fill="hold">
                                          <p:stCondLst>
                                            <p:cond delay="0"/>
                                          </p:stCondLst>
                                        </p:cTn>
                                        <p:tgtEl>
                                          <p:spTgt spid="74"/>
                                        </p:tgtEl>
                                        <p:attrNameLst>
                                          <p:attrName>style.visibility</p:attrName>
                                        </p:attrNameLst>
                                      </p:cBhvr>
                                      <p:to>
                                        <p:strVal val="visible"/>
                                      </p:to>
                                    </p:set>
                                    <p:animEffect transition="in" filter="wipe(down)">
                                      <p:cBhvr>
                                        <p:cTn id="136" dur="150"/>
                                        <p:tgtEl>
                                          <p:spTgt spid="74"/>
                                        </p:tgtEl>
                                      </p:cBhvr>
                                    </p:animEffect>
                                  </p:childTnLst>
                                </p:cTn>
                              </p:par>
                            </p:childTnLst>
                          </p:cTn>
                        </p:par>
                        <p:par>
                          <p:cTn id="137" fill="hold">
                            <p:stCondLst>
                              <p:cond delay="15250"/>
                            </p:stCondLst>
                            <p:childTnLst>
                              <p:par>
                                <p:cTn id="138" presetID="53" presetClass="entr" presetSubtype="16" fill="hold" grpId="0" nodeType="afterEffect">
                                  <p:stCondLst>
                                    <p:cond delay="0"/>
                                  </p:stCondLst>
                                  <p:childTnLst>
                                    <p:set>
                                      <p:cBhvr>
                                        <p:cTn id="139" dur="1" fill="hold">
                                          <p:stCondLst>
                                            <p:cond delay="0"/>
                                          </p:stCondLst>
                                        </p:cTn>
                                        <p:tgtEl>
                                          <p:spTgt spid="88"/>
                                        </p:tgtEl>
                                        <p:attrNameLst>
                                          <p:attrName>style.visibility</p:attrName>
                                        </p:attrNameLst>
                                      </p:cBhvr>
                                      <p:to>
                                        <p:strVal val="visible"/>
                                      </p:to>
                                    </p:set>
                                    <p:anim calcmode="lin" valueType="num">
                                      <p:cBhvr>
                                        <p:cTn id="140" dur="500" fill="hold"/>
                                        <p:tgtEl>
                                          <p:spTgt spid="88"/>
                                        </p:tgtEl>
                                        <p:attrNameLst>
                                          <p:attrName>ppt_w</p:attrName>
                                        </p:attrNameLst>
                                      </p:cBhvr>
                                      <p:tavLst>
                                        <p:tav tm="0">
                                          <p:val>
                                            <p:fltVal val="0"/>
                                          </p:val>
                                        </p:tav>
                                        <p:tav tm="100000">
                                          <p:val>
                                            <p:strVal val="#ppt_w"/>
                                          </p:val>
                                        </p:tav>
                                      </p:tavLst>
                                    </p:anim>
                                    <p:anim calcmode="lin" valueType="num">
                                      <p:cBhvr>
                                        <p:cTn id="141" dur="500" fill="hold"/>
                                        <p:tgtEl>
                                          <p:spTgt spid="88"/>
                                        </p:tgtEl>
                                        <p:attrNameLst>
                                          <p:attrName>ppt_h</p:attrName>
                                        </p:attrNameLst>
                                      </p:cBhvr>
                                      <p:tavLst>
                                        <p:tav tm="0">
                                          <p:val>
                                            <p:fltVal val="0"/>
                                          </p:val>
                                        </p:tav>
                                        <p:tav tm="100000">
                                          <p:val>
                                            <p:strVal val="#ppt_h"/>
                                          </p:val>
                                        </p:tav>
                                      </p:tavLst>
                                    </p:anim>
                                    <p:animEffect transition="in" filter="fade">
                                      <p:cBhvr>
                                        <p:cTn id="142" dur="500"/>
                                        <p:tgtEl>
                                          <p:spTgt spid="88"/>
                                        </p:tgtEl>
                                      </p:cBhvr>
                                    </p:animEffect>
                                  </p:childTnLst>
                                </p:cTn>
                              </p:par>
                            </p:childTnLst>
                          </p:cTn>
                        </p:par>
                        <p:par>
                          <p:cTn id="143" fill="hold">
                            <p:stCondLst>
                              <p:cond delay="15750"/>
                            </p:stCondLst>
                            <p:childTnLst>
                              <p:par>
                                <p:cTn id="144" presetID="42" presetClass="entr" presetSubtype="0" fill="hold" grpId="0" nodeType="afterEffect">
                                  <p:stCondLst>
                                    <p:cond delay="0"/>
                                  </p:stCondLst>
                                  <p:childTnLst>
                                    <p:set>
                                      <p:cBhvr>
                                        <p:cTn id="145" dur="1" fill="hold">
                                          <p:stCondLst>
                                            <p:cond delay="0"/>
                                          </p:stCondLst>
                                        </p:cTn>
                                        <p:tgtEl>
                                          <p:spTgt spid="78"/>
                                        </p:tgtEl>
                                        <p:attrNameLst>
                                          <p:attrName>style.visibility</p:attrName>
                                        </p:attrNameLst>
                                      </p:cBhvr>
                                      <p:to>
                                        <p:strVal val="visible"/>
                                      </p:to>
                                    </p:set>
                                    <p:animEffect transition="in" filter="fade">
                                      <p:cBhvr>
                                        <p:cTn id="146" dur="1000"/>
                                        <p:tgtEl>
                                          <p:spTgt spid="78"/>
                                        </p:tgtEl>
                                      </p:cBhvr>
                                    </p:animEffect>
                                    <p:anim calcmode="lin" valueType="num">
                                      <p:cBhvr>
                                        <p:cTn id="147" dur="1000" fill="hold"/>
                                        <p:tgtEl>
                                          <p:spTgt spid="78"/>
                                        </p:tgtEl>
                                        <p:attrNameLst>
                                          <p:attrName>ppt_x</p:attrName>
                                        </p:attrNameLst>
                                      </p:cBhvr>
                                      <p:tavLst>
                                        <p:tav tm="0">
                                          <p:val>
                                            <p:strVal val="#ppt_x"/>
                                          </p:val>
                                        </p:tav>
                                        <p:tav tm="100000">
                                          <p:val>
                                            <p:strVal val="#ppt_x"/>
                                          </p:val>
                                        </p:tav>
                                      </p:tavLst>
                                    </p:anim>
                                    <p:anim calcmode="lin" valueType="num">
                                      <p:cBhvr>
                                        <p:cTn id="14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1" grpId="0" animBg="1"/>
      <p:bldP spid="30" grpId="0" animBg="1"/>
      <p:bldP spid="52" grpId="0" animBg="1"/>
      <p:bldP spid="63" grpId="0" animBg="1"/>
      <p:bldP spid="74" grpId="0" animBg="1"/>
      <p:bldP spid="78" grpId="0"/>
      <p:bldP spid="79" grpId="0"/>
      <p:bldP spid="80" grpId="0"/>
      <p:bldP spid="81" grpId="0"/>
      <p:bldP spid="82" grpId="0"/>
      <p:bldP spid="83" grpId="0"/>
      <p:bldP spid="84" grpId="0"/>
      <p:bldP spid="85" grpId="0"/>
      <p:bldP spid="86" grpId="0"/>
      <p:bldP spid="87" grpId="0"/>
      <p:bldP spid="8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4" name="Group 73">
            <a:extLst>
              <a:ext uri="{FF2B5EF4-FFF2-40B4-BE49-F238E27FC236}">
                <a16:creationId xmlns:a16="http://schemas.microsoft.com/office/drawing/2014/main" id="{FE0462CB-6DC6-4AD9-B3C7-041C684B4B3D}"/>
              </a:ext>
            </a:extLst>
          </p:cNvPr>
          <p:cNvGrpSpPr/>
          <p:nvPr/>
        </p:nvGrpSpPr>
        <p:grpSpPr>
          <a:xfrm>
            <a:off x="570484" y="1941608"/>
            <a:ext cx="819328" cy="4480072"/>
            <a:chOff x="1300048" y="1843210"/>
            <a:chExt cx="819328" cy="4480072"/>
          </a:xfrm>
        </p:grpSpPr>
        <p:sp>
          <p:nvSpPr>
            <p:cNvPr id="75" name="Freeform: Shape 74">
              <a:extLst>
                <a:ext uri="{FF2B5EF4-FFF2-40B4-BE49-F238E27FC236}">
                  <a16:creationId xmlns:a16="http://schemas.microsoft.com/office/drawing/2014/main" id="{0D1503DC-0F0B-4F01-B950-5B00CC5F1012}"/>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7" name="Freeform: Shape 76">
              <a:extLst>
                <a:ext uri="{FF2B5EF4-FFF2-40B4-BE49-F238E27FC236}">
                  <a16:creationId xmlns:a16="http://schemas.microsoft.com/office/drawing/2014/main" id="{4799E168-AB75-455A-866F-6764EA81B7D7}"/>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8" name="Freeform: Shape 77">
              <a:extLst>
                <a:ext uri="{FF2B5EF4-FFF2-40B4-BE49-F238E27FC236}">
                  <a16:creationId xmlns:a16="http://schemas.microsoft.com/office/drawing/2014/main" id="{D1A8E6E3-5B86-4F48-8076-CA1786F88BAA}"/>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79" name="Group 78">
            <a:extLst>
              <a:ext uri="{FF2B5EF4-FFF2-40B4-BE49-F238E27FC236}">
                <a16:creationId xmlns:a16="http://schemas.microsoft.com/office/drawing/2014/main" id="{3740A101-485E-44ED-8133-D98C6867BB45}"/>
              </a:ext>
            </a:extLst>
          </p:cNvPr>
          <p:cNvGrpSpPr/>
          <p:nvPr/>
        </p:nvGrpSpPr>
        <p:grpSpPr>
          <a:xfrm>
            <a:off x="579946" y="3366950"/>
            <a:ext cx="809334" cy="2560320"/>
            <a:chOff x="1309510" y="3268552"/>
            <a:chExt cx="809334" cy="2560320"/>
          </a:xfrm>
          <a:solidFill>
            <a:srgbClr val="FE4A1E"/>
          </a:solidFill>
        </p:grpSpPr>
        <p:sp>
          <p:nvSpPr>
            <p:cNvPr id="80" name="Freeform: Shape 79">
              <a:extLst>
                <a:ext uri="{FF2B5EF4-FFF2-40B4-BE49-F238E27FC236}">
                  <a16:creationId xmlns:a16="http://schemas.microsoft.com/office/drawing/2014/main" id="{6C99DE06-24AA-48C6-9AE6-6E2760728A0B}"/>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81" name="Rectangle 80">
              <a:extLst>
                <a:ext uri="{FF2B5EF4-FFF2-40B4-BE49-F238E27FC236}">
                  <a16:creationId xmlns:a16="http://schemas.microsoft.com/office/drawing/2014/main" id="{8BF32A51-9A48-42BD-8B57-A40B21858379}"/>
                </a:ext>
              </a:extLst>
            </p:cNvPr>
            <p:cNvSpPr/>
            <p:nvPr/>
          </p:nvSpPr>
          <p:spPr>
            <a:xfrm>
              <a:off x="1309510" y="3268552"/>
              <a:ext cx="210312" cy="2560320"/>
            </a:xfrm>
            <a:prstGeom prst="rect">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Freeform: Shape 81">
            <a:extLst>
              <a:ext uri="{FF2B5EF4-FFF2-40B4-BE49-F238E27FC236}">
                <a16:creationId xmlns:a16="http://schemas.microsoft.com/office/drawing/2014/main" id="{435D04E6-0FAB-46C3-8D67-5B298AFC40B3}"/>
              </a:ext>
            </a:extLst>
          </p:cNvPr>
          <p:cNvSpPr/>
          <p:nvPr/>
        </p:nvSpPr>
        <p:spPr>
          <a:xfrm rot="16200000">
            <a:off x="873247" y="306685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FE72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83" name="Group 82">
            <a:extLst>
              <a:ext uri="{FF2B5EF4-FFF2-40B4-BE49-F238E27FC236}">
                <a16:creationId xmlns:a16="http://schemas.microsoft.com/office/drawing/2014/main" id="{8AEBF9EC-E2E6-47CF-A5C6-D6D43902DBF9}"/>
              </a:ext>
            </a:extLst>
          </p:cNvPr>
          <p:cNvGrpSpPr/>
          <p:nvPr/>
        </p:nvGrpSpPr>
        <p:grpSpPr>
          <a:xfrm>
            <a:off x="579946" y="4937149"/>
            <a:ext cx="809334" cy="1481759"/>
            <a:chOff x="1309510" y="4838751"/>
            <a:chExt cx="809334" cy="1481759"/>
          </a:xfrm>
        </p:grpSpPr>
        <p:sp>
          <p:nvSpPr>
            <p:cNvPr id="84" name="Freeform: Shape 83">
              <a:extLst>
                <a:ext uri="{FF2B5EF4-FFF2-40B4-BE49-F238E27FC236}">
                  <a16:creationId xmlns:a16="http://schemas.microsoft.com/office/drawing/2014/main" id="{2E4E8724-27E0-40EA-83FC-BD51475D91E4}"/>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85" name="Freeform: Shape 84">
              <a:extLst>
                <a:ext uri="{FF2B5EF4-FFF2-40B4-BE49-F238E27FC236}">
                  <a16:creationId xmlns:a16="http://schemas.microsoft.com/office/drawing/2014/main" id="{CB47C22C-5B91-4E1F-8B9B-982B7569BB10}"/>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97" name="Group 96">
            <a:extLst>
              <a:ext uri="{FF2B5EF4-FFF2-40B4-BE49-F238E27FC236}">
                <a16:creationId xmlns:a16="http://schemas.microsoft.com/office/drawing/2014/main" id="{B200B9E3-58BD-4836-81D2-329D0E0BC617}"/>
              </a:ext>
            </a:extLst>
          </p:cNvPr>
          <p:cNvGrpSpPr/>
          <p:nvPr/>
        </p:nvGrpSpPr>
        <p:grpSpPr>
          <a:xfrm>
            <a:off x="1970771" y="1941608"/>
            <a:ext cx="819328" cy="4480072"/>
            <a:chOff x="1300048" y="1843210"/>
            <a:chExt cx="819328" cy="4480072"/>
          </a:xfrm>
        </p:grpSpPr>
        <p:sp>
          <p:nvSpPr>
            <p:cNvPr id="98" name="Freeform: Shape 97">
              <a:extLst>
                <a:ext uri="{FF2B5EF4-FFF2-40B4-BE49-F238E27FC236}">
                  <a16:creationId xmlns:a16="http://schemas.microsoft.com/office/drawing/2014/main" id="{9116F79A-0D42-49FD-92D7-9C5E18B018DD}"/>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99" name="Freeform: Shape 98">
              <a:extLst>
                <a:ext uri="{FF2B5EF4-FFF2-40B4-BE49-F238E27FC236}">
                  <a16:creationId xmlns:a16="http://schemas.microsoft.com/office/drawing/2014/main" id="{26D4E740-2F18-4398-A8D0-D41490041A43}"/>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0" name="Freeform: Shape 99">
              <a:extLst>
                <a:ext uri="{FF2B5EF4-FFF2-40B4-BE49-F238E27FC236}">
                  <a16:creationId xmlns:a16="http://schemas.microsoft.com/office/drawing/2014/main" id="{C9B51EB5-08B1-4A60-8132-E2ACF6E6A3A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101" name="Group 100">
            <a:extLst>
              <a:ext uri="{FF2B5EF4-FFF2-40B4-BE49-F238E27FC236}">
                <a16:creationId xmlns:a16="http://schemas.microsoft.com/office/drawing/2014/main" id="{378ED850-D022-46B1-8012-AEA145CFBED9}"/>
              </a:ext>
            </a:extLst>
          </p:cNvPr>
          <p:cNvGrpSpPr/>
          <p:nvPr/>
        </p:nvGrpSpPr>
        <p:grpSpPr>
          <a:xfrm>
            <a:off x="1980233" y="2655747"/>
            <a:ext cx="809334" cy="3282208"/>
            <a:chOff x="1309510" y="2557349"/>
            <a:chExt cx="809334" cy="3282208"/>
          </a:xfrm>
          <a:solidFill>
            <a:srgbClr val="5C9AD3"/>
          </a:solidFill>
        </p:grpSpPr>
        <p:sp>
          <p:nvSpPr>
            <p:cNvPr id="102" name="Freeform: Shape 101">
              <a:extLst>
                <a:ext uri="{FF2B5EF4-FFF2-40B4-BE49-F238E27FC236}">
                  <a16:creationId xmlns:a16="http://schemas.microsoft.com/office/drawing/2014/main" id="{B073E804-CAFF-40CB-9FB9-2381D595685A}"/>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103" name="Rectangle 102">
              <a:extLst>
                <a:ext uri="{FF2B5EF4-FFF2-40B4-BE49-F238E27FC236}">
                  <a16:creationId xmlns:a16="http://schemas.microsoft.com/office/drawing/2014/main" id="{9F590D05-C04E-4E54-9415-1DFB6AC5B3E4}"/>
                </a:ext>
              </a:extLst>
            </p:cNvPr>
            <p:cNvSpPr/>
            <p:nvPr/>
          </p:nvSpPr>
          <p:spPr>
            <a:xfrm>
              <a:off x="1309510" y="2557349"/>
              <a:ext cx="210312" cy="3108960"/>
            </a:xfrm>
            <a:prstGeom prst="rect">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4" name="Freeform: Shape 103">
            <a:extLst>
              <a:ext uri="{FF2B5EF4-FFF2-40B4-BE49-F238E27FC236}">
                <a16:creationId xmlns:a16="http://schemas.microsoft.com/office/drawing/2014/main" id="{13F9DDEE-AF0D-4D4E-92AD-C1CB2254A928}"/>
              </a:ext>
            </a:extLst>
          </p:cNvPr>
          <p:cNvSpPr/>
          <p:nvPr/>
        </p:nvSpPr>
        <p:spPr>
          <a:xfrm rot="16200000">
            <a:off x="2273534" y="234436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7AB8F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05" name="Group 104">
            <a:extLst>
              <a:ext uri="{FF2B5EF4-FFF2-40B4-BE49-F238E27FC236}">
                <a16:creationId xmlns:a16="http://schemas.microsoft.com/office/drawing/2014/main" id="{5A07CE27-3295-483C-92EE-9104D0144A8A}"/>
              </a:ext>
            </a:extLst>
          </p:cNvPr>
          <p:cNvGrpSpPr/>
          <p:nvPr/>
        </p:nvGrpSpPr>
        <p:grpSpPr>
          <a:xfrm>
            <a:off x="1980233" y="4937149"/>
            <a:ext cx="809334" cy="1481759"/>
            <a:chOff x="1309510" y="4838751"/>
            <a:chExt cx="809334" cy="1481759"/>
          </a:xfrm>
        </p:grpSpPr>
        <p:sp>
          <p:nvSpPr>
            <p:cNvPr id="106" name="Freeform: Shape 105">
              <a:extLst>
                <a:ext uri="{FF2B5EF4-FFF2-40B4-BE49-F238E27FC236}">
                  <a16:creationId xmlns:a16="http://schemas.microsoft.com/office/drawing/2014/main" id="{EF703833-8F14-4DFB-984A-661849DE7F1D}"/>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07" name="Freeform: Shape 106">
              <a:extLst>
                <a:ext uri="{FF2B5EF4-FFF2-40B4-BE49-F238E27FC236}">
                  <a16:creationId xmlns:a16="http://schemas.microsoft.com/office/drawing/2014/main" id="{7FBCBE2A-E703-428D-BF0F-F59C53C8E7D8}"/>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108" name="TextBox 107">
            <a:extLst>
              <a:ext uri="{FF2B5EF4-FFF2-40B4-BE49-F238E27FC236}">
                <a16:creationId xmlns:a16="http://schemas.microsoft.com/office/drawing/2014/main" id="{ECBA57E8-0924-49CA-B8F0-492731476DC0}"/>
              </a:ext>
            </a:extLst>
          </p:cNvPr>
          <p:cNvSpPr txBox="1"/>
          <p:nvPr/>
        </p:nvSpPr>
        <p:spPr>
          <a:xfrm>
            <a:off x="741274" y="5890782"/>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109" name="TextBox 108">
            <a:extLst>
              <a:ext uri="{FF2B5EF4-FFF2-40B4-BE49-F238E27FC236}">
                <a16:creationId xmlns:a16="http://schemas.microsoft.com/office/drawing/2014/main" id="{4664E409-A15F-479D-BA29-0C8F2789DF0F}"/>
              </a:ext>
            </a:extLst>
          </p:cNvPr>
          <p:cNvSpPr txBox="1"/>
          <p:nvPr/>
        </p:nvSpPr>
        <p:spPr>
          <a:xfrm>
            <a:off x="2157520" y="5890782"/>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110" name="TextBox 109">
            <a:extLst>
              <a:ext uri="{FF2B5EF4-FFF2-40B4-BE49-F238E27FC236}">
                <a16:creationId xmlns:a16="http://schemas.microsoft.com/office/drawing/2014/main" id="{ADA2FC1C-1254-4573-9F94-22DEA5E61CF4}"/>
              </a:ext>
            </a:extLst>
          </p:cNvPr>
          <p:cNvSpPr txBox="1"/>
          <p:nvPr/>
        </p:nvSpPr>
        <p:spPr>
          <a:xfrm>
            <a:off x="677481" y="3696353"/>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111" name="TextBox 110">
            <a:extLst>
              <a:ext uri="{FF2B5EF4-FFF2-40B4-BE49-F238E27FC236}">
                <a16:creationId xmlns:a16="http://schemas.microsoft.com/office/drawing/2014/main" id="{45405947-2A45-4996-9B58-10E844E17D0E}"/>
              </a:ext>
            </a:extLst>
          </p:cNvPr>
          <p:cNvSpPr txBox="1"/>
          <p:nvPr/>
        </p:nvSpPr>
        <p:spPr>
          <a:xfrm>
            <a:off x="2125482" y="2974521"/>
            <a:ext cx="731499" cy="430887"/>
          </a:xfrm>
          <a:prstGeom prst="rect">
            <a:avLst/>
          </a:prstGeom>
          <a:noFill/>
        </p:spPr>
        <p:txBody>
          <a:bodyPr wrap="square" rtlCol="0">
            <a:spAutoFit/>
          </a:bodyPr>
          <a:lstStyle/>
          <a:p>
            <a:pPr algn="ctr"/>
            <a:r>
              <a:rPr lang="en-US" sz="2200" b="1" dirty="0">
                <a:solidFill>
                  <a:schemeClr val="bg1"/>
                </a:solidFill>
              </a:rPr>
              <a:t>84%</a:t>
            </a:r>
          </a:p>
        </p:txBody>
      </p:sp>
      <p:grpSp>
        <p:nvGrpSpPr>
          <p:cNvPr id="112" name="Group 111">
            <a:extLst>
              <a:ext uri="{FF2B5EF4-FFF2-40B4-BE49-F238E27FC236}">
                <a16:creationId xmlns:a16="http://schemas.microsoft.com/office/drawing/2014/main" id="{D3C4B82D-CD81-4BA6-8BF2-DE131F9D52F8}"/>
              </a:ext>
            </a:extLst>
          </p:cNvPr>
          <p:cNvGrpSpPr/>
          <p:nvPr/>
        </p:nvGrpSpPr>
        <p:grpSpPr>
          <a:xfrm>
            <a:off x="9577428" y="2033536"/>
            <a:ext cx="819328" cy="4480072"/>
            <a:chOff x="1300048" y="1843210"/>
            <a:chExt cx="819328" cy="4480072"/>
          </a:xfrm>
        </p:grpSpPr>
        <p:sp>
          <p:nvSpPr>
            <p:cNvPr id="113" name="Freeform: Shape 112">
              <a:extLst>
                <a:ext uri="{FF2B5EF4-FFF2-40B4-BE49-F238E27FC236}">
                  <a16:creationId xmlns:a16="http://schemas.microsoft.com/office/drawing/2014/main" id="{AA60B5B3-C460-48ED-B1C7-999303B8F2DD}"/>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14" name="Freeform: Shape 113">
              <a:extLst>
                <a:ext uri="{FF2B5EF4-FFF2-40B4-BE49-F238E27FC236}">
                  <a16:creationId xmlns:a16="http://schemas.microsoft.com/office/drawing/2014/main" id="{D7DC9988-23CC-43C8-8F7B-B2CE9BA5B078}"/>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15" name="Freeform: Shape 114">
              <a:extLst>
                <a:ext uri="{FF2B5EF4-FFF2-40B4-BE49-F238E27FC236}">
                  <a16:creationId xmlns:a16="http://schemas.microsoft.com/office/drawing/2014/main" id="{892F1B17-1977-4F93-B8C3-21FED21D8302}"/>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116" name="Group 115">
            <a:extLst>
              <a:ext uri="{FF2B5EF4-FFF2-40B4-BE49-F238E27FC236}">
                <a16:creationId xmlns:a16="http://schemas.microsoft.com/office/drawing/2014/main" id="{73E15E2D-1FB7-4E3B-A7EF-982649B228F4}"/>
              </a:ext>
            </a:extLst>
          </p:cNvPr>
          <p:cNvGrpSpPr/>
          <p:nvPr/>
        </p:nvGrpSpPr>
        <p:grpSpPr>
          <a:xfrm>
            <a:off x="9586890" y="3458878"/>
            <a:ext cx="809334" cy="2560320"/>
            <a:chOff x="1309510" y="3268552"/>
            <a:chExt cx="809334" cy="2560320"/>
          </a:xfrm>
          <a:solidFill>
            <a:srgbClr val="44546B"/>
          </a:solidFill>
        </p:grpSpPr>
        <p:sp>
          <p:nvSpPr>
            <p:cNvPr id="117" name="Freeform: Shape 116">
              <a:extLst>
                <a:ext uri="{FF2B5EF4-FFF2-40B4-BE49-F238E27FC236}">
                  <a16:creationId xmlns:a16="http://schemas.microsoft.com/office/drawing/2014/main" id="{6801C211-376D-4D2A-8680-C585C175E268}"/>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18" name="Rectangle 117">
              <a:extLst>
                <a:ext uri="{FF2B5EF4-FFF2-40B4-BE49-F238E27FC236}">
                  <a16:creationId xmlns:a16="http://schemas.microsoft.com/office/drawing/2014/main" id="{C03215E6-D5FD-4693-8769-BA8C2FFED415}"/>
                </a:ext>
              </a:extLst>
            </p:cNvPr>
            <p:cNvSpPr/>
            <p:nvPr/>
          </p:nvSpPr>
          <p:spPr>
            <a:xfrm>
              <a:off x="1309510" y="3268552"/>
              <a:ext cx="210312" cy="2560320"/>
            </a:xfrm>
            <a:prstGeom prst="rect">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9" name="Freeform: Shape 118">
            <a:extLst>
              <a:ext uri="{FF2B5EF4-FFF2-40B4-BE49-F238E27FC236}">
                <a16:creationId xmlns:a16="http://schemas.microsoft.com/office/drawing/2014/main" id="{7BF85B88-0E66-4306-B555-F3F3557B1A59}"/>
              </a:ext>
            </a:extLst>
          </p:cNvPr>
          <p:cNvSpPr/>
          <p:nvPr/>
        </p:nvSpPr>
        <p:spPr>
          <a:xfrm rot="16200000">
            <a:off x="9880191" y="3158786"/>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6272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20" name="Group 119">
            <a:extLst>
              <a:ext uri="{FF2B5EF4-FFF2-40B4-BE49-F238E27FC236}">
                <a16:creationId xmlns:a16="http://schemas.microsoft.com/office/drawing/2014/main" id="{79E6B8F9-DA88-4357-A8B7-D8EE9199715F}"/>
              </a:ext>
            </a:extLst>
          </p:cNvPr>
          <p:cNvGrpSpPr/>
          <p:nvPr/>
        </p:nvGrpSpPr>
        <p:grpSpPr>
          <a:xfrm>
            <a:off x="9586890" y="5029077"/>
            <a:ext cx="809334" cy="1481759"/>
            <a:chOff x="1309510" y="4838751"/>
            <a:chExt cx="809334" cy="1481759"/>
          </a:xfrm>
        </p:grpSpPr>
        <p:sp>
          <p:nvSpPr>
            <p:cNvPr id="121" name="Freeform: Shape 120">
              <a:extLst>
                <a:ext uri="{FF2B5EF4-FFF2-40B4-BE49-F238E27FC236}">
                  <a16:creationId xmlns:a16="http://schemas.microsoft.com/office/drawing/2014/main" id="{94F85BF2-C655-4191-A829-BFD23C83D7A9}"/>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22" name="Freeform: Shape 121">
              <a:extLst>
                <a:ext uri="{FF2B5EF4-FFF2-40B4-BE49-F238E27FC236}">
                  <a16:creationId xmlns:a16="http://schemas.microsoft.com/office/drawing/2014/main" id="{DF670854-32F1-453D-A14A-2E50E460D278}"/>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123" name="Group 122">
            <a:extLst>
              <a:ext uri="{FF2B5EF4-FFF2-40B4-BE49-F238E27FC236}">
                <a16:creationId xmlns:a16="http://schemas.microsoft.com/office/drawing/2014/main" id="{C6D0E30C-2A59-4022-AC84-262069755A0C}"/>
              </a:ext>
            </a:extLst>
          </p:cNvPr>
          <p:cNvGrpSpPr/>
          <p:nvPr/>
        </p:nvGrpSpPr>
        <p:grpSpPr>
          <a:xfrm>
            <a:off x="10977715" y="2033536"/>
            <a:ext cx="819328" cy="4480072"/>
            <a:chOff x="1300048" y="1843210"/>
            <a:chExt cx="819328" cy="4480072"/>
          </a:xfrm>
        </p:grpSpPr>
        <p:sp>
          <p:nvSpPr>
            <p:cNvPr id="124" name="Freeform: Shape 123">
              <a:extLst>
                <a:ext uri="{FF2B5EF4-FFF2-40B4-BE49-F238E27FC236}">
                  <a16:creationId xmlns:a16="http://schemas.microsoft.com/office/drawing/2014/main" id="{A6D7A20E-F10C-48EC-AAA6-403CE372F3A1}"/>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25" name="Freeform: Shape 124">
              <a:extLst>
                <a:ext uri="{FF2B5EF4-FFF2-40B4-BE49-F238E27FC236}">
                  <a16:creationId xmlns:a16="http://schemas.microsoft.com/office/drawing/2014/main" id="{084F45AC-A4F2-4F49-8EBE-B40354A0EEFA}"/>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26" name="Freeform: Shape 125">
              <a:extLst>
                <a:ext uri="{FF2B5EF4-FFF2-40B4-BE49-F238E27FC236}">
                  <a16:creationId xmlns:a16="http://schemas.microsoft.com/office/drawing/2014/main" id="{1C0F097B-2B77-455C-B33A-076D1B2F3CCE}"/>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127" name="Group 126">
            <a:extLst>
              <a:ext uri="{FF2B5EF4-FFF2-40B4-BE49-F238E27FC236}">
                <a16:creationId xmlns:a16="http://schemas.microsoft.com/office/drawing/2014/main" id="{F5C49924-C163-488D-896E-44EA6A3685C9}"/>
              </a:ext>
            </a:extLst>
          </p:cNvPr>
          <p:cNvGrpSpPr/>
          <p:nvPr/>
        </p:nvGrpSpPr>
        <p:grpSpPr>
          <a:xfrm>
            <a:off x="10987177" y="2747675"/>
            <a:ext cx="809334" cy="3282208"/>
            <a:chOff x="1309510" y="2557349"/>
            <a:chExt cx="809334" cy="3282208"/>
          </a:xfrm>
          <a:solidFill>
            <a:srgbClr val="7A7A7A"/>
          </a:solidFill>
        </p:grpSpPr>
        <p:sp>
          <p:nvSpPr>
            <p:cNvPr id="128" name="Freeform: Shape 127">
              <a:extLst>
                <a:ext uri="{FF2B5EF4-FFF2-40B4-BE49-F238E27FC236}">
                  <a16:creationId xmlns:a16="http://schemas.microsoft.com/office/drawing/2014/main" id="{CF8FD072-44FD-4595-8956-DE76E73300ED}"/>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129" name="Rectangle 128">
              <a:extLst>
                <a:ext uri="{FF2B5EF4-FFF2-40B4-BE49-F238E27FC236}">
                  <a16:creationId xmlns:a16="http://schemas.microsoft.com/office/drawing/2014/main" id="{FCDE8E65-16E7-43F1-A360-E813833E6DDC}"/>
                </a:ext>
              </a:extLst>
            </p:cNvPr>
            <p:cNvSpPr/>
            <p:nvPr/>
          </p:nvSpPr>
          <p:spPr>
            <a:xfrm>
              <a:off x="1309510" y="2557349"/>
              <a:ext cx="210312" cy="3108960"/>
            </a:xfrm>
            <a:prstGeom prst="rect">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0" name="Freeform: Shape 129">
            <a:extLst>
              <a:ext uri="{FF2B5EF4-FFF2-40B4-BE49-F238E27FC236}">
                <a16:creationId xmlns:a16="http://schemas.microsoft.com/office/drawing/2014/main" id="{02A538F7-9798-40B6-9225-FAA10F81D587}"/>
              </a:ext>
            </a:extLst>
          </p:cNvPr>
          <p:cNvSpPr/>
          <p:nvPr/>
        </p:nvSpPr>
        <p:spPr>
          <a:xfrm rot="16200000">
            <a:off x="11280478" y="2436296"/>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98989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31" name="Group 130">
            <a:extLst>
              <a:ext uri="{FF2B5EF4-FFF2-40B4-BE49-F238E27FC236}">
                <a16:creationId xmlns:a16="http://schemas.microsoft.com/office/drawing/2014/main" id="{CB9A9AA5-DA6C-4D04-934F-E381705A03E8}"/>
              </a:ext>
            </a:extLst>
          </p:cNvPr>
          <p:cNvGrpSpPr/>
          <p:nvPr/>
        </p:nvGrpSpPr>
        <p:grpSpPr>
          <a:xfrm>
            <a:off x="10987177" y="5029077"/>
            <a:ext cx="809334" cy="1481759"/>
            <a:chOff x="1309510" y="4838751"/>
            <a:chExt cx="809334" cy="1481759"/>
          </a:xfrm>
        </p:grpSpPr>
        <p:sp>
          <p:nvSpPr>
            <p:cNvPr id="132" name="Freeform: Shape 131">
              <a:extLst>
                <a:ext uri="{FF2B5EF4-FFF2-40B4-BE49-F238E27FC236}">
                  <a16:creationId xmlns:a16="http://schemas.microsoft.com/office/drawing/2014/main" id="{4A366635-BD5C-42A0-84DB-FBABB934B622}"/>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33" name="Freeform: Shape 132">
              <a:extLst>
                <a:ext uri="{FF2B5EF4-FFF2-40B4-BE49-F238E27FC236}">
                  <a16:creationId xmlns:a16="http://schemas.microsoft.com/office/drawing/2014/main" id="{62BD7D64-032C-471B-84D7-699224306C55}"/>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134" name="TextBox 133">
            <a:extLst>
              <a:ext uri="{FF2B5EF4-FFF2-40B4-BE49-F238E27FC236}">
                <a16:creationId xmlns:a16="http://schemas.microsoft.com/office/drawing/2014/main" id="{4B70F9E7-DA2B-41C8-AF5A-9EEC7BE97587}"/>
              </a:ext>
            </a:extLst>
          </p:cNvPr>
          <p:cNvSpPr txBox="1"/>
          <p:nvPr/>
        </p:nvSpPr>
        <p:spPr>
          <a:xfrm>
            <a:off x="9748218" y="5982710"/>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135" name="TextBox 134">
            <a:extLst>
              <a:ext uri="{FF2B5EF4-FFF2-40B4-BE49-F238E27FC236}">
                <a16:creationId xmlns:a16="http://schemas.microsoft.com/office/drawing/2014/main" id="{FBB6F27F-6940-48C4-B1D6-38965AA7BE7B}"/>
              </a:ext>
            </a:extLst>
          </p:cNvPr>
          <p:cNvSpPr txBox="1"/>
          <p:nvPr/>
        </p:nvSpPr>
        <p:spPr>
          <a:xfrm>
            <a:off x="11164464" y="5982710"/>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136" name="TextBox 135">
            <a:extLst>
              <a:ext uri="{FF2B5EF4-FFF2-40B4-BE49-F238E27FC236}">
                <a16:creationId xmlns:a16="http://schemas.microsoft.com/office/drawing/2014/main" id="{459BC648-8836-4DD8-880F-88F7CAA31B67}"/>
              </a:ext>
            </a:extLst>
          </p:cNvPr>
          <p:cNvSpPr txBox="1"/>
          <p:nvPr/>
        </p:nvSpPr>
        <p:spPr>
          <a:xfrm>
            <a:off x="9684425" y="3788281"/>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137" name="TextBox 136">
            <a:extLst>
              <a:ext uri="{FF2B5EF4-FFF2-40B4-BE49-F238E27FC236}">
                <a16:creationId xmlns:a16="http://schemas.microsoft.com/office/drawing/2014/main" id="{2DFAEFD0-86A3-447F-8BE3-90BDF745283C}"/>
              </a:ext>
            </a:extLst>
          </p:cNvPr>
          <p:cNvSpPr txBox="1"/>
          <p:nvPr/>
        </p:nvSpPr>
        <p:spPr>
          <a:xfrm>
            <a:off x="11132426" y="3066449"/>
            <a:ext cx="731499" cy="430887"/>
          </a:xfrm>
          <a:prstGeom prst="rect">
            <a:avLst/>
          </a:prstGeom>
          <a:noFill/>
        </p:spPr>
        <p:txBody>
          <a:bodyPr wrap="square" rtlCol="0">
            <a:spAutoFit/>
          </a:bodyPr>
          <a:lstStyle/>
          <a:p>
            <a:pPr algn="ctr"/>
            <a:r>
              <a:rPr lang="en-US" sz="2200" b="1" dirty="0">
                <a:solidFill>
                  <a:schemeClr val="bg1"/>
                </a:solidFill>
              </a:rPr>
              <a:t>84%</a:t>
            </a:r>
          </a:p>
        </p:txBody>
      </p:sp>
    </p:spTree>
    <p:extLst>
      <p:ext uri="{BB962C8B-B14F-4D97-AF65-F5344CB8AC3E}">
        <p14:creationId xmlns:p14="http://schemas.microsoft.com/office/powerpoint/2010/main" val="561010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2" presetClass="entr" presetSubtype="4" fill="hold" nodeType="afterEffect">
                                  <p:stCondLst>
                                    <p:cond delay="0"/>
                                  </p:stCondLst>
                                  <p:childTnLst>
                                    <p:set>
                                      <p:cBhvr>
                                        <p:cTn id="40" dur="1" fill="hold">
                                          <p:stCondLst>
                                            <p:cond delay="0"/>
                                          </p:stCondLst>
                                        </p:cTn>
                                        <p:tgtEl>
                                          <p:spTgt spid="74"/>
                                        </p:tgtEl>
                                        <p:attrNameLst>
                                          <p:attrName>style.visibility</p:attrName>
                                        </p:attrNameLst>
                                      </p:cBhvr>
                                      <p:to>
                                        <p:strVal val="visible"/>
                                      </p:to>
                                    </p:set>
                                    <p:animEffect transition="in" filter="wipe(down)">
                                      <p:cBhvr>
                                        <p:cTn id="41" dur="750"/>
                                        <p:tgtEl>
                                          <p:spTgt spid="74"/>
                                        </p:tgtEl>
                                      </p:cBhvr>
                                    </p:animEffect>
                                  </p:childTnLst>
                                </p:cTn>
                              </p:par>
                            </p:childTnLst>
                          </p:cTn>
                        </p:par>
                        <p:par>
                          <p:cTn id="42" fill="hold">
                            <p:stCondLst>
                              <p:cond delay="4750"/>
                            </p:stCondLst>
                            <p:childTnLst>
                              <p:par>
                                <p:cTn id="43" presetID="53" presetClass="entr" presetSubtype="16" fill="hold" grpId="0" nodeType="afterEffect">
                                  <p:stCondLst>
                                    <p:cond delay="0"/>
                                  </p:stCondLst>
                                  <p:childTnLst>
                                    <p:set>
                                      <p:cBhvr>
                                        <p:cTn id="44" dur="1" fill="hold">
                                          <p:stCondLst>
                                            <p:cond delay="0"/>
                                          </p:stCondLst>
                                        </p:cTn>
                                        <p:tgtEl>
                                          <p:spTgt spid="108"/>
                                        </p:tgtEl>
                                        <p:attrNameLst>
                                          <p:attrName>style.visibility</p:attrName>
                                        </p:attrNameLst>
                                      </p:cBhvr>
                                      <p:to>
                                        <p:strVal val="visible"/>
                                      </p:to>
                                    </p:set>
                                    <p:anim calcmode="lin" valueType="num">
                                      <p:cBhvr>
                                        <p:cTn id="45" dur="500" fill="hold"/>
                                        <p:tgtEl>
                                          <p:spTgt spid="108"/>
                                        </p:tgtEl>
                                        <p:attrNameLst>
                                          <p:attrName>ppt_w</p:attrName>
                                        </p:attrNameLst>
                                      </p:cBhvr>
                                      <p:tavLst>
                                        <p:tav tm="0">
                                          <p:val>
                                            <p:fltVal val="0"/>
                                          </p:val>
                                        </p:tav>
                                        <p:tav tm="100000">
                                          <p:val>
                                            <p:strVal val="#ppt_w"/>
                                          </p:val>
                                        </p:tav>
                                      </p:tavLst>
                                    </p:anim>
                                    <p:anim calcmode="lin" valueType="num">
                                      <p:cBhvr>
                                        <p:cTn id="46" dur="500" fill="hold"/>
                                        <p:tgtEl>
                                          <p:spTgt spid="108"/>
                                        </p:tgtEl>
                                        <p:attrNameLst>
                                          <p:attrName>ppt_h</p:attrName>
                                        </p:attrNameLst>
                                      </p:cBhvr>
                                      <p:tavLst>
                                        <p:tav tm="0">
                                          <p:val>
                                            <p:fltVal val="0"/>
                                          </p:val>
                                        </p:tav>
                                        <p:tav tm="100000">
                                          <p:val>
                                            <p:strVal val="#ppt_h"/>
                                          </p:val>
                                        </p:tav>
                                      </p:tavLst>
                                    </p:anim>
                                    <p:animEffect transition="in" filter="fade">
                                      <p:cBhvr>
                                        <p:cTn id="47" dur="500"/>
                                        <p:tgtEl>
                                          <p:spTgt spid="108"/>
                                        </p:tgtEl>
                                      </p:cBhvr>
                                    </p:animEffect>
                                  </p:childTnLst>
                                </p:cTn>
                              </p:par>
                            </p:childTnLst>
                          </p:cTn>
                        </p:par>
                        <p:par>
                          <p:cTn id="48" fill="hold">
                            <p:stCondLst>
                              <p:cond delay="5250"/>
                            </p:stCondLst>
                            <p:childTnLst>
                              <p:par>
                                <p:cTn id="49" presetID="22" presetClass="entr" presetSubtype="4" fill="hold" nodeType="afterEffect">
                                  <p:stCondLst>
                                    <p:cond delay="0"/>
                                  </p:stCondLst>
                                  <p:childTnLst>
                                    <p:set>
                                      <p:cBhvr>
                                        <p:cTn id="50" dur="1" fill="hold">
                                          <p:stCondLst>
                                            <p:cond delay="0"/>
                                          </p:stCondLst>
                                        </p:cTn>
                                        <p:tgtEl>
                                          <p:spTgt spid="83"/>
                                        </p:tgtEl>
                                        <p:attrNameLst>
                                          <p:attrName>style.visibility</p:attrName>
                                        </p:attrNameLst>
                                      </p:cBhvr>
                                      <p:to>
                                        <p:strVal val="visible"/>
                                      </p:to>
                                    </p:set>
                                    <p:animEffect transition="in" filter="wipe(down)">
                                      <p:cBhvr>
                                        <p:cTn id="51" dur="750"/>
                                        <p:tgtEl>
                                          <p:spTgt spid="83"/>
                                        </p:tgtEl>
                                      </p:cBhvr>
                                    </p:animEffect>
                                  </p:childTnLst>
                                </p:cTn>
                              </p:par>
                            </p:childTnLst>
                          </p:cTn>
                        </p:par>
                        <p:par>
                          <p:cTn id="52" fill="hold">
                            <p:stCondLst>
                              <p:cond delay="6000"/>
                            </p:stCondLst>
                            <p:childTnLst>
                              <p:par>
                                <p:cTn id="53" presetID="22" presetClass="entr" presetSubtype="4" fill="hold" nodeType="afterEffect">
                                  <p:stCondLst>
                                    <p:cond delay="0"/>
                                  </p:stCondLst>
                                  <p:childTnLst>
                                    <p:set>
                                      <p:cBhvr>
                                        <p:cTn id="54" dur="1" fill="hold">
                                          <p:stCondLst>
                                            <p:cond delay="0"/>
                                          </p:stCondLst>
                                        </p:cTn>
                                        <p:tgtEl>
                                          <p:spTgt spid="79"/>
                                        </p:tgtEl>
                                        <p:attrNameLst>
                                          <p:attrName>style.visibility</p:attrName>
                                        </p:attrNameLst>
                                      </p:cBhvr>
                                      <p:to>
                                        <p:strVal val="visible"/>
                                      </p:to>
                                    </p:set>
                                    <p:animEffect transition="in" filter="wipe(down)">
                                      <p:cBhvr>
                                        <p:cTn id="55" dur="500"/>
                                        <p:tgtEl>
                                          <p:spTgt spid="79"/>
                                        </p:tgtEl>
                                      </p:cBhvr>
                                    </p:animEffect>
                                  </p:childTnLst>
                                </p:cTn>
                              </p:par>
                              <p:par>
                                <p:cTn id="56" presetID="22" presetClass="entr" presetSubtype="4" fill="hold" grpId="0" nodeType="withEffect">
                                  <p:stCondLst>
                                    <p:cond delay="400"/>
                                  </p:stCondLst>
                                  <p:childTnLst>
                                    <p:set>
                                      <p:cBhvr>
                                        <p:cTn id="57" dur="1" fill="hold">
                                          <p:stCondLst>
                                            <p:cond delay="0"/>
                                          </p:stCondLst>
                                        </p:cTn>
                                        <p:tgtEl>
                                          <p:spTgt spid="82"/>
                                        </p:tgtEl>
                                        <p:attrNameLst>
                                          <p:attrName>style.visibility</p:attrName>
                                        </p:attrNameLst>
                                      </p:cBhvr>
                                      <p:to>
                                        <p:strVal val="visible"/>
                                      </p:to>
                                    </p:set>
                                    <p:animEffect transition="in" filter="wipe(down)">
                                      <p:cBhvr>
                                        <p:cTn id="58" dur="150"/>
                                        <p:tgtEl>
                                          <p:spTgt spid="82"/>
                                        </p:tgtEl>
                                      </p:cBhvr>
                                    </p:animEffect>
                                  </p:childTnLst>
                                </p:cTn>
                              </p:par>
                            </p:childTnLst>
                          </p:cTn>
                        </p:par>
                        <p:par>
                          <p:cTn id="59" fill="hold">
                            <p:stCondLst>
                              <p:cond delay="6550"/>
                            </p:stCondLst>
                            <p:childTnLst>
                              <p:par>
                                <p:cTn id="60" presetID="53" presetClass="entr" presetSubtype="16" fill="hold" grpId="0" nodeType="afterEffect">
                                  <p:stCondLst>
                                    <p:cond delay="0"/>
                                  </p:stCondLst>
                                  <p:childTnLst>
                                    <p:set>
                                      <p:cBhvr>
                                        <p:cTn id="61" dur="1" fill="hold">
                                          <p:stCondLst>
                                            <p:cond delay="0"/>
                                          </p:stCondLst>
                                        </p:cTn>
                                        <p:tgtEl>
                                          <p:spTgt spid="110"/>
                                        </p:tgtEl>
                                        <p:attrNameLst>
                                          <p:attrName>style.visibility</p:attrName>
                                        </p:attrNameLst>
                                      </p:cBhvr>
                                      <p:to>
                                        <p:strVal val="visible"/>
                                      </p:to>
                                    </p:set>
                                    <p:anim calcmode="lin" valueType="num">
                                      <p:cBhvr>
                                        <p:cTn id="62" dur="500" fill="hold"/>
                                        <p:tgtEl>
                                          <p:spTgt spid="110"/>
                                        </p:tgtEl>
                                        <p:attrNameLst>
                                          <p:attrName>ppt_w</p:attrName>
                                        </p:attrNameLst>
                                      </p:cBhvr>
                                      <p:tavLst>
                                        <p:tav tm="0">
                                          <p:val>
                                            <p:fltVal val="0"/>
                                          </p:val>
                                        </p:tav>
                                        <p:tav tm="100000">
                                          <p:val>
                                            <p:strVal val="#ppt_w"/>
                                          </p:val>
                                        </p:tav>
                                      </p:tavLst>
                                    </p:anim>
                                    <p:anim calcmode="lin" valueType="num">
                                      <p:cBhvr>
                                        <p:cTn id="63" dur="500" fill="hold"/>
                                        <p:tgtEl>
                                          <p:spTgt spid="110"/>
                                        </p:tgtEl>
                                        <p:attrNameLst>
                                          <p:attrName>ppt_h</p:attrName>
                                        </p:attrNameLst>
                                      </p:cBhvr>
                                      <p:tavLst>
                                        <p:tav tm="0">
                                          <p:val>
                                            <p:fltVal val="0"/>
                                          </p:val>
                                        </p:tav>
                                        <p:tav tm="100000">
                                          <p:val>
                                            <p:strVal val="#ppt_h"/>
                                          </p:val>
                                        </p:tav>
                                      </p:tavLst>
                                    </p:anim>
                                    <p:animEffect transition="in" filter="fade">
                                      <p:cBhvr>
                                        <p:cTn id="64" dur="500"/>
                                        <p:tgtEl>
                                          <p:spTgt spid="110"/>
                                        </p:tgtEl>
                                      </p:cBhvr>
                                    </p:animEffect>
                                  </p:childTnLst>
                                </p:cTn>
                              </p:par>
                            </p:childTnLst>
                          </p:cTn>
                        </p:par>
                        <p:par>
                          <p:cTn id="65" fill="hold">
                            <p:stCondLst>
                              <p:cond delay="7050"/>
                            </p:stCondLst>
                            <p:childTnLst>
                              <p:par>
                                <p:cTn id="66" presetID="22" presetClass="entr" presetSubtype="4" fill="hold" nodeType="afterEffect">
                                  <p:stCondLst>
                                    <p:cond delay="0"/>
                                  </p:stCondLst>
                                  <p:childTnLst>
                                    <p:set>
                                      <p:cBhvr>
                                        <p:cTn id="67" dur="1" fill="hold">
                                          <p:stCondLst>
                                            <p:cond delay="0"/>
                                          </p:stCondLst>
                                        </p:cTn>
                                        <p:tgtEl>
                                          <p:spTgt spid="97"/>
                                        </p:tgtEl>
                                        <p:attrNameLst>
                                          <p:attrName>style.visibility</p:attrName>
                                        </p:attrNameLst>
                                      </p:cBhvr>
                                      <p:to>
                                        <p:strVal val="visible"/>
                                      </p:to>
                                    </p:set>
                                    <p:animEffect transition="in" filter="wipe(down)">
                                      <p:cBhvr>
                                        <p:cTn id="68" dur="750"/>
                                        <p:tgtEl>
                                          <p:spTgt spid="97"/>
                                        </p:tgtEl>
                                      </p:cBhvr>
                                    </p:animEffect>
                                  </p:childTnLst>
                                </p:cTn>
                              </p:par>
                            </p:childTnLst>
                          </p:cTn>
                        </p:par>
                        <p:par>
                          <p:cTn id="69" fill="hold">
                            <p:stCondLst>
                              <p:cond delay="7800"/>
                            </p:stCondLst>
                            <p:childTnLst>
                              <p:par>
                                <p:cTn id="70" presetID="53" presetClass="entr" presetSubtype="16" fill="hold" grpId="0" nodeType="afterEffect">
                                  <p:stCondLst>
                                    <p:cond delay="0"/>
                                  </p:stCondLst>
                                  <p:childTnLst>
                                    <p:set>
                                      <p:cBhvr>
                                        <p:cTn id="71" dur="1" fill="hold">
                                          <p:stCondLst>
                                            <p:cond delay="0"/>
                                          </p:stCondLst>
                                        </p:cTn>
                                        <p:tgtEl>
                                          <p:spTgt spid="109"/>
                                        </p:tgtEl>
                                        <p:attrNameLst>
                                          <p:attrName>style.visibility</p:attrName>
                                        </p:attrNameLst>
                                      </p:cBhvr>
                                      <p:to>
                                        <p:strVal val="visible"/>
                                      </p:to>
                                    </p:set>
                                    <p:anim calcmode="lin" valueType="num">
                                      <p:cBhvr>
                                        <p:cTn id="72" dur="500" fill="hold"/>
                                        <p:tgtEl>
                                          <p:spTgt spid="109"/>
                                        </p:tgtEl>
                                        <p:attrNameLst>
                                          <p:attrName>ppt_w</p:attrName>
                                        </p:attrNameLst>
                                      </p:cBhvr>
                                      <p:tavLst>
                                        <p:tav tm="0">
                                          <p:val>
                                            <p:fltVal val="0"/>
                                          </p:val>
                                        </p:tav>
                                        <p:tav tm="100000">
                                          <p:val>
                                            <p:strVal val="#ppt_w"/>
                                          </p:val>
                                        </p:tav>
                                      </p:tavLst>
                                    </p:anim>
                                    <p:anim calcmode="lin" valueType="num">
                                      <p:cBhvr>
                                        <p:cTn id="73" dur="500" fill="hold"/>
                                        <p:tgtEl>
                                          <p:spTgt spid="109"/>
                                        </p:tgtEl>
                                        <p:attrNameLst>
                                          <p:attrName>ppt_h</p:attrName>
                                        </p:attrNameLst>
                                      </p:cBhvr>
                                      <p:tavLst>
                                        <p:tav tm="0">
                                          <p:val>
                                            <p:fltVal val="0"/>
                                          </p:val>
                                        </p:tav>
                                        <p:tav tm="100000">
                                          <p:val>
                                            <p:strVal val="#ppt_h"/>
                                          </p:val>
                                        </p:tav>
                                      </p:tavLst>
                                    </p:anim>
                                    <p:animEffect transition="in" filter="fade">
                                      <p:cBhvr>
                                        <p:cTn id="74" dur="500"/>
                                        <p:tgtEl>
                                          <p:spTgt spid="109"/>
                                        </p:tgtEl>
                                      </p:cBhvr>
                                    </p:animEffect>
                                  </p:childTnLst>
                                </p:cTn>
                              </p:par>
                            </p:childTnLst>
                          </p:cTn>
                        </p:par>
                        <p:par>
                          <p:cTn id="75" fill="hold">
                            <p:stCondLst>
                              <p:cond delay="8300"/>
                            </p:stCondLst>
                            <p:childTnLst>
                              <p:par>
                                <p:cTn id="76" presetID="22" presetClass="entr" presetSubtype="4" fill="hold" nodeType="afterEffect">
                                  <p:stCondLst>
                                    <p:cond delay="0"/>
                                  </p:stCondLst>
                                  <p:childTnLst>
                                    <p:set>
                                      <p:cBhvr>
                                        <p:cTn id="77" dur="1" fill="hold">
                                          <p:stCondLst>
                                            <p:cond delay="0"/>
                                          </p:stCondLst>
                                        </p:cTn>
                                        <p:tgtEl>
                                          <p:spTgt spid="105"/>
                                        </p:tgtEl>
                                        <p:attrNameLst>
                                          <p:attrName>style.visibility</p:attrName>
                                        </p:attrNameLst>
                                      </p:cBhvr>
                                      <p:to>
                                        <p:strVal val="visible"/>
                                      </p:to>
                                    </p:set>
                                    <p:animEffect transition="in" filter="wipe(down)">
                                      <p:cBhvr>
                                        <p:cTn id="78" dur="750"/>
                                        <p:tgtEl>
                                          <p:spTgt spid="105"/>
                                        </p:tgtEl>
                                      </p:cBhvr>
                                    </p:animEffect>
                                  </p:childTnLst>
                                </p:cTn>
                              </p:par>
                            </p:childTnLst>
                          </p:cTn>
                        </p:par>
                        <p:par>
                          <p:cTn id="79" fill="hold">
                            <p:stCondLst>
                              <p:cond delay="9050"/>
                            </p:stCondLst>
                            <p:childTnLst>
                              <p:par>
                                <p:cTn id="80" presetID="22" presetClass="entr" presetSubtype="4" fill="hold" nodeType="afterEffect">
                                  <p:stCondLst>
                                    <p:cond delay="0"/>
                                  </p:stCondLst>
                                  <p:childTnLst>
                                    <p:set>
                                      <p:cBhvr>
                                        <p:cTn id="81" dur="1" fill="hold">
                                          <p:stCondLst>
                                            <p:cond delay="0"/>
                                          </p:stCondLst>
                                        </p:cTn>
                                        <p:tgtEl>
                                          <p:spTgt spid="101"/>
                                        </p:tgtEl>
                                        <p:attrNameLst>
                                          <p:attrName>style.visibility</p:attrName>
                                        </p:attrNameLst>
                                      </p:cBhvr>
                                      <p:to>
                                        <p:strVal val="visible"/>
                                      </p:to>
                                    </p:set>
                                    <p:animEffect transition="in" filter="wipe(down)">
                                      <p:cBhvr>
                                        <p:cTn id="82" dur="500"/>
                                        <p:tgtEl>
                                          <p:spTgt spid="101"/>
                                        </p:tgtEl>
                                      </p:cBhvr>
                                    </p:animEffect>
                                  </p:childTnLst>
                                </p:cTn>
                              </p:par>
                              <p:par>
                                <p:cTn id="83" presetID="22" presetClass="entr" presetSubtype="4" fill="hold" grpId="0" nodeType="withEffect">
                                  <p:stCondLst>
                                    <p:cond delay="400"/>
                                  </p:stCondLst>
                                  <p:childTnLst>
                                    <p:set>
                                      <p:cBhvr>
                                        <p:cTn id="84" dur="1" fill="hold">
                                          <p:stCondLst>
                                            <p:cond delay="0"/>
                                          </p:stCondLst>
                                        </p:cTn>
                                        <p:tgtEl>
                                          <p:spTgt spid="104"/>
                                        </p:tgtEl>
                                        <p:attrNameLst>
                                          <p:attrName>style.visibility</p:attrName>
                                        </p:attrNameLst>
                                      </p:cBhvr>
                                      <p:to>
                                        <p:strVal val="visible"/>
                                      </p:to>
                                    </p:set>
                                    <p:animEffect transition="in" filter="wipe(down)">
                                      <p:cBhvr>
                                        <p:cTn id="85" dur="150"/>
                                        <p:tgtEl>
                                          <p:spTgt spid="104"/>
                                        </p:tgtEl>
                                      </p:cBhvr>
                                    </p:animEffect>
                                  </p:childTnLst>
                                </p:cTn>
                              </p:par>
                            </p:childTnLst>
                          </p:cTn>
                        </p:par>
                        <p:par>
                          <p:cTn id="86" fill="hold">
                            <p:stCondLst>
                              <p:cond delay="9600"/>
                            </p:stCondLst>
                            <p:childTnLst>
                              <p:par>
                                <p:cTn id="87" presetID="53" presetClass="entr" presetSubtype="16" fill="hold" grpId="0" nodeType="afterEffect">
                                  <p:stCondLst>
                                    <p:cond delay="0"/>
                                  </p:stCondLst>
                                  <p:childTnLst>
                                    <p:set>
                                      <p:cBhvr>
                                        <p:cTn id="88" dur="1" fill="hold">
                                          <p:stCondLst>
                                            <p:cond delay="0"/>
                                          </p:stCondLst>
                                        </p:cTn>
                                        <p:tgtEl>
                                          <p:spTgt spid="111"/>
                                        </p:tgtEl>
                                        <p:attrNameLst>
                                          <p:attrName>style.visibility</p:attrName>
                                        </p:attrNameLst>
                                      </p:cBhvr>
                                      <p:to>
                                        <p:strVal val="visible"/>
                                      </p:to>
                                    </p:set>
                                    <p:anim calcmode="lin" valueType="num">
                                      <p:cBhvr>
                                        <p:cTn id="89" dur="500" fill="hold"/>
                                        <p:tgtEl>
                                          <p:spTgt spid="111"/>
                                        </p:tgtEl>
                                        <p:attrNameLst>
                                          <p:attrName>ppt_w</p:attrName>
                                        </p:attrNameLst>
                                      </p:cBhvr>
                                      <p:tavLst>
                                        <p:tav tm="0">
                                          <p:val>
                                            <p:fltVal val="0"/>
                                          </p:val>
                                        </p:tav>
                                        <p:tav tm="100000">
                                          <p:val>
                                            <p:strVal val="#ppt_w"/>
                                          </p:val>
                                        </p:tav>
                                      </p:tavLst>
                                    </p:anim>
                                    <p:anim calcmode="lin" valueType="num">
                                      <p:cBhvr>
                                        <p:cTn id="90" dur="500" fill="hold"/>
                                        <p:tgtEl>
                                          <p:spTgt spid="111"/>
                                        </p:tgtEl>
                                        <p:attrNameLst>
                                          <p:attrName>ppt_h</p:attrName>
                                        </p:attrNameLst>
                                      </p:cBhvr>
                                      <p:tavLst>
                                        <p:tav tm="0">
                                          <p:val>
                                            <p:fltVal val="0"/>
                                          </p:val>
                                        </p:tav>
                                        <p:tav tm="100000">
                                          <p:val>
                                            <p:strVal val="#ppt_h"/>
                                          </p:val>
                                        </p:tav>
                                      </p:tavLst>
                                    </p:anim>
                                    <p:animEffect transition="in" filter="fade">
                                      <p:cBhvr>
                                        <p:cTn id="91" dur="500"/>
                                        <p:tgtEl>
                                          <p:spTgt spid="111"/>
                                        </p:tgtEl>
                                      </p:cBhvr>
                                    </p:animEffect>
                                  </p:childTnLst>
                                </p:cTn>
                              </p:par>
                            </p:childTnLst>
                          </p:cTn>
                        </p:par>
                        <p:par>
                          <p:cTn id="92" fill="hold">
                            <p:stCondLst>
                              <p:cond delay="10100"/>
                            </p:stCondLst>
                            <p:childTnLst>
                              <p:par>
                                <p:cTn id="93" presetID="22" presetClass="entr" presetSubtype="4" fill="hold" nodeType="afterEffect">
                                  <p:stCondLst>
                                    <p:cond delay="0"/>
                                  </p:stCondLst>
                                  <p:childTnLst>
                                    <p:set>
                                      <p:cBhvr>
                                        <p:cTn id="94" dur="1" fill="hold">
                                          <p:stCondLst>
                                            <p:cond delay="0"/>
                                          </p:stCondLst>
                                        </p:cTn>
                                        <p:tgtEl>
                                          <p:spTgt spid="112"/>
                                        </p:tgtEl>
                                        <p:attrNameLst>
                                          <p:attrName>style.visibility</p:attrName>
                                        </p:attrNameLst>
                                      </p:cBhvr>
                                      <p:to>
                                        <p:strVal val="visible"/>
                                      </p:to>
                                    </p:set>
                                    <p:animEffect transition="in" filter="wipe(down)">
                                      <p:cBhvr>
                                        <p:cTn id="95" dur="750"/>
                                        <p:tgtEl>
                                          <p:spTgt spid="112"/>
                                        </p:tgtEl>
                                      </p:cBhvr>
                                    </p:animEffect>
                                  </p:childTnLst>
                                </p:cTn>
                              </p:par>
                            </p:childTnLst>
                          </p:cTn>
                        </p:par>
                        <p:par>
                          <p:cTn id="96" fill="hold">
                            <p:stCondLst>
                              <p:cond delay="10850"/>
                            </p:stCondLst>
                            <p:childTnLst>
                              <p:par>
                                <p:cTn id="97" presetID="53" presetClass="entr" presetSubtype="16" fill="hold" grpId="0" nodeType="afterEffect">
                                  <p:stCondLst>
                                    <p:cond delay="0"/>
                                  </p:stCondLst>
                                  <p:childTnLst>
                                    <p:set>
                                      <p:cBhvr>
                                        <p:cTn id="98" dur="1" fill="hold">
                                          <p:stCondLst>
                                            <p:cond delay="0"/>
                                          </p:stCondLst>
                                        </p:cTn>
                                        <p:tgtEl>
                                          <p:spTgt spid="134"/>
                                        </p:tgtEl>
                                        <p:attrNameLst>
                                          <p:attrName>style.visibility</p:attrName>
                                        </p:attrNameLst>
                                      </p:cBhvr>
                                      <p:to>
                                        <p:strVal val="visible"/>
                                      </p:to>
                                    </p:set>
                                    <p:anim calcmode="lin" valueType="num">
                                      <p:cBhvr>
                                        <p:cTn id="99" dur="500" fill="hold"/>
                                        <p:tgtEl>
                                          <p:spTgt spid="134"/>
                                        </p:tgtEl>
                                        <p:attrNameLst>
                                          <p:attrName>ppt_w</p:attrName>
                                        </p:attrNameLst>
                                      </p:cBhvr>
                                      <p:tavLst>
                                        <p:tav tm="0">
                                          <p:val>
                                            <p:fltVal val="0"/>
                                          </p:val>
                                        </p:tav>
                                        <p:tav tm="100000">
                                          <p:val>
                                            <p:strVal val="#ppt_w"/>
                                          </p:val>
                                        </p:tav>
                                      </p:tavLst>
                                    </p:anim>
                                    <p:anim calcmode="lin" valueType="num">
                                      <p:cBhvr>
                                        <p:cTn id="100" dur="500" fill="hold"/>
                                        <p:tgtEl>
                                          <p:spTgt spid="134"/>
                                        </p:tgtEl>
                                        <p:attrNameLst>
                                          <p:attrName>ppt_h</p:attrName>
                                        </p:attrNameLst>
                                      </p:cBhvr>
                                      <p:tavLst>
                                        <p:tav tm="0">
                                          <p:val>
                                            <p:fltVal val="0"/>
                                          </p:val>
                                        </p:tav>
                                        <p:tav tm="100000">
                                          <p:val>
                                            <p:strVal val="#ppt_h"/>
                                          </p:val>
                                        </p:tav>
                                      </p:tavLst>
                                    </p:anim>
                                    <p:animEffect transition="in" filter="fade">
                                      <p:cBhvr>
                                        <p:cTn id="101" dur="500"/>
                                        <p:tgtEl>
                                          <p:spTgt spid="134"/>
                                        </p:tgtEl>
                                      </p:cBhvr>
                                    </p:animEffect>
                                  </p:childTnLst>
                                </p:cTn>
                              </p:par>
                            </p:childTnLst>
                          </p:cTn>
                        </p:par>
                        <p:par>
                          <p:cTn id="102" fill="hold">
                            <p:stCondLst>
                              <p:cond delay="11350"/>
                            </p:stCondLst>
                            <p:childTnLst>
                              <p:par>
                                <p:cTn id="103" presetID="22" presetClass="entr" presetSubtype="4" fill="hold" nodeType="afterEffect">
                                  <p:stCondLst>
                                    <p:cond delay="0"/>
                                  </p:stCondLst>
                                  <p:childTnLst>
                                    <p:set>
                                      <p:cBhvr>
                                        <p:cTn id="104" dur="1" fill="hold">
                                          <p:stCondLst>
                                            <p:cond delay="0"/>
                                          </p:stCondLst>
                                        </p:cTn>
                                        <p:tgtEl>
                                          <p:spTgt spid="120"/>
                                        </p:tgtEl>
                                        <p:attrNameLst>
                                          <p:attrName>style.visibility</p:attrName>
                                        </p:attrNameLst>
                                      </p:cBhvr>
                                      <p:to>
                                        <p:strVal val="visible"/>
                                      </p:to>
                                    </p:set>
                                    <p:animEffect transition="in" filter="wipe(down)">
                                      <p:cBhvr>
                                        <p:cTn id="105" dur="750"/>
                                        <p:tgtEl>
                                          <p:spTgt spid="120"/>
                                        </p:tgtEl>
                                      </p:cBhvr>
                                    </p:animEffect>
                                  </p:childTnLst>
                                </p:cTn>
                              </p:par>
                            </p:childTnLst>
                          </p:cTn>
                        </p:par>
                        <p:par>
                          <p:cTn id="106" fill="hold">
                            <p:stCondLst>
                              <p:cond delay="12100"/>
                            </p:stCondLst>
                            <p:childTnLst>
                              <p:par>
                                <p:cTn id="107" presetID="22" presetClass="entr" presetSubtype="4" fill="hold" nodeType="afterEffect">
                                  <p:stCondLst>
                                    <p:cond delay="0"/>
                                  </p:stCondLst>
                                  <p:childTnLst>
                                    <p:set>
                                      <p:cBhvr>
                                        <p:cTn id="108" dur="1" fill="hold">
                                          <p:stCondLst>
                                            <p:cond delay="0"/>
                                          </p:stCondLst>
                                        </p:cTn>
                                        <p:tgtEl>
                                          <p:spTgt spid="116"/>
                                        </p:tgtEl>
                                        <p:attrNameLst>
                                          <p:attrName>style.visibility</p:attrName>
                                        </p:attrNameLst>
                                      </p:cBhvr>
                                      <p:to>
                                        <p:strVal val="visible"/>
                                      </p:to>
                                    </p:set>
                                    <p:animEffect transition="in" filter="wipe(down)">
                                      <p:cBhvr>
                                        <p:cTn id="109" dur="500"/>
                                        <p:tgtEl>
                                          <p:spTgt spid="116"/>
                                        </p:tgtEl>
                                      </p:cBhvr>
                                    </p:animEffect>
                                  </p:childTnLst>
                                </p:cTn>
                              </p:par>
                              <p:par>
                                <p:cTn id="110" presetID="22" presetClass="entr" presetSubtype="4" fill="hold" grpId="0" nodeType="withEffect">
                                  <p:stCondLst>
                                    <p:cond delay="400"/>
                                  </p:stCondLst>
                                  <p:childTnLst>
                                    <p:set>
                                      <p:cBhvr>
                                        <p:cTn id="111" dur="1" fill="hold">
                                          <p:stCondLst>
                                            <p:cond delay="0"/>
                                          </p:stCondLst>
                                        </p:cTn>
                                        <p:tgtEl>
                                          <p:spTgt spid="119"/>
                                        </p:tgtEl>
                                        <p:attrNameLst>
                                          <p:attrName>style.visibility</p:attrName>
                                        </p:attrNameLst>
                                      </p:cBhvr>
                                      <p:to>
                                        <p:strVal val="visible"/>
                                      </p:to>
                                    </p:set>
                                    <p:animEffect transition="in" filter="wipe(down)">
                                      <p:cBhvr>
                                        <p:cTn id="112" dur="150"/>
                                        <p:tgtEl>
                                          <p:spTgt spid="119"/>
                                        </p:tgtEl>
                                      </p:cBhvr>
                                    </p:animEffect>
                                  </p:childTnLst>
                                </p:cTn>
                              </p:par>
                            </p:childTnLst>
                          </p:cTn>
                        </p:par>
                        <p:par>
                          <p:cTn id="113" fill="hold">
                            <p:stCondLst>
                              <p:cond delay="12650"/>
                            </p:stCondLst>
                            <p:childTnLst>
                              <p:par>
                                <p:cTn id="114" presetID="53" presetClass="entr" presetSubtype="16" fill="hold" grpId="0" nodeType="afterEffect">
                                  <p:stCondLst>
                                    <p:cond delay="0"/>
                                  </p:stCondLst>
                                  <p:childTnLst>
                                    <p:set>
                                      <p:cBhvr>
                                        <p:cTn id="115" dur="1" fill="hold">
                                          <p:stCondLst>
                                            <p:cond delay="0"/>
                                          </p:stCondLst>
                                        </p:cTn>
                                        <p:tgtEl>
                                          <p:spTgt spid="136"/>
                                        </p:tgtEl>
                                        <p:attrNameLst>
                                          <p:attrName>style.visibility</p:attrName>
                                        </p:attrNameLst>
                                      </p:cBhvr>
                                      <p:to>
                                        <p:strVal val="visible"/>
                                      </p:to>
                                    </p:set>
                                    <p:anim calcmode="lin" valueType="num">
                                      <p:cBhvr>
                                        <p:cTn id="116" dur="500" fill="hold"/>
                                        <p:tgtEl>
                                          <p:spTgt spid="136"/>
                                        </p:tgtEl>
                                        <p:attrNameLst>
                                          <p:attrName>ppt_w</p:attrName>
                                        </p:attrNameLst>
                                      </p:cBhvr>
                                      <p:tavLst>
                                        <p:tav tm="0">
                                          <p:val>
                                            <p:fltVal val="0"/>
                                          </p:val>
                                        </p:tav>
                                        <p:tav tm="100000">
                                          <p:val>
                                            <p:strVal val="#ppt_w"/>
                                          </p:val>
                                        </p:tav>
                                      </p:tavLst>
                                    </p:anim>
                                    <p:anim calcmode="lin" valueType="num">
                                      <p:cBhvr>
                                        <p:cTn id="117" dur="500" fill="hold"/>
                                        <p:tgtEl>
                                          <p:spTgt spid="136"/>
                                        </p:tgtEl>
                                        <p:attrNameLst>
                                          <p:attrName>ppt_h</p:attrName>
                                        </p:attrNameLst>
                                      </p:cBhvr>
                                      <p:tavLst>
                                        <p:tav tm="0">
                                          <p:val>
                                            <p:fltVal val="0"/>
                                          </p:val>
                                        </p:tav>
                                        <p:tav tm="100000">
                                          <p:val>
                                            <p:strVal val="#ppt_h"/>
                                          </p:val>
                                        </p:tav>
                                      </p:tavLst>
                                    </p:anim>
                                    <p:animEffect transition="in" filter="fade">
                                      <p:cBhvr>
                                        <p:cTn id="118" dur="500"/>
                                        <p:tgtEl>
                                          <p:spTgt spid="136"/>
                                        </p:tgtEl>
                                      </p:cBhvr>
                                    </p:animEffect>
                                  </p:childTnLst>
                                </p:cTn>
                              </p:par>
                            </p:childTnLst>
                          </p:cTn>
                        </p:par>
                        <p:par>
                          <p:cTn id="119" fill="hold">
                            <p:stCondLst>
                              <p:cond delay="13150"/>
                            </p:stCondLst>
                            <p:childTnLst>
                              <p:par>
                                <p:cTn id="120" presetID="22" presetClass="entr" presetSubtype="4" fill="hold" nodeType="afterEffect">
                                  <p:stCondLst>
                                    <p:cond delay="0"/>
                                  </p:stCondLst>
                                  <p:childTnLst>
                                    <p:set>
                                      <p:cBhvr>
                                        <p:cTn id="121" dur="1" fill="hold">
                                          <p:stCondLst>
                                            <p:cond delay="0"/>
                                          </p:stCondLst>
                                        </p:cTn>
                                        <p:tgtEl>
                                          <p:spTgt spid="123"/>
                                        </p:tgtEl>
                                        <p:attrNameLst>
                                          <p:attrName>style.visibility</p:attrName>
                                        </p:attrNameLst>
                                      </p:cBhvr>
                                      <p:to>
                                        <p:strVal val="visible"/>
                                      </p:to>
                                    </p:set>
                                    <p:animEffect transition="in" filter="wipe(down)">
                                      <p:cBhvr>
                                        <p:cTn id="122" dur="750"/>
                                        <p:tgtEl>
                                          <p:spTgt spid="123"/>
                                        </p:tgtEl>
                                      </p:cBhvr>
                                    </p:animEffect>
                                  </p:childTnLst>
                                </p:cTn>
                              </p:par>
                            </p:childTnLst>
                          </p:cTn>
                        </p:par>
                        <p:par>
                          <p:cTn id="123" fill="hold">
                            <p:stCondLst>
                              <p:cond delay="13900"/>
                            </p:stCondLst>
                            <p:childTnLst>
                              <p:par>
                                <p:cTn id="124" presetID="53" presetClass="entr" presetSubtype="16" fill="hold" grpId="0" nodeType="afterEffect">
                                  <p:stCondLst>
                                    <p:cond delay="0"/>
                                  </p:stCondLst>
                                  <p:childTnLst>
                                    <p:set>
                                      <p:cBhvr>
                                        <p:cTn id="125" dur="1" fill="hold">
                                          <p:stCondLst>
                                            <p:cond delay="0"/>
                                          </p:stCondLst>
                                        </p:cTn>
                                        <p:tgtEl>
                                          <p:spTgt spid="135"/>
                                        </p:tgtEl>
                                        <p:attrNameLst>
                                          <p:attrName>style.visibility</p:attrName>
                                        </p:attrNameLst>
                                      </p:cBhvr>
                                      <p:to>
                                        <p:strVal val="visible"/>
                                      </p:to>
                                    </p:set>
                                    <p:anim calcmode="lin" valueType="num">
                                      <p:cBhvr>
                                        <p:cTn id="126" dur="500" fill="hold"/>
                                        <p:tgtEl>
                                          <p:spTgt spid="135"/>
                                        </p:tgtEl>
                                        <p:attrNameLst>
                                          <p:attrName>ppt_w</p:attrName>
                                        </p:attrNameLst>
                                      </p:cBhvr>
                                      <p:tavLst>
                                        <p:tav tm="0">
                                          <p:val>
                                            <p:fltVal val="0"/>
                                          </p:val>
                                        </p:tav>
                                        <p:tav tm="100000">
                                          <p:val>
                                            <p:strVal val="#ppt_w"/>
                                          </p:val>
                                        </p:tav>
                                      </p:tavLst>
                                    </p:anim>
                                    <p:anim calcmode="lin" valueType="num">
                                      <p:cBhvr>
                                        <p:cTn id="127" dur="500" fill="hold"/>
                                        <p:tgtEl>
                                          <p:spTgt spid="135"/>
                                        </p:tgtEl>
                                        <p:attrNameLst>
                                          <p:attrName>ppt_h</p:attrName>
                                        </p:attrNameLst>
                                      </p:cBhvr>
                                      <p:tavLst>
                                        <p:tav tm="0">
                                          <p:val>
                                            <p:fltVal val="0"/>
                                          </p:val>
                                        </p:tav>
                                        <p:tav tm="100000">
                                          <p:val>
                                            <p:strVal val="#ppt_h"/>
                                          </p:val>
                                        </p:tav>
                                      </p:tavLst>
                                    </p:anim>
                                    <p:animEffect transition="in" filter="fade">
                                      <p:cBhvr>
                                        <p:cTn id="128" dur="500"/>
                                        <p:tgtEl>
                                          <p:spTgt spid="135"/>
                                        </p:tgtEl>
                                      </p:cBhvr>
                                    </p:animEffect>
                                  </p:childTnLst>
                                </p:cTn>
                              </p:par>
                            </p:childTnLst>
                          </p:cTn>
                        </p:par>
                        <p:par>
                          <p:cTn id="129" fill="hold">
                            <p:stCondLst>
                              <p:cond delay="14400"/>
                            </p:stCondLst>
                            <p:childTnLst>
                              <p:par>
                                <p:cTn id="130" presetID="22" presetClass="entr" presetSubtype="4" fill="hold" nodeType="afterEffect">
                                  <p:stCondLst>
                                    <p:cond delay="0"/>
                                  </p:stCondLst>
                                  <p:childTnLst>
                                    <p:set>
                                      <p:cBhvr>
                                        <p:cTn id="131" dur="1" fill="hold">
                                          <p:stCondLst>
                                            <p:cond delay="0"/>
                                          </p:stCondLst>
                                        </p:cTn>
                                        <p:tgtEl>
                                          <p:spTgt spid="131"/>
                                        </p:tgtEl>
                                        <p:attrNameLst>
                                          <p:attrName>style.visibility</p:attrName>
                                        </p:attrNameLst>
                                      </p:cBhvr>
                                      <p:to>
                                        <p:strVal val="visible"/>
                                      </p:to>
                                    </p:set>
                                    <p:animEffect transition="in" filter="wipe(down)">
                                      <p:cBhvr>
                                        <p:cTn id="132" dur="750"/>
                                        <p:tgtEl>
                                          <p:spTgt spid="131"/>
                                        </p:tgtEl>
                                      </p:cBhvr>
                                    </p:animEffect>
                                  </p:childTnLst>
                                </p:cTn>
                              </p:par>
                            </p:childTnLst>
                          </p:cTn>
                        </p:par>
                        <p:par>
                          <p:cTn id="133" fill="hold">
                            <p:stCondLst>
                              <p:cond delay="15150"/>
                            </p:stCondLst>
                            <p:childTnLst>
                              <p:par>
                                <p:cTn id="134" presetID="22" presetClass="entr" presetSubtype="4" fill="hold"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ipe(down)">
                                      <p:cBhvr>
                                        <p:cTn id="136" dur="500"/>
                                        <p:tgtEl>
                                          <p:spTgt spid="127"/>
                                        </p:tgtEl>
                                      </p:cBhvr>
                                    </p:animEffect>
                                  </p:childTnLst>
                                </p:cTn>
                              </p:par>
                              <p:par>
                                <p:cTn id="137" presetID="22" presetClass="entr" presetSubtype="4" fill="hold" grpId="0" nodeType="withEffect">
                                  <p:stCondLst>
                                    <p:cond delay="400"/>
                                  </p:stCondLst>
                                  <p:childTnLst>
                                    <p:set>
                                      <p:cBhvr>
                                        <p:cTn id="138" dur="1" fill="hold">
                                          <p:stCondLst>
                                            <p:cond delay="0"/>
                                          </p:stCondLst>
                                        </p:cTn>
                                        <p:tgtEl>
                                          <p:spTgt spid="130"/>
                                        </p:tgtEl>
                                        <p:attrNameLst>
                                          <p:attrName>style.visibility</p:attrName>
                                        </p:attrNameLst>
                                      </p:cBhvr>
                                      <p:to>
                                        <p:strVal val="visible"/>
                                      </p:to>
                                    </p:set>
                                    <p:animEffect transition="in" filter="wipe(down)">
                                      <p:cBhvr>
                                        <p:cTn id="139" dur="150"/>
                                        <p:tgtEl>
                                          <p:spTgt spid="130"/>
                                        </p:tgtEl>
                                      </p:cBhvr>
                                    </p:animEffect>
                                  </p:childTnLst>
                                </p:cTn>
                              </p:par>
                            </p:childTnLst>
                          </p:cTn>
                        </p:par>
                        <p:par>
                          <p:cTn id="140" fill="hold">
                            <p:stCondLst>
                              <p:cond delay="15700"/>
                            </p:stCondLst>
                            <p:childTnLst>
                              <p:par>
                                <p:cTn id="141" presetID="53" presetClass="entr" presetSubtype="16" fill="hold" grpId="0" nodeType="afterEffect">
                                  <p:stCondLst>
                                    <p:cond delay="0"/>
                                  </p:stCondLst>
                                  <p:childTnLst>
                                    <p:set>
                                      <p:cBhvr>
                                        <p:cTn id="142" dur="1" fill="hold">
                                          <p:stCondLst>
                                            <p:cond delay="0"/>
                                          </p:stCondLst>
                                        </p:cTn>
                                        <p:tgtEl>
                                          <p:spTgt spid="137"/>
                                        </p:tgtEl>
                                        <p:attrNameLst>
                                          <p:attrName>style.visibility</p:attrName>
                                        </p:attrNameLst>
                                      </p:cBhvr>
                                      <p:to>
                                        <p:strVal val="visible"/>
                                      </p:to>
                                    </p:set>
                                    <p:anim calcmode="lin" valueType="num">
                                      <p:cBhvr>
                                        <p:cTn id="143" dur="500" fill="hold"/>
                                        <p:tgtEl>
                                          <p:spTgt spid="137"/>
                                        </p:tgtEl>
                                        <p:attrNameLst>
                                          <p:attrName>ppt_w</p:attrName>
                                        </p:attrNameLst>
                                      </p:cBhvr>
                                      <p:tavLst>
                                        <p:tav tm="0">
                                          <p:val>
                                            <p:fltVal val="0"/>
                                          </p:val>
                                        </p:tav>
                                        <p:tav tm="100000">
                                          <p:val>
                                            <p:strVal val="#ppt_w"/>
                                          </p:val>
                                        </p:tav>
                                      </p:tavLst>
                                    </p:anim>
                                    <p:anim calcmode="lin" valueType="num">
                                      <p:cBhvr>
                                        <p:cTn id="144" dur="500" fill="hold"/>
                                        <p:tgtEl>
                                          <p:spTgt spid="137"/>
                                        </p:tgtEl>
                                        <p:attrNameLst>
                                          <p:attrName>ppt_h</p:attrName>
                                        </p:attrNameLst>
                                      </p:cBhvr>
                                      <p:tavLst>
                                        <p:tav tm="0">
                                          <p:val>
                                            <p:fltVal val="0"/>
                                          </p:val>
                                        </p:tav>
                                        <p:tav tm="100000">
                                          <p:val>
                                            <p:strVal val="#ppt_h"/>
                                          </p:val>
                                        </p:tav>
                                      </p:tavLst>
                                    </p:anim>
                                    <p:animEffect transition="in" filter="fade">
                                      <p:cBhvr>
                                        <p:cTn id="145"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82" grpId="0" animBg="1"/>
      <p:bldP spid="104" grpId="0" animBg="1"/>
      <p:bldP spid="108" grpId="0"/>
      <p:bldP spid="109" grpId="0"/>
      <p:bldP spid="110" grpId="0"/>
      <p:bldP spid="111" grpId="0"/>
      <p:bldP spid="119" grpId="0" animBg="1"/>
      <p:bldP spid="130" grpId="0" animBg="1"/>
      <p:bldP spid="134" grpId="0"/>
      <p:bldP spid="135" grpId="0"/>
      <p:bldP spid="136" grpId="0"/>
      <p:bldP spid="13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5" name="Arrow: Down 14">
            <a:extLst>
              <a:ext uri="{FF2B5EF4-FFF2-40B4-BE49-F238E27FC236}">
                <a16:creationId xmlns:a16="http://schemas.microsoft.com/office/drawing/2014/main" id="{45A39214-7016-4728-9FF2-EF5ED6CACEEE}"/>
              </a:ext>
            </a:extLst>
          </p:cNvPr>
          <p:cNvSpPr/>
          <p:nvPr/>
        </p:nvSpPr>
        <p:spPr>
          <a:xfrm>
            <a:off x="6054247" y="3985951"/>
            <a:ext cx="182880" cy="666045"/>
          </a:xfrm>
          <a:prstGeom prst="downArrow">
            <a:avLst/>
          </a:pr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502409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E4A1E"/>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541088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712298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8405207" y="3985951"/>
            <a:ext cx="182880" cy="666045"/>
          </a:xfrm>
          <a:prstGeom prst="downArrow">
            <a:avLst/>
          </a:pr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737505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C9AD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776184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947394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1067350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964334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1003013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53" name="Freeform 22">
            <a:extLst>
              <a:ext uri="{FF2B5EF4-FFF2-40B4-BE49-F238E27FC236}">
                <a16:creationId xmlns:a16="http://schemas.microsoft.com/office/drawing/2014/main" id="{DE767844-A238-476E-B448-E29D5E78B2BE}"/>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Sev01">
            <a:extLst>
              <a:ext uri="{FF2B5EF4-FFF2-40B4-BE49-F238E27FC236}">
                <a16:creationId xmlns:a16="http://schemas.microsoft.com/office/drawing/2014/main" id="{CD3BDC95-DA4B-4029-8B97-B21E406B45BA}"/>
              </a:ext>
            </a:extLst>
          </p:cNvPr>
          <p:cNvSpPr>
            <a:spLocks noChangeAspect="1"/>
          </p:cNvSpPr>
          <p:nvPr/>
        </p:nvSpPr>
        <p:spPr>
          <a:xfrm>
            <a:off x="2328461" y="2272984"/>
            <a:ext cx="2692208" cy="2692203"/>
          </a:xfrm>
          <a:prstGeom prst="flowChartInputOutput">
            <a:avLst/>
          </a:prstGeom>
          <a:blipFill>
            <a:blip r:embed="rId3"/>
            <a:stretch>
              <a:fillRect/>
            </a:stretch>
          </a:blipFill>
          <a:ln w="254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Sev01">
            <a:extLst>
              <a:ext uri="{FF2B5EF4-FFF2-40B4-BE49-F238E27FC236}">
                <a16:creationId xmlns:a16="http://schemas.microsoft.com/office/drawing/2014/main" id="{570634FA-8405-4BE2-BBC8-DDA48C61F787}"/>
              </a:ext>
            </a:extLst>
          </p:cNvPr>
          <p:cNvSpPr>
            <a:spLocks noChangeAspect="1"/>
          </p:cNvSpPr>
          <p:nvPr/>
        </p:nvSpPr>
        <p:spPr>
          <a:xfrm>
            <a:off x="3561292" y="356632"/>
            <a:ext cx="1689805" cy="1689801"/>
          </a:xfrm>
          <a:prstGeom prst="flowChartInputOutput">
            <a:avLst/>
          </a:prstGeom>
          <a:blipFill>
            <a:blip r:embed="rId4"/>
            <a:stretch>
              <a:fillRect/>
            </a:stretch>
          </a:blipFill>
          <a:ln w="254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a:extLst>
              <a:ext uri="{FF2B5EF4-FFF2-40B4-BE49-F238E27FC236}">
                <a16:creationId xmlns:a16="http://schemas.microsoft.com/office/drawing/2014/main" id="{0EA59D29-16AE-4F95-954A-F2417C4EEBF0}"/>
              </a:ext>
            </a:extLst>
          </p:cNvPr>
          <p:cNvSpPr>
            <a:spLocks noChangeAspect="1"/>
          </p:cNvSpPr>
          <p:nvPr/>
        </p:nvSpPr>
        <p:spPr>
          <a:xfrm>
            <a:off x="2300196" y="5188008"/>
            <a:ext cx="1244163" cy="1244160"/>
          </a:xfrm>
          <a:prstGeom prst="flowChartInputOutput">
            <a:avLst/>
          </a:prstGeom>
          <a:blipFill>
            <a:blip r:embed="rId5"/>
            <a:stretch>
              <a:fillRect/>
            </a:stretch>
          </a:blip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58" name="Group 57">
            <a:extLst>
              <a:ext uri="{FF2B5EF4-FFF2-40B4-BE49-F238E27FC236}">
                <a16:creationId xmlns:a16="http://schemas.microsoft.com/office/drawing/2014/main" id="{28E79BF2-4E16-4144-AF38-4A9E20280675}"/>
              </a:ext>
            </a:extLst>
          </p:cNvPr>
          <p:cNvGrpSpPr/>
          <p:nvPr/>
        </p:nvGrpSpPr>
        <p:grpSpPr>
          <a:xfrm>
            <a:off x="6310489" y="258228"/>
            <a:ext cx="5508978" cy="954108"/>
            <a:chOff x="3341511" y="258228"/>
            <a:chExt cx="5508978" cy="954108"/>
          </a:xfrm>
        </p:grpSpPr>
        <p:sp>
          <p:nvSpPr>
            <p:cNvPr id="59" name="TextBox 58">
              <a:extLst>
                <a:ext uri="{FF2B5EF4-FFF2-40B4-BE49-F238E27FC236}">
                  <a16:creationId xmlns:a16="http://schemas.microsoft.com/office/drawing/2014/main" id="{FEE1C534-7AFB-410A-AA47-ACDD8198053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0" name="TextBox 59">
              <a:extLst>
                <a:ext uri="{FF2B5EF4-FFF2-40B4-BE49-F238E27FC236}">
                  <a16:creationId xmlns:a16="http://schemas.microsoft.com/office/drawing/2014/main" id="{0200D9D6-BA89-4B4B-A12B-A41A5A149D0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grpSp>
        <p:nvGrpSpPr>
          <p:cNvPr id="62" name="Group 61">
            <a:extLst>
              <a:ext uri="{FF2B5EF4-FFF2-40B4-BE49-F238E27FC236}">
                <a16:creationId xmlns:a16="http://schemas.microsoft.com/office/drawing/2014/main" id="{16A06BEA-FF9E-46C7-AC66-3D833E75C3EA}"/>
              </a:ext>
            </a:extLst>
          </p:cNvPr>
          <p:cNvGrpSpPr/>
          <p:nvPr/>
        </p:nvGrpSpPr>
        <p:grpSpPr>
          <a:xfrm>
            <a:off x="232344" y="1631104"/>
            <a:ext cx="2357416" cy="4376114"/>
            <a:chOff x="232344" y="1631104"/>
            <a:chExt cx="2357416" cy="4376114"/>
          </a:xfrm>
        </p:grpSpPr>
        <p:sp>
          <p:nvSpPr>
            <p:cNvPr id="57" name="TextBox 56">
              <a:extLst>
                <a:ext uri="{FF2B5EF4-FFF2-40B4-BE49-F238E27FC236}">
                  <a16:creationId xmlns:a16="http://schemas.microsoft.com/office/drawing/2014/main" id="{E3432243-BDAB-4C8A-B953-FD6554629F8C}"/>
                </a:ext>
              </a:extLst>
            </p:cNvPr>
            <p:cNvSpPr txBox="1"/>
            <p:nvPr/>
          </p:nvSpPr>
          <p:spPr>
            <a:xfrm>
              <a:off x="232344" y="1631104"/>
              <a:ext cx="2357416" cy="1954381"/>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dirty="0">
                <a:solidFill>
                  <a:schemeClr val="bg2">
                    <a:lumMod val="2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D5B3291-F6E4-4CAE-8129-630038BB0947}"/>
                </a:ext>
              </a:extLst>
            </p:cNvPr>
            <p:cNvSpPr txBox="1"/>
            <p:nvPr/>
          </p:nvSpPr>
          <p:spPr>
            <a:xfrm>
              <a:off x="237462" y="3637338"/>
              <a:ext cx="1771820" cy="236988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Tree>
    <p:extLst>
      <p:ext uri="{BB962C8B-B14F-4D97-AF65-F5344CB8AC3E}">
        <p14:creationId xmlns:p14="http://schemas.microsoft.com/office/powerpoint/2010/main" val="3350595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750"/>
                                        <p:tgtEl>
                                          <p:spTgt spid="5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wipe(left)">
                                      <p:cBhvr>
                                        <p:cTn id="11" dur="500"/>
                                        <p:tgtEl>
                                          <p:spTgt spid="53"/>
                                        </p:tgtEl>
                                      </p:cBhvr>
                                    </p:animEffect>
                                  </p:childTnLst>
                                </p:cTn>
                              </p:par>
                            </p:childTnLst>
                          </p:cTn>
                        </p:par>
                        <p:par>
                          <p:cTn id="12" fill="hold">
                            <p:stCondLst>
                              <p:cond delay="1250"/>
                            </p:stCondLst>
                            <p:childTnLst>
                              <p:par>
                                <p:cTn id="13" presetID="22" presetClass="entr" presetSubtype="1" fill="hold" nodeType="after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wipe(up)">
                                      <p:cBhvr>
                                        <p:cTn id="15" dur="500"/>
                                        <p:tgtEl>
                                          <p:spTgt spid="62"/>
                                        </p:tgtEl>
                                      </p:cBhvr>
                                    </p:animEffect>
                                  </p:childTnLst>
                                </p:cTn>
                              </p:par>
                            </p:childTnLst>
                          </p:cTn>
                        </p:par>
                        <p:par>
                          <p:cTn id="16" fill="hold">
                            <p:stCondLst>
                              <p:cond delay="1750"/>
                            </p:stCondLst>
                            <p:childTnLst>
                              <p:par>
                                <p:cTn id="17" presetID="53" presetClass="entr" presetSubtype="0"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p:cTn id="19" dur="500" fill="hold"/>
                                        <p:tgtEl>
                                          <p:spTgt spid="54"/>
                                        </p:tgtEl>
                                        <p:attrNameLst>
                                          <p:attrName>ppt_w</p:attrName>
                                        </p:attrNameLst>
                                      </p:cBhvr>
                                      <p:tavLst>
                                        <p:tav tm="0">
                                          <p:val>
                                            <p:fltVal val="0"/>
                                          </p:val>
                                        </p:tav>
                                        <p:tav tm="100000">
                                          <p:val>
                                            <p:strVal val="#ppt_w"/>
                                          </p:val>
                                        </p:tav>
                                      </p:tavLst>
                                    </p:anim>
                                    <p:anim calcmode="lin" valueType="num">
                                      <p:cBhvr>
                                        <p:cTn id="20" dur="500" fill="hold"/>
                                        <p:tgtEl>
                                          <p:spTgt spid="54"/>
                                        </p:tgtEl>
                                        <p:attrNameLst>
                                          <p:attrName>ppt_h</p:attrName>
                                        </p:attrNameLst>
                                      </p:cBhvr>
                                      <p:tavLst>
                                        <p:tav tm="0">
                                          <p:val>
                                            <p:fltVal val="0"/>
                                          </p:val>
                                        </p:tav>
                                        <p:tav tm="100000">
                                          <p:val>
                                            <p:strVal val="#ppt_h"/>
                                          </p:val>
                                        </p:tav>
                                      </p:tavLst>
                                    </p:anim>
                                    <p:animEffect transition="in" filter="fade">
                                      <p:cBhvr>
                                        <p:cTn id="21" dur="500"/>
                                        <p:tgtEl>
                                          <p:spTgt spid="54"/>
                                        </p:tgtEl>
                                      </p:cBhvr>
                                    </p:animEffect>
                                  </p:childTnLst>
                                </p:cTn>
                              </p:par>
                            </p:childTnLst>
                          </p:cTn>
                        </p:par>
                        <p:par>
                          <p:cTn id="22" fill="hold">
                            <p:stCondLst>
                              <p:cond delay="2250"/>
                            </p:stCondLst>
                            <p:childTnLst>
                              <p:par>
                                <p:cTn id="23" presetID="42" presetClass="entr" presetSubtype="0"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1000" fill="hold"/>
                                        <p:tgtEl>
                                          <p:spTgt spid="20"/>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47"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par>
                          <p:cTn id="34" fill="hold">
                            <p:stCondLst>
                              <p:cond delay="4250"/>
                            </p:stCondLst>
                            <p:childTnLst>
                              <p:par>
                                <p:cTn id="35" presetID="22" presetClass="entr" presetSubtype="1"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up)">
                                      <p:cBhvr>
                                        <p:cTn id="37" dur="500"/>
                                        <p:tgtEl>
                                          <p:spTgt spid="17"/>
                                        </p:tgtEl>
                                      </p:cBhvr>
                                    </p:animEffect>
                                  </p:childTnLst>
                                </p:cTn>
                              </p:par>
                            </p:childTnLst>
                          </p:cTn>
                        </p:par>
                        <p:par>
                          <p:cTn id="38" fill="hold">
                            <p:stCondLst>
                              <p:cond delay="4750"/>
                            </p:stCondLst>
                            <p:childTnLst>
                              <p:par>
                                <p:cTn id="39" presetID="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0-#ppt_w/2"/>
                                          </p:val>
                                        </p:tav>
                                        <p:tav tm="100000">
                                          <p:val>
                                            <p:strVal val="#ppt_x"/>
                                          </p:val>
                                        </p:tav>
                                      </p:tavLst>
                                    </p:anim>
                                    <p:anim calcmode="lin" valueType="num">
                                      <p:cBhvr additive="base">
                                        <p:cTn id="42" dur="500" fill="hold"/>
                                        <p:tgtEl>
                                          <p:spTgt spid="19"/>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53" presetClass="entr" presetSubtype="0"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p:cTn id="46" dur="500" fill="hold"/>
                                        <p:tgtEl>
                                          <p:spTgt spid="55"/>
                                        </p:tgtEl>
                                        <p:attrNameLst>
                                          <p:attrName>ppt_w</p:attrName>
                                        </p:attrNameLst>
                                      </p:cBhvr>
                                      <p:tavLst>
                                        <p:tav tm="0">
                                          <p:val>
                                            <p:fltVal val="0"/>
                                          </p:val>
                                        </p:tav>
                                        <p:tav tm="100000">
                                          <p:val>
                                            <p:strVal val="#ppt_w"/>
                                          </p:val>
                                        </p:tav>
                                      </p:tavLst>
                                    </p:anim>
                                    <p:anim calcmode="lin" valueType="num">
                                      <p:cBhvr>
                                        <p:cTn id="47" dur="500" fill="hold"/>
                                        <p:tgtEl>
                                          <p:spTgt spid="55"/>
                                        </p:tgtEl>
                                        <p:attrNameLst>
                                          <p:attrName>ppt_h</p:attrName>
                                        </p:attrNameLst>
                                      </p:cBhvr>
                                      <p:tavLst>
                                        <p:tav tm="0">
                                          <p:val>
                                            <p:fltVal val="0"/>
                                          </p:val>
                                        </p:tav>
                                        <p:tav tm="100000">
                                          <p:val>
                                            <p:strVal val="#ppt_h"/>
                                          </p:val>
                                        </p:tav>
                                      </p:tavLst>
                                    </p:anim>
                                    <p:animEffect transition="in" filter="fade">
                                      <p:cBhvr>
                                        <p:cTn id="48" dur="500"/>
                                        <p:tgtEl>
                                          <p:spTgt spid="55"/>
                                        </p:tgtEl>
                                      </p:cBhvr>
                                    </p:animEffect>
                                  </p:childTnLst>
                                </p:cTn>
                              </p:par>
                            </p:childTnLst>
                          </p:cTn>
                        </p:par>
                        <p:par>
                          <p:cTn id="49" fill="hold">
                            <p:stCondLst>
                              <p:cond delay="5750"/>
                            </p:stCondLst>
                            <p:childTnLst>
                              <p:par>
                                <p:cTn id="50" presetID="42" presetClass="entr" presetSubtype="0" fill="hold" nodeType="after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1000"/>
                                        <p:tgtEl>
                                          <p:spTgt spid="23"/>
                                        </p:tgtEl>
                                      </p:cBhvr>
                                    </p:animEffect>
                                    <p:anim calcmode="lin" valueType="num">
                                      <p:cBhvr>
                                        <p:cTn id="53" dur="1000" fill="hold"/>
                                        <p:tgtEl>
                                          <p:spTgt spid="23"/>
                                        </p:tgtEl>
                                        <p:attrNameLst>
                                          <p:attrName>ppt_x</p:attrName>
                                        </p:attrNameLst>
                                      </p:cBhvr>
                                      <p:tavLst>
                                        <p:tav tm="0">
                                          <p:val>
                                            <p:strVal val="#ppt_x"/>
                                          </p:val>
                                        </p:tav>
                                        <p:tav tm="100000">
                                          <p:val>
                                            <p:strVal val="#ppt_x"/>
                                          </p:val>
                                        </p:tav>
                                      </p:tavLst>
                                    </p:anim>
                                    <p:anim calcmode="lin" valueType="num">
                                      <p:cBhvr>
                                        <p:cTn id="54" dur="1000" fill="hold"/>
                                        <p:tgtEl>
                                          <p:spTgt spid="23"/>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47" presetClass="entr" presetSubtype="0"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1000" fill="hold"/>
                                        <p:tgtEl>
                                          <p:spTgt spid="21"/>
                                        </p:tgtEl>
                                        <p:attrNameLst>
                                          <p:attrName>ppt_y</p:attrName>
                                        </p:attrNameLst>
                                      </p:cBhvr>
                                      <p:tavLst>
                                        <p:tav tm="0">
                                          <p:val>
                                            <p:strVal val="#ppt_y-.1"/>
                                          </p:val>
                                        </p:tav>
                                        <p:tav tm="100000">
                                          <p:val>
                                            <p:strVal val="#ppt_y"/>
                                          </p:val>
                                        </p:tav>
                                      </p:tavLst>
                                    </p:anim>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up)">
                                      <p:cBhvr>
                                        <p:cTn id="64" dur="500"/>
                                        <p:tgtEl>
                                          <p:spTgt spid="22"/>
                                        </p:tgtEl>
                                      </p:cBhvr>
                                    </p:animEffect>
                                  </p:childTnLst>
                                </p:cTn>
                              </p:par>
                            </p:childTnLst>
                          </p:cTn>
                        </p:par>
                        <p:par>
                          <p:cTn id="65" fill="hold">
                            <p:stCondLst>
                              <p:cond delay="8250"/>
                            </p:stCondLst>
                            <p:childTnLst>
                              <p:par>
                                <p:cTn id="66" presetID="2" presetClass="entr" presetSubtype="8" fill="hold" grpId="0" nodeType="after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additive="base">
                                        <p:cTn id="68" dur="500" fill="hold"/>
                                        <p:tgtEl>
                                          <p:spTgt spid="28"/>
                                        </p:tgtEl>
                                        <p:attrNameLst>
                                          <p:attrName>ppt_x</p:attrName>
                                        </p:attrNameLst>
                                      </p:cBhvr>
                                      <p:tavLst>
                                        <p:tav tm="0">
                                          <p:val>
                                            <p:strVal val="0-#ppt_w/2"/>
                                          </p:val>
                                        </p:tav>
                                        <p:tav tm="100000">
                                          <p:val>
                                            <p:strVal val="#ppt_x"/>
                                          </p:val>
                                        </p:tav>
                                      </p:tavLst>
                                    </p:anim>
                                    <p:anim calcmode="lin" valueType="num">
                                      <p:cBhvr additive="base">
                                        <p:cTn id="69" dur="500" fill="hold"/>
                                        <p:tgtEl>
                                          <p:spTgt spid="28"/>
                                        </p:tgtEl>
                                        <p:attrNameLst>
                                          <p:attrName>ppt_y</p:attrName>
                                        </p:attrNameLst>
                                      </p:cBhvr>
                                      <p:tavLst>
                                        <p:tav tm="0">
                                          <p:val>
                                            <p:strVal val="#ppt_y"/>
                                          </p:val>
                                        </p:tav>
                                        <p:tav tm="100000">
                                          <p:val>
                                            <p:strVal val="#ppt_y"/>
                                          </p:val>
                                        </p:tav>
                                      </p:tavLst>
                                    </p:anim>
                                  </p:childTnLst>
                                </p:cTn>
                              </p:par>
                            </p:childTnLst>
                          </p:cTn>
                        </p:par>
                        <p:par>
                          <p:cTn id="70" fill="hold">
                            <p:stCondLst>
                              <p:cond delay="8750"/>
                            </p:stCondLst>
                            <p:childTnLst>
                              <p:par>
                                <p:cTn id="71" presetID="53" presetClass="entr" presetSubtype="0"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9250"/>
                            </p:stCondLst>
                            <p:childTnLst>
                              <p:par>
                                <p:cTn id="77" presetID="42" presetClass="entr" presetSubtype="0" fill="hold"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10250"/>
                            </p:stCondLst>
                            <p:childTnLst>
                              <p:par>
                                <p:cTn id="83" presetID="47" presetClass="entr" presetSubtype="0"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fade">
                                      <p:cBhvr>
                                        <p:cTn id="85" dur="1000"/>
                                        <p:tgtEl>
                                          <p:spTgt spid="29"/>
                                        </p:tgtEl>
                                      </p:cBhvr>
                                    </p:animEffect>
                                    <p:anim calcmode="lin" valueType="num">
                                      <p:cBhvr>
                                        <p:cTn id="86" dur="1000" fill="hold"/>
                                        <p:tgtEl>
                                          <p:spTgt spid="29"/>
                                        </p:tgtEl>
                                        <p:attrNameLst>
                                          <p:attrName>ppt_x</p:attrName>
                                        </p:attrNameLst>
                                      </p:cBhvr>
                                      <p:tavLst>
                                        <p:tav tm="0">
                                          <p:val>
                                            <p:strVal val="#ppt_x"/>
                                          </p:val>
                                        </p:tav>
                                        <p:tav tm="100000">
                                          <p:val>
                                            <p:strVal val="#ppt_x"/>
                                          </p:val>
                                        </p:tav>
                                      </p:tavLst>
                                    </p:anim>
                                    <p:anim calcmode="lin" valueType="num">
                                      <p:cBhvr>
                                        <p:cTn id="87" dur="1000" fill="hold"/>
                                        <p:tgtEl>
                                          <p:spTgt spid="29"/>
                                        </p:tgtEl>
                                        <p:attrNameLst>
                                          <p:attrName>ppt_y</p:attrName>
                                        </p:attrNameLst>
                                      </p:cBhvr>
                                      <p:tavLst>
                                        <p:tav tm="0">
                                          <p:val>
                                            <p:strVal val="#ppt_y-.1"/>
                                          </p:val>
                                        </p:tav>
                                        <p:tav tm="100000">
                                          <p:val>
                                            <p:strVal val="#ppt_y"/>
                                          </p:val>
                                        </p:tav>
                                      </p:tavLst>
                                    </p:anim>
                                  </p:childTnLst>
                                </p:cTn>
                              </p:par>
                            </p:childTnLst>
                          </p:cTn>
                        </p:par>
                        <p:par>
                          <p:cTn id="88" fill="hold">
                            <p:stCondLst>
                              <p:cond delay="11250"/>
                            </p:stCondLst>
                            <p:childTnLst>
                              <p:par>
                                <p:cTn id="89" presetID="22" presetClass="entr" presetSubtype="1" fill="hold" grpId="0"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up)">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p:bldP spid="19" grpId="0" animBg="1"/>
      <p:bldP spid="21" grpId="0" animBg="1"/>
      <p:bldP spid="22" grpId="0"/>
      <p:bldP spid="28" grpId="0" animBg="1"/>
      <p:bldP spid="29" grpId="0" animBg="1"/>
      <p:bldP spid="30" grpId="0"/>
      <p:bldP spid="53" grpId="0" animBg="1"/>
      <p:bldP spid="54" grpId="0" animBg="1"/>
      <p:bldP spid="55" grpId="0" animBg="1"/>
      <p:bldP spid="5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Arrow: Down 14">
            <a:extLst>
              <a:ext uri="{FF2B5EF4-FFF2-40B4-BE49-F238E27FC236}">
                <a16:creationId xmlns:a16="http://schemas.microsoft.com/office/drawing/2014/main" id="{45A39214-7016-4728-9FF2-EF5ED6CACEEE}"/>
              </a:ext>
            </a:extLst>
          </p:cNvPr>
          <p:cNvSpPr/>
          <p:nvPr/>
        </p:nvSpPr>
        <p:spPr>
          <a:xfrm>
            <a:off x="1391927" y="3985951"/>
            <a:ext cx="182880" cy="666045"/>
          </a:xfrm>
          <a:prstGeom prst="downArrow">
            <a:avLst/>
          </a:pr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36177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E4A1E"/>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74856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246066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3742887" y="3985951"/>
            <a:ext cx="182880" cy="666045"/>
          </a:xfrm>
          <a:prstGeom prst="downArrow">
            <a:avLst/>
          </a:pr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271273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C9AD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309952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481162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601118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498102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536781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36" name="Freeform 11">
            <a:extLst>
              <a:ext uri="{FF2B5EF4-FFF2-40B4-BE49-F238E27FC236}">
                <a16:creationId xmlns:a16="http://schemas.microsoft.com/office/drawing/2014/main" id="{F4977054-E198-42B4-B46E-8207883115D4}"/>
              </a:ext>
            </a:extLst>
          </p:cNvPr>
          <p:cNvSpPr>
            <a:spLocks noChangeAspect="1"/>
          </p:cNvSpPr>
          <p:nvPr/>
        </p:nvSpPr>
        <p:spPr>
          <a:xfrm rot="5400000">
            <a:off x="7079922"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Arrow: Down 36">
            <a:extLst>
              <a:ext uri="{FF2B5EF4-FFF2-40B4-BE49-F238E27FC236}">
                <a16:creationId xmlns:a16="http://schemas.microsoft.com/office/drawing/2014/main" id="{66F5C340-75E6-4FE1-A406-6CC41FE52DFC}"/>
              </a:ext>
            </a:extLst>
          </p:cNvPr>
          <p:cNvSpPr/>
          <p:nvPr/>
        </p:nvSpPr>
        <p:spPr>
          <a:xfrm>
            <a:off x="8355101" y="3985951"/>
            <a:ext cx="182880" cy="666045"/>
          </a:xfrm>
          <a:prstGeom prst="downArrow">
            <a:avLst/>
          </a:prstGeom>
          <a:solidFill>
            <a:srgbClr val="7A7A7A"/>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CA60696C-427C-4E48-8350-CC3F9626A3D8}"/>
              </a:ext>
            </a:extLst>
          </p:cNvPr>
          <p:cNvSpPr txBox="1">
            <a:spLocks noChangeArrowheads="1"/>
          </p:cNvSpPr>
          <p:nvPr/>
        </p:nvSpPr>
        <p:spPr bwMode="auto">
          <a:xfrm>
            <a:off x="7324944"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7A7A7A"/>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9" name="Group 38">
            <a:extLst>
              <a:ext uri="{FF2B5EF4-FFF2-40B4-BE49-F238E27FC236}">
                <a16:creationId xmlns:a16="http://schemas.microsoft.com/office/drawing/2014/main" id="{D4393765-C6F5-4FC1-B2FE-C8F734E315E8}"/>
              </a:ext>
            </a:extLst>
          </p:cNvPr>
          <p:cNvGrpSpPr/>
          <p:nvPr/>
        </p:nvGrpSpPr>
        <p:grpSpPr>
          <a:xfrm>
            <a:off x="7711734" y="1794933"/>
            <a:ext cx="1463041" cy="2524041"/>
            <a:chOff x="2133601" y="1794933"/>
            <a:chExt cx="1463041" cy="2524041"/>
          </a:xfrm>
        </p:grpSpPr>
        <p:grpSp>
          <p:nvGrpSpPr>
            <p:cNvPr id="40" name="Group 39">
              <a:extLst>
                <a:ext uri="{FF2B5EF4-FFF2-40B4-BE49-F238E27FC236}">
                  <a16:creationId xmlns:a16="http://schemas.microsoft.com/office/drawing/2014/main" id="{5610F5D8-01EB-42F2-8542-A8B99A891F6F}"/>
                </a:ext>
              </a:extLst>
            </p:cNvPr>
            <p:cNvGrpSpPr/>
            <p:nvPr/>
          </p:nvGrpSpPr>
          <p:grpSpPr>
            <a:xfrm>
              <a:off x="2133601" y="1794933"/>
              <a:ext cx="1463041" cy="2524041"/>
              <a:chOff x="2133601" y="1794933"/>
              <a:chExt cx="1463041" cy="2524041"/>
            </a:xfrm>
          </p:grpSpPr>
          <p:sp>
            <p:nvSpPr>
              <p:cNvPr id="42" name="Oval 41">
                <a:extLst>
                  <a:ext uri="{FF2B5EF4-FFF2-40B4-BE49-F238E27FC236}">
                    <a16:creationId xmlns:a16="http://schemas.microsoft.com/office/drawing/2014/main" id="{43C1534F-BF48-4748-9158-73D82FDBFBEE}"/>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04</a:t>
                </a:r>
              </a:p>
            </p:txBody>
          </p:sp>
          <p:sp>
            <p:nvSpPr>
              <p:cNvPr id="43" name="Freeform: Shape 42">
                <a:extLst>
                  <a:ext uri="{FF2B5EF4-FFF2-40B4-BE49-F238E27FC236}">
                    <a16:creationId xmlns:a16="http://schemas.microsoft.com/office/drawing/2014/main" id="{DE974DAE-2C43-47A2-A625-7589C57A88C5}"/>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7A7A7A"/>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 Box 10">
              <a:extLst>
                <a:ext uri="{FF2B5EF4-FFF2-40B4-BE49-F238E27FC236}">
                  <a16:creationId xmlns:a16="http://schemas.microsoft.com/office/drawing/2014/main" id="{36A4F323-BD14-4424-9770-1ACF9211C38A}"/>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44" name="Freeform 11">
            <a:extLst>
              <a:ext uri="{FF2B5EF4-FFF2-40B4-BE49-F238E27FC236}">
                <a16:creationId xmlns:a16="http://schemas.microsoft.com/office/drawing/2014/main" id="{C7B50853-5E92-495A-85FC-A3379753FE8E}"/>
              </a:ext>
            </a:extLst>
          </p:cNvPr>
          <p:cNvSpPr>
            <a:spLocks noChangeAspect="1"/>
          </p:cNvSpPr>
          <p:nvPr/>
        </p:nvSpPr>
        <p:spPr>
          <a:xfrm rot="5400000">
            <a:off x="9423838"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Arrow: Down 44">
            <a:extLst>
              <a:ext uri="{FF2B5EF4-FFF2-40B4-BE49-F238E27FC236}">
                <a16:creationId xmlns:a16="http://schemas.microsoft.com/office/drawing/2014/main" id="{5C42A480-1202-4881-88AD-6FAB4FB68F3E}"/>
              </a:ext>
            </a:extLst>
          </p:cNvPr>
          <p:cNvSpPr/>
          <p:nvPr/>
        </p:nvSpPr>
        <p:spPr>
          <a:xfrm>
            <a:off x="10659629" y="3985951"/>
            <a:ext cx="182880" cy="666045"/>
          </a:xfrm>
          <a:prstGeom prst="downArrow">
            <a:avLst/>
          </a:prstGeom>
          <a:solidFill>
            <a:srgbClr val="93939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981DBE1-02F5-4876-9923-AA9BF06AF361}"/>
              </a:ext>
            </a:extLst>
          </p:cNvPr>
          <p:cNvSpPr txBox="1">
            <a:spLocks noChangeArrowheads="1"/>
          </p:cNvSpPr>
          <p:nvPr/>
        </p:nvSpPr>
        <p:spPr bwMode="auto">
          <a:xfrm>
            <a:off x="9629472"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93939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47" name="Group 46">
            <a:extLst>
              <a:ext uri="{FF2B5EF4-FFF2-40B4-BE49-F238E27FC236}">
                <a16:creationId xmlns:a16="http://schemas.microsoft.com/office/drawing/2014/main" id="{5EB119E8-EAF1-4E92-8ACC-0D0791BDCA56}"/>
              </a:ext>
            </a:extLst>
          </p:cNvPr>
          <p:cNvGrpSpPr/>
          <p:nvPr/>
        </p:nvGrpSpPr>
        <p:grpSpPr>
          <a:xfrm>
            <a:off x="10016262" y="1794933"/>
            <a:ext cx="1463041" cy="2524041"/>
            <a:chOff x="2133601" y="1794933"/>
            <a:chExt cx="1463041" cy="2524041"/>
          </a:xfrm>
        </p:grpSpPr>
        <p:grpSp>
          <p:nvGrpSpPr>
            <p:cNvPr id="48" name="Group 47">
              <a:extLst>
                <a:ext uri="{FF2B5EF4-FFF2-40B4-BE49-F238E27FC236}">
                  <a16:creationId xmlns:a16="http://schemas.microsoft.com/office/drawing/2014/main" id="{C1CC31BC-D280-4DBD-8A94-AE3828E3288B}"/>
                </a:ext>
              </a:extLst>
            </p:cNvPr>
            <p:cNvGrpSpPr/>
            <p:nvPr/>
          </p:nvGrpSpPr>
          <p:grpSpPr>
            <a:xfrm>
              <a:off x="2133601" y="1794933"/>
              <a:ext cx="1463041" cy="2524041"/>
              <a:chOff x="2133601" y="1794933"/>
              <a:chExt cx="1463041" cy="2524041"/>
            </a:xfrm>
          </p:grpSpPr>
          <p:sp>
            <p:nvSpPr>
              <p:cNvPr id="50" name="Oval 49">
                <a:extLst>
                  <a:ext uri="{FF2B5EF4-FFF2-40B4-BE49-F238E27FC236}">
                    <a16:creationId xmlns:a16="http://schemas.microsoft.com/office/drawing/2014/main" id="{32FF67BD-51FE-4973-8BEC-0BF37C0FFE6F}"/>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05</a:t>
                </a:r>
              </a:p>
            </p:txBody>
          </p:sp>
          <p:sp>
            <p:nvSpPr>
              <p:cNvPr id="51" name="Freeform: Shape 50">
                <a:extLst>
                  <a:ext uri="{FF2B5EF4-FFF2-40B4-BE49-F238E27FC236}">
                    <a16:creationId xmlns:a16="http://schemas.microsoft.com/office/drawing/2014/main" id="{BD29A3FC-5AC7-4783-9E89-EAEAB33328BB}"/>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93939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 Box 10">
              <a:extLst>
                <a:ext uri="{FF2B5EF4-FFF2-40B4-BE49-F238E27FC236}">
                  <a16:creationId xmlns:a16="http://schemas.microsoft.com/office/drawing/2014/main" id="{0F47EAE4-EF77-4114-8F8E-1917285D41B3}"/>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Tree>
    <p:extLst>
      <p:ext uri="{BB962C8B-B14F-4D97-AF65-F5344CB8AC3E}">
        <p14:creationId xmlns:p14="http://schemas.microsoft.com/office/powerpoint/2010/main" val="2312131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anim calcmode="lin" valueType="num">
                                      <p:cBhvr>
                                        <p:cTn id="12" dur="1000" fill="hold"/>
                                        <p:tgtEl>
                                          <p:spTgt spid="20"/>
                                        </p:tgtEl>
                                        <p:attrNameLst>
                                          <p:attrName>ppt_x</p:attrName>
                                        </p:attrNameLst>
                                      </p:cBhvr>
                                      <p:tavLst>
                                        <p:tav tm="0">
                                          <p:val>
                                            <p:strVal val="#ppt_x"/>
                                          </p:val>
                                        </p:tav>
                                        <p:tav tm="100000">
                                          <p:val>
                                            <p:strVal val="#ppt_x"/>
                                          </p:val>
                                        </p:tav>
                                      </p:tavLst>
                                    </p:anim>
                                    <p:anim calcmode="lin" valueType="num">
                                      <p:cBhvr>
                                        <p:cTn id="13" dur="1000" fill="hold"/>
                                        <p:tgtEl>
                                          <p:spTgt spid="2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up)">
                                      <p:cBhvr>
                                        <p:cTn id="23" dur="500"/>
                                        <p:tgtEl>
                                          <p:spTgt spid="17"/>
                                        </p:tgtEl>
                                      </p:cBhvr>
                                    </p:animEffect>
                                  </p:childTnLst>
                                </p:cTn>
                              </p:par>
                            </p:childTnLst>
                          </p:cTn>
                        </p:par>
                        <p:par>
                          <p:cTn id="24" fill="hold">
                            <p:stCondLst>
                              <p:cond delay="3000"/>
                            </p:stCondLst>
                            <p:childTnLst>
                              <p:par>
                                <p:cTn id="25" presetID="2" presetClass="entr" presetSubtype="8"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0-#ppt_w/2"/>
                                          </p:val>
                                        </p:tav>
                                        <p:tav tm="100000">
                                          <p:val>
                                            <p:strVal val="#ppt_x"/>
                                          </p:val>
                                        </p:tav>
                                      </p:tavLst>
                                    </p:anim>
                                    <p:anim calcmode="lin" valueType="num">
                                      <p:cBhvr additive="base">
                                        <p:cTn id="28" dur="500" fill="hold"/>
                                        <p:tgtEl>
                                          <p:spTgt spid="19"/>
                                        </p:tgtEl>
                                        <p:attrNameLst>
                                          <p:attrName>ppt_y</p:attrName>
                                        </p:attrNameLst>
                                      </p:cBhvr>
                                      <p:tavLst>
                                        <p:tav tm="0">
                                          <p:val>
                                            <p:strVal val="#ppt_y"/>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1000"/>
                                        <p:tgtEl>
                                          <p:spTgt spid="23"/>
                                        </p:tgtEl>
                                      </p:cBhvr>
                                    </p:animEffect>
                                    <p:anim calcmode="lin" valueType="num">
                                      <p:cBhvr>
                                        <p:cTn id="33" dur="1000" fill="hold"/>
                                        <p:tgtEl>
                                          <p:spTgt spid="23"/>
                                        </p:tgtEl>
                                        <p:attrNameLst>
                                          <p:attrName>ppt_x</p:attrName>
                                        </p:attrNameLst>
                                      </p:cBhvr>
                                      <p:tavLst>
                                        <p:tav tm="0">
                                          <p:val>
                                            <p:strVal val="#ppt_x"/>
                                          </p:val>
                                        </p:tav>
                                        <p:tav tm="100000">
                                          <p:val>
                                            <p:strVal val="#ppt_x"/>
                                          </p:val>
                                        </p:tav>
                                      </p:tavLst>
                                    </p:anim>
                                    <p:anim calcmode="lin" valueType="num">
                                      <p:cBhvr>
                                        <p:cTn id="34" dur="1000" fill="hold"/>
                                        <p:tgtEl>
                                          <p:spTgt spid="23"/>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47" presetClass="entr" presetSubtype="0"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2" presetClass="entr" presetSubtype="1" fill="hold" grpId="0" nodeType="after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up)">
                                      <p:cBhvr>
                                        <p:cTn id="44" dur="500"/>
                                        <p:tgtEl>
                                          <p:spTgt spid="22"/>
                                        </p:tgtEl>
                                      </p:cBhvr>
                                    </p:animEffect>
                                  </p:childTnLst>
                                </p:cTn>
                              </p:par>
                            </p:childTnLst>
                          </p:cTn>
                        </p:par>
                        <p:par>
                          <p:cTn id="45" fill="hold">
                            <p:stCondLst>
                              <p:cond delay="6000"/>
                            </p:stCondLst>
                            <p:childTnLst>
                              <p:par>
                                <p:cTn id="46" presetID="2" presetClass="entr" presetSubtype="8"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0-#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7" presetClass="entr" presetSubtype="0"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fade">
                                      <p:cBhvr>
                                        <p:cTn id="59" dur="1000"/>
                                        <p:tgtEl>
                                          <p:spTgt spid="29"/>
                                        </p:tgtEl>
                                      </p:cBhvr>
                                    </p:animEffect>
                                    <p:anim calcmode="lin" valueType="num">
                                      <p:cBhvr>
                                        <p:cTn id="60" dur="1000" fill="hold"/>
                                        <p:tgtEl>
                                          <p:spTgt spid="29"/>
                                        </p:tgtEl>
                                        <p:attrNameLst>
                                          <p:attrName>ppt_x</p:attrName>
                                        </p:attrNameLst>
                                      </p:cBhvr>
                                      <p:tavLst>
                                        <p:tav tm="0">
                                          <p:val>
                                            <p:strVal val="#ppt_x"/>
                                          </p:val>
                                        </p:tav>
                                        <p:tav tm="100000">
                                          <p:val>
                                            <p:strVal val="#ppt_x"/>
                                          </p:val>
                                        </p:tav>
                                      </p:tavLst>
                                    </p:anim>
                                    <p:anim calcmode="lin" valueType="num">
                                      <p:cBhvr>
                                        <p:cTn id="61" dur="1000" fill="hold"/>
                                        <p:tgtEl>
                                          <p:spTgt spid="29"/>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1"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wipe(up)">
                                      <p:cBhvr>
                                        <p:cTn id="65" dur="500"/>
                                        <p:tgtEl>
                                          <p:spTgt spid="30"/>
                                        </p:tgtEl>
                                      </p:cBhvr>
                                    </p:animEffect>
                                  </p:childTnLst>
                                </p:cTn>
                              </p:par>
                            </p:childTnLst>
                          </p:cTn>
                        </p:par>
                        <p:par>
                          <p:cTn id="66" fill="hold">
                            <p:stCondLst>
                              <p:cond delay="9000"/>
                            </p:stCondLst>
                            <p:childTnLst>
                              <p:par>
                                <p:cTn id="67" presetID="2" presetClass="entr" presetSubtype="8" fill="hold" grpId="0" nodeType="afterEffect">
                                  <p:stCondLst>
                                    <p:cond delay="0"/>
                                  </p:stCondLst>
                                  <p:childTnLst>
                                    <p:set>
                                      <p:cBhvr>
                                        <p:cTn id="68" dur="1" fill="hold">
                                          <p:stCondLst>
                                            <p:cond delay="0"/>
                                          </p:stCondLst>
                                        </p:cTn>
                                        <p:tgtEl>
                                          <p:spTgt spid="36"/>
                                        </p:tgtEl>
                                        <p:attrNameLst>
                                          <p:attrName>style.visibility</p:attrName>
                                        </p:attrNameLst>
                                      </p:cBhvr>
                                      <p:to>
                                        <p:strVal val="visible"/>
                                      </p:to>
                                    </p:set>
                                    <p:anim calcmode="lin" valueType="num">
                                      <p:cBhvr additive="base">
                                        <p:cTn id="69" dur="500" fill="hold"/>
                                        <p:tgtEl>
                                          <p:spTgt spid="36"/>
                                        </p:tgtEl>
                                        <p:attrNameLst>
                                          <p:attrName>ppt_x</p:attrName>
                                        </p:attrNameLst>
                                      </p:cBhvr>
                                      <p:tavLst>
                                        <p:tav tm="0">
                                          <p:val>
                                            <p:strVal val="0-#ppt_w/2"/>
                                          </p:val>
                                        </p:tav>
                                        <p:tav tm="100000">
                                          <p:val>
                                            <p:strVal val="#ppt_x"/>
                                          </p:val>
                                        </p:tav>
                                      </p:tavLst>
                                    </p:anim>
                                    <p:anim calcmode="lin" valueType="num">
                                      <p:cBhvr additive="base">
                                        <p:cTn id="70" dur="500" fill="hold"/>
                                        <p:tgtEl>
                                          <p:spTgt spid="36"/>
                                        </p:tgtEl>
                                        <p:attrNameLst>
                                          <p:attrName>ppt_y</p:attrName>
                                        </p:attrNameLst>
                                      </p:cBhvr>
                                      <p:tavLst>
                                        <p:tav tm="0">
                                          <p:val>
                                            <p:strVal val="#ppt_y"/>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47" presetClass="entr" presetSubtype="0"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fade">
                                      <p:cBhvr>
                                        <p:cTn id="80" dur="1000"/>
                                        <p:tgtEl>
                                          <p:spTgt spid="37"/>
                                        </p:tgtEl>
                                      </p:cBhvr>
                                    </p:animEffect>
                                    <p:anim calcmode="lin" valueType="num">
                                      <p:cBhvr>
                                        <p:cTn id="81" dur="1000" fill="hold"/>
                                        <p:tgtEl>
                                          <p:spTgt spid="37"/>
                                        </p:tgtEl>
                                        <p:attrNameLst>
                                          <p:attrName>ppt_x</p:attrName>
                                        </p:attrNameLst>
                                      </p:cBhvr>
                                      <p:tavLst>
                                        <p:tav tm="0">
                                          <p:val>
                                            <p:strVal val="#ppt_x"/>
                                          </p:val>
                                        </p:tav>
                                        <p:tav tm="100000">
                                          <p:val>
                                            <p:strVal val="#ppt_x"/>
                                          </p:val>
                                        </p:tav>
                                      </p:tavLst>
                                    </p:anim>
                                    <p:anim calcmode="lin" valueType="num">
                                      <p:cBhvr>
                                        <p:cTn id="82" dur="1000" fill="hold"/>
                                        <p:tgtEl>
                                          <p:spTgt spid="37"/>
                                        </p:tgtEl>
                                        <p:attrNameLst>
                                          <p:attrName>ppt_y</p:attrName>
                                        </p:attrNameLst>
                                      </p:cBhvr>
                                      <p:tavLst>
                                        <p:tav tm="0">
                                          <p:val>
                                            <p:strVal val="#ppt_y-.1"/>
                                          </p:val>
                                        </p:tav>
                                        <p:tav tm="100000">
                                          <p:val>
                                            <p:strVal val="#ppt_y"/>
                                          </p:val>
                                        </p:tav>
                                      </p:tavLst>
                                    </p:anim>
                                  </p:childTnLst>
                                </p:cTn>
                              </p:par>
                            </p:childTnLst>
                          </p:cTn>
                        </p:par>
                        <p:par>
                          <p:cTn id="83" fill="hold">
                            <p:stCondLst>
                              <p:cond delay="11500"/>
                            </p:stCondLst>
                            <p:childTnLst>
                              <p:par>
                                <p:cTn id="84" presetID="22" presetClass="entr" presetSubtype="1"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Effect transition="in" filter="wipe(up)">
                                      <p:cBhvr>
                                        <p:cTn id="86" dur="500"/>
                                        <p:tgtEl>
                                          <p:spTgt spid="38"/>
                                        </p:tgtEl>
                                      </p:cBhvr>
                                    </p:animEffect>
                                  </p:childTnLst>
                                </p:cTn>
                              </p:par>
                            </p:childTnLst>
                          </p:cTn>
                        </p:par>
                        <p:par>
                          <p:cTn id="87" fill="hold">
                            <p:stCondLst>
                              <p:cond delay="12000"/>
                            </p:stCondLst>
                            <p:childTnLst>
                              <p:par>
                                <p:cTn id="88" presetID="2" presetClass="entr" presetSubtype="8" fill="hold" grpId="0" nodeType="afterEffect">
                                  <p:stCondLst>
                                    <p:cond delay="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12500"/>
                            </p:stCondLst>
                            <p:childTnLst>
                              <p:par>
                                <p:cTn id="93" presetID="42" presetClass="entr" presetSubtype="0" fill="hold" nodeType="afterEffect">
                                  <p:stCondLst>
                                    <p:cond delay="0"/>
                                  </p:stCondLst>
                                  <p:childTnLst>
                                    <p:set>
                                      <p:cBhvr>
                                        <p:cTn id="94" dur="1" fill="hold">
                                          <p:stCondLst>
                                            <p:cond delay="0"/>
                                          </p:stCondLst>
                                        </p:cTn>
                                        <p:tgtEl>
                                          <p:spTgt spid="47"/>
                                        </p:tgtEl>
                                        <p:attrNameLst>
                                          <p:attrName>style.visibility</p:attrName>
                                        </p:attrNameLst>
                                      </p:cBhvr>
                                      <p:to>
                                        <p:strVal val="visible"/>
                                      </p:to>
                                    </p:set>
                                    <p:animEffect transition="in" filter="fade">
                                      <p:cBhvr>
                                        <p:cTn id="95" dur="1000"/>
                                        <p:tgtEl>
                                          <p:spTgt spid="47"/>
                                        </p:tgtEl>
                                      </p:cBhvr>
                                    </p:animEffect>
                                    <p:anim calcmode="lin" valueType="num">
                                      <p:cBhvr>
                                        <p:cTn id="96" dur="1000" fill="hold"/>
                                        <p:tgtEl>
                                          <p:spTgt spid="47"/>
                                        </p:tgtEl>
                                        <p:attrNameLst>
                                          <p:attrName>ppt_x</p:attrName>
                                        </p:attrNameLst>
                                      </p:cBhvr>
                                      <p:tavLst>
                                        <p:tav tm="0">
                                          <p:val>
                                            <p:strVal val="#ppt_x"/>
                                          </p:val>
                                        </p:tav>
                                        <p:tav tm="100000">
                                          <p:val>
                                            <p:strVal val="#ppt_x"/>
                                          </p:val>
                                        </p:tav>
                                      </p:tavLst>
                                    </p:anim>
                                    <p:anim calcmode="lin" valueType="num">
                                      <p:cBhvr>
                                        <p:cTn id="97" dur="1000" fill="hold"/>
                                        <p:tgtEl>
                                          <p:spTgt spid="47"/>
                                        </p:tgtEl>
                                        <p:attrNameLst>
                                          <p:attrName>ppt_y</p:attrName>
                                        </p:attrNameLst>
                                      </p:cBhvr>
                                      <p:tavLst>
                                        <p:tav tm="0">
                                          <p:val>
                                            <p:strVal val="#ppt_y+.1"/>
                                          </p:val>
                                        </p:tav>
                                        <p:tav tm="100000">
                                          <p:val>
                                            <p:strVal val="#ppt_y"/>
                                          </p:val>
                                        </p:tav>
                                      </p:tavLst>
                                    </p:anim>
                                  </p:childTnLst>
                                </p:cTn>
                              </p:par>
                            </p:childTnLst>
                          </p:cTn>
                        </p:par>
                        <p:par>
                          <p:cTn id="98" fill="hold">
                            <p:stCondLst>
                              <p:cond delay="13500"/>
                            </p:stCondLst>
                            <p:childTnLst>
                              <p:par>
                                <p:cTn id="99" presetID="47" presetClass="entr" presetSubtype="0" fill="hold" grpId="0" nodeType="afterEffect">
                                  <p:stCondLst>
                                    <p:cond delay="0"/>
                                  </p:stCondLst>
                                  <p:childTnLst>
                                    <p:set>
                                      <p:cBhvr>
                                        <p:cTn id="100" dur="1" fill="hold">
                                          <p:stCondLst>
                                            <p:cond delay="0"/>
                                          </p:stCondLst>
                                        </p:cTn>
                                        <p:tgtEl>
                                          <p:spTgt spid="45"/>
                                        </p:tgtEl>
                                        <p:attrNameLst>
                                          <p:attrName>style.visibility</p:attrName>
                                        </p:attrNameLst>
                                      </p:cBhvr>
                                      <p:to>
                                        <p:strVal val="visible"/>
                                      </p:to>
                                    </p:set>
                                    <p:animEffect transition="in" filter="fade">
                                      <p:cBhvr>
                                        <p:cTn id="101" dur="1000"/>
                                        <p:tgtEl>
                                          <p:spTgt spid="45"/>
                                        </p:tgtEl>
                                      </p:cBhvr>
                                    </p:animEffect>
                                    <p:anim calcmode="lin" valueType="num">
                                      <p:cBhvr>
                                        <p:cTn id="102" dur="1000" fill="hold"/>
                                        <p:tgtEl>
                                          <p:spTgt spid="45"/>
                                        </p:tgtEl>
                                        <p:attrNameLst>
                                          <p:attrName>ppt_x</p:attrName>
                                        </p:attrNameLst>
                                      </p:cBhvr>
                                      <p:tavLst>
                                        <p:tav tm="0">
                                          <p:val>
                                            <p:strVal val="#ppt_x"/>
                                          </p:val>
                                        </p:tav>
                                        <p:tav tm="100000">
                                          <p:val>
                                            <p:strVal val="#ppt_x"/>
                                          </p:val>
                                        </p:tav>
                                      </p:tavLst>
                                    </p:anim>
                                    <p:anim calcmode="lin" valueType="num">
                                      <p:cBhvr>
                                        <p:cTn id="103" dur="1000" fill="hold"/>
                                        <p:tgtEl>
                                          <p:spTgt spid="45"/>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22" presetClass="entr" presetSubtype="1" fill="hold" grpId="0" nodeType="after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up)">
                                      <p:cBhvr>
                                        <p:cTn id="10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p:bldP spid="19" grpId="0" animBg="1"/>
      <p:bldP spid="21" grpId="0" animBg="1"/>
      <p:bldP spid="22" grpId="0"/>
      <p:bldP spid="28" grpId="0" animBg="1"/>
      <p:bldP spid="29" grpId="0" animBg="1"/>
      <p:bldP spid="30" grpId="0"/>
      <p:bldP spid="36" grpId="0" animBg="1"/>
      <p:bldP spid="37" grpId="0" animBg="1"/>
      <p:bldP spid="38" grpId="0"/>
      <p:bldP spid="44" grpId="0" animBg="1"/>
      <p:bldP spid="45" grpId="0" animBg="1"/>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57312DE6-BBCD-486B-873E-02CBE506A0B1}"/>
              </a:ext>
            </a:extLst>
          </p:cNvPr>
          <p:cNvSpPr/>
          <p:nvPr/>
        </p:nvSpPr>
        <p:spPr>
          <a:xfrm>
            <a:off x="7982172" y="2179393"/>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820A7B2-5996-4933-A5F0-2C600EE7D58A}"/>
              </a:ext>
            </a:extLst>
          </p:cNvPr>
          <p:cNvSpPr/>
          <p:nvPr/>
        </p:nvSpPr>
        <p:spPr>
          <a:xfrm>
            <a:off x="7982172" y="4240305"/>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45B48DC-DC40-4056-92DB-807247B97538}"/>
              </a:ext>
            </a:extLst>
          </p:cNvPr>
          <p:cNvSpPr/>
          <p:nvPr/>
        </p:nvSpPr>
        <p:spPr>
          <a:xfrm>
            <a:off x="11654" y="2151529"/>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D53CAA3-37C3-41D3-9075-A32C018FA70C}"/>
              </a:ext>
            </a:extLst>
          </p:cNvPr>
          <p:cNvSpPr/>
          <p:nvPr/>
        </p:nvSpPr>
        <p:spPr>
          <a:xfrm>
            <a:off x="11654" y="4240305"/>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A42F6907-BAC1-4C21-9AD3-4D1C5BC0C80D}"/>
              </a:ext>
            </a:extLst>
          </p:cNvPr>
          <p:cNvSpPr>
            <a:spLocks noChangeAspect="1"/>
          </p:cNvSpPr>
          <p:nvPr/>
        </p:nvSpPr>
        <p:spPr>
          <a:xfrm>
            <a:off x="4163205" y="1936376"/>
            <a:ext cx="1828800" cy="1828800"/>
          </a:xfrm>
          <a:prstGeom prst="roundRect">
            <a:avLst/>
          </a:pr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D90536E3-D554-4B91-B2AA-7EF517A4BC62}"/>
              </a:ext>
            </a:extLst>
          </p:cNvPr>
          <p:cNvSpPr>
            <a:spLocks noChangeAspect="1"/>
          </p:cNvSpPr>
          <p:nvPr/>
        </p:nvSpPr>
        <p:spPr>
          <a:xfrm>
            <a:off x="6198193" y="1936376"/>
            <a:ext cx="1828800" cy="1828800"/>
          </a:xfrm>
          <a:prstGeom prst="roundRect">
            <a:avLst/>
          </a:pr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D94BA666-0E82-4235-8D97-ED4642D227A7}"/>
              </a:ext>
            </a:extLst>
          </p:cNvPr>
          <p:cNvSpPr>
            <a:spLocks noChangeAspect="1"/>
          </p:cNvSpPr>
          <p:nvPr/>
        </p:nvSpPr>
        <p:spPr>
          <a:xfrm>
            <a:off x="4163205" y="4025152"/>
            <a:ext cx="1828800" cy="1828800"/>
          </a:xfrm>
          <a:prstGeom prst="roundRect">
            <a:avLst/>
          </a:pr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ABD47AFC-7971-493F-B573-C802E007782F}"/>
              </a:ext>
            </a:extLst>
          </p:cNvPr>
          <p:cNvSpPr>
            <a:spLocks noChangeAspect="1"/>
          </p:cNvSpPr>
          <p:nvPr/>
        </p:nvSpPr>
        <p:spPr>
          <a:xfrm>
            <a:off x="6198193" y="4025152"/>
            <a:ext cx="1828800" cy="1828800"/>
          </a:xfrm>
          <a:prstGeom prst="roundRect">
            <a:avLst/>
          </a:pr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99EA24F-F61D-4A7F-B906-06827AB00BAA}"/>
              </a:ext>
            </a:extLst>
          </p:cNvPr>
          <p:cNvSpPr txBox="1"/>
          <p:nvPr/>
        </p:nvSpPr>
        <p:spPr>
          <a:xfrm>
            <a:off x="606909" y="2193736"/>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5" name="TextBox 14">
            <a:extLst>
              <a:ext uri="{FF2B5EF4-FFF2-40B4-BE49-F238E27FC236}">
                <a16:creationId xmlns:a16="http://schemas.microsoft.com/office/drawing/2014/main" id="{8C4F606A-B34F-4E67-8BE7-6CC0D1FF70A3}"/>
              </a:ext>
            </a:extLst>
          </p:cNvPr>
          <p:cNvSpPr txBox="1"/>
          <p:nvPr/>
        </p:nvSpPr>
        <p:spPr>
          <a:xfrm>
            <a:off x="606909" y="4309407"/>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6" name="TextBox 15">
            <a:extLst>
              <a:ext uri="{FF2B5EF4-FFF2-40B4-BE49-F238E27FC236}">
                <a16:creationId xmlns:a16="http://schemas.microsoft.com/office/drawing/2014/main" id="{55B0D17E-DFC9-434E-ABC0-D6E8487E5991}"/>
              </a:ext>
            </a:extLst>
          </p:cNvPr>
          <p:cNvSpPr txBox="1"/>
          <p:nvPr/>
        </p:nvSpPr>
        <p:spPr>
          <a:xfrm>
            <a:off x="8336271" y="225736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7" name="TextBox 16">
            <a:extLst>
              <a:ext uri="{FF2B5EF4-FFF2-40B4-BE49-F238E27FC236}">
                <a16:creationId xmlns:a16="http://schemas.microsoft.com/office/drawing/2014/main" id="{601685A3-BD4E-4A58-B897-08EE4811DA79}"/>
              </a:ext>
            </a:extLst>
          </p:cNvPr>
          <p:cNvSpPr txBox="1"/>
          <p:nvPr/>
        </p:nvSpPr>
        <p:spPr>
          <a:xfrm>
            <a:off x="8336271" y="429322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8" name="Shape 2671">
            <a:extLst>
              <a:ext uri="{FF2B5EF4-FFF2-40B4-BE49-F238E27FC236}">
                <a16:creationId xmlns:a16="http://schemas.microsoft.com/office/drawing/2014/main" id="{96874CBC-FDB9-479B-B9C8-5402584E52E1}"/>
              </a:ext>
            </a:extLst>
          </p:cNvPr>
          <p:cNvSpPr>
            <a:spLocks noChangeAspect="1"/>
          </p:cNvSpPr>
          <p:nvPr/>
        </p:nvSpPr>
        <p:spPr>
          <a:xfrm>
            <a:off x="5346546" y="3163644"/>
            <a:ext cx="1463040" cy="146304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tx1">
              <a:alpha val="70000"/>
            </a:schemeClr>
          </a:solidFill>
          <a:ln w="6350">
            <a:solidFill>
              <a:schemeClr val="bg1">
                <a:alpha val="6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19" name="Freeform 5">
            <a:extLst>
              <a:ext uri="{FF2B5EF4-FFF2-40B4-BE49-F238E27FC236}">
                <a16:creationId xmlns:a16="http://schemas.microsoft.com/office/drawing/2014/main" id="{937C2A50-F7A3-414A-A295-C98F426C5BF7}"/>
              </a:ext>
            </a:extLst>
          </p:cNvPr>
          <p:cNvSpPr>
            <a:spLocks noChangeAspect="1"/>
          </p:cNvSpPr>
          <p:nvPr/>
        </p:nvSpPr>
        <p:spPr bwMode="auto">
          <a:xfrm>
            <a:off x="4890287" y="2685780"/>
            <a:ext cx="293962" cy="56692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1" name="Freeform 9">
            <a:extLst>
              <a:ext uri="{FF2B5EF4-FFF2-40B4-BE49-F238E27FC236}">
                <a16:creationId xmlns:a16="http://schemas.microsoft.com/office/drawing/2014/main" id="{7BF686B3-FFA3-4C2A-8F7C-E6B6C8C9123E}"/>
              </a:ext>
            </a:extLst>
          </p:cNvPr>
          <p:cNvSpPr>
            <a:spLocks noChangeAspect="1"/>
          </p:cNvSpPr>
          <p:nvPr/>
        </p:nvSpPr>
        <p:spPr bwMode="auto">
          <a:xfrm>
            <a:off x="6908599" y="2661358"/>
            <a:ext cx="407988" cy="563563"/>
          </a:xfrm>
          <a:custGeom>
            <a:avLst/>
            <a:gdLst>
              <a:gd name="T0" fmla="*/ 52 w 137"/>
              <a:gd name="T1" fmla="*/ 135 h 189"/>
              <a:gd name="T2" fmla="*/ 69 w 137"/>
              <a:gd name="T3" fmla="*/ 142 h 189"/>
              <a:gd name="T4" fmla="*/ 114 w 137"/>
              <a:gd name="T5" fmla="*/ 142 h 189"/>
              <a:gd name="T6" fmla="*/ 130 w 137"/>
              <a:gd name="T7" fmla="*/ 149 h 189"/>
              <a:gd name="T8" fmla="*/ 137 w 137"/>
              <a:gd name="T9" fmla="*/ 166 h 189"/>
              <a:gd name="T10" fmla="*/ 130 w 137"/>
              <a:gd name="T11" fmla="*/ 182 h 189"/>
              <a:gd name="T12" fmla="*/ 114 w 137"/>
              <a:gd name="T13" fmla="*/ 189 h 189"/>
              <a:gd name="T14" fmla="*/ 69 w 137"/>
              <a:gd name="T15" fmla="*/ 189 h 189"/>
              <a:gd name="T16" fmla="*/ 20 w 137"/>
              <a:gd name="T17" fmla="*/ 168 h 189"/>
              <a:gd name="T18" fmla="*/ 0 w 137"/>
              <a:gd name="T19" fmla="*/ 118 h 189"/>
              <a:gd name="T20" fmla="*/ 0 w 137"/>
              <a:gd name="T21" fmla="*/ 24 h 189"/>
              <a:gd name="T22" fmla="*/ 7 w 137"/>
              <a:gd name="T23" fmla="*/ 7 h 189"/>
              <a:gd name="T24" fmla="*/ 23 w 137"/>
              <a:gd name="T25" fmla="*/ 0 h 189"/>
              <a:gd name="T26" fmla="*/ 39 w 137"/>
              <a:gd name="T27" fmla="*/ 7 h 189"/>
              <a:gd name="T28" fmla="*/ 46 w 137"/>
              <a:gd name="T29" fmla="*/ 24 h 189"/>
              <a:gd name="T30" fmla="*/ 46 w 137"/>
              <a:gd name="T31" fmla="*/ 48 h 189"/>
              <a:gd name="T32" fmla="*/ 114 w 137"/>
              <a:gd name="T33" fmla="*/ 48 h 189"/>
              <a:gd name="T34" fmla="*/ 130 w 137"/>
              <a:gd name="T35" fmla="*/ 55 h 189"/>
              <a:gd name="T36" fmla="*/ 137 w 137"/>
              <a:gd name="T37" fmla="*/ 71 h 189"/>
              <a:gd name="T38" fmla="*/ 130 w 137"/>
              <a:gd name="T39" fmla="*/ 88 h 189"/>
              <a:gd name="T40" fmla="*/ 114 w 137"/>
              <a:gd name="T41" fmla="*/ 95 h 189"/>
              <a:gd name="T42" fmla="*/ 46 w 137"/>
              <a:gd name="T43" fmla="*/ 95 h 189"/>
              <a:gd name="T44" fmla="*/ 46 w 137"/>
              <a:gd name="T45" fmla="*/ 118 h 189"/>
              <a:gd name="T46" fmla="*/ 52 w 137"/>
              <a:gd name="T47" fmla="*/ 135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7" h="189">
                <a:moveTo>
                  <a:pt x="52" y="135"/>
                </a:moveTo>
                <a:cubicBezTo>
                  <a:pt x="57" y="140"/>
                  <a:pt x="62" y="142"/>
                  <a:pt x="69" y="142"/>
                </a:cubicBezTo>
                <a:cubicBezTo>
                  <a:pt x="114" y="142"/>
                  <a:pt x="114" y="142"/>
                  <a:pt x="114" y="142"/>
                </a:cubicBezTo>
                <a:cubicBezTo>
                  <a:pt x="120" y="142"/>
                  <a:pt x="126" y="144"/>
                  <a:pt x="130" y="149"/>
                </a:cubicBezTo>
                <a:cubicBezTo>
                  <a:pt x="135" y="153"/>
                  <a:pt x="137" y="159"/>
                  <a:pt x="137" y="166"/>
                </a:cubicBezTo>
                <a:cubicBezTo>
                  <a:pt x="137" y="172"/>
                  <a:pt x="135" y="178"/>
                  <a:pt x="130" y="182"/>
                </a:cubicBezTo>
                <a:cubicBezTo>
                  <a:pt x="126" y="187"/>
                  <a:pt x="120" y="189"/>
                  <a:pt x="114" y="189"/>
                </a:cubicBezTo>
                <a:cubicBezTo>
                  <a:pt x="69" y="189"/>
                  <a:pt x="69" y="189"/>
                  <a:pt x="69" y="189"/>
                </a:cubicBezTo>
                <a:cubicBezTo>
                  <a:pt x="50" y="189"/>
                  <a:pt x="34" y="182"/>
                  <a:pt x="20" y="168"/>
                </a:cubicBezTo>
                <a:cubicBezTo>
                  <a:pt x="7" y="155"/>
                  <a:pt x="0" y="138"/>
                  <a:pt x="0" y="118"/>
                </a:cubicBezTo>
                <a:cubicBezTo>
                  <a:pt x="0" y="24"/>
                  <a:pt x="0" y="24"/>
                  <a:pt x="0" y="24"/>
                </a:cubicBezTo>
                <a:cubicBezTo>
                  <a:pt x="0" y="17"/>
                  <a:pt x="2" y="12"/>
                  <a:pt x="7" y="7"/>
                </a:cubicBezTo>
                <a:cubicBezTo>
                  <a:pt x="11" y="3"/>
                  <a:pt x="17" y="0"/>
                  <a:pt x="23" y="0"/>
                </a:cubicBezTo>
                <a:cubicBezTo>
                  <a:pt x="29" y="0"/>
                  <a:pt x="35" y="3"/>
                  <a:pt x="39" y="7"/>
                </a:cubicBezTo>
                <a:cubicBezTo>
                  <a:pt x="44" y="12"/>
                  <a:pt x="46" y="17"/>
                  <a:pt x="46" y="24"/>
                </a:cubicBezTo>
                <a:cubicBezTo>
                  <a:pt x="46" y="48"/>
                  <a:pt x="46" y="48"/>
                  <a:pt x="46" y="48"/>
                </a:cubicBezTo>
                <a:cubicBezTo>
                  <a:pt x="114" y="48"/>
                  <a:pt x="114" y="48"/>
                  <a:pt x="114" y="48"/>
                </a:cubicBezTo>
                <a:cubicBezTo>
                  <a:pt x="120" y="48"/>
                  <a:pt x="126" y="50"/>
                  <a:pt x="130" y="55"/>
                </a:cubicBezTo>
                <a:cubicBezTo>
                  <a:pt x="135" y="59"/>
                  <a:pt x="137" y="65"/>
                  <a:pt x="137" y="71"/>
                </a:cubicBezTo>
                <a:cubicBezTo>
                  <a:pt x="137" y="78"/>
                  <a:pt x="135" y="83"/>
                  <a:pt x="130" y="88"/>
                </a:cubicBezTo>
                <a:cubicBezTo>
                  <a:pt x="126" y="93"/>
                  <a:pt x="120" y="95"/>
                  <a:pt x="114" y="95"/>
                </a:cubicBezTo>
                <a:cubicBezTo>
                  <a:pt x="46" y="95"/>
                  <a:pt x="46" y="95"/>
                  <a:pt x="46" y="95"/>
                </a:cubicBezTo>
                <a:cubicBezTo>
                  <a:pt x="46" y="118"/>
                  <a:pt x="46" y="118"/>
                  <a:pt x="46" y="118"/>
                </a:cubicBezTo>
                <a:cubicBezTo>
                  <a:pt x="46" y="125"/>
                  <a:pt x="48" y="130"/>
                  <a:pt x="52" y="135"/>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22" name="Group 21">
            <a:extLst>
              <a:ext uri="{FF2B5EF4-FFF2-40B4-BE49-F238E27FC236}">
                <a16:creationId xmlns:a16="http://schemas.microsoft.com/office/drawing/2014/main" id="{89950034-737B-45FE-AFF3-13B255465809}"/>
              </a:ext>
            </a:extLst>
          </p:cNvPr>
          <p:cNvGrpSpPr>
            <a:grpSpLocks noChangeAspect="1"/>
          </p:cNvGrpSpPr>
          <p:nvPr/>
        </p:nvGrpSpPr>
        <p:grpSpPr>
          <a:xfrm>
            <a:off x="4801935" y="4511879"/>
            <a:ext cx="478216" cy="566928"/>
            <a:chOff x="11039475" y="14288"/>
            <a:chExt cx="547688" cy="649287"/>
          </a:xfrm>
          <a:solidFill>
            <a:schemeClr val="bg1"/>
          </a:solidFill>
          <a:effectLst>
            <a:outerShdw blurRad="63500" sx="102000" sy="102000" algn="ctr" rotWithShape="0">
              <a:prstClr val="black">
                <a:alpha val="40000"/>
              </a:prstClr>
            </a:outerShdw>
          </a:effectLst>
        </p:grpSpPr>
        <p:sp>
          <p:nvSpPr>
            <p:cNvPr id="23" name="Freeform 45">
              <a:extLst>
                <a:ext uri="{FF2B5EF4-FFF2-40B4-BE49-F238E27FC236}">
                  <a16:creationId xmlns:a16="http://schemas.microsoft.com/office/drawing/2014/main" id="{83BC9D56-F45D-4E19-B03C-9D01E044C5C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4" name="Freeform 46">
              <a:extLst>
                <a:ext uri="{FF2B5EF4-FFF2-40B4-BE49-F238E27FC236}">
                  <a16:creationId xmlns:a16="http://schemas.microsoft.com/office/drawing/2014/main" id="{D06887B7-6ACC-4114-B8A0-BB4B42C026DC}"/>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47">
              <a:extLst>
                <a:ext uri="{FF2B5EF4-FFF2-40B4-BE49-F238E27FC236}">
                  <a16:creationId xmlns:a16="http://schemas.microsoft.com/office/drawing/2014/main" id="{5B4A859D-6DBE-4551-80A6-45878428FC20}"/>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6" name="Freeform 48">
              <a:extLst>
                <a:ext uri="{FF2B5EF4-FFF2-40B4-BE49-F238E27FC236}">
                  <a16:creationId xmlns:a16="http://schemas.microsoft.com/office/drawing/2014/main" id="{994F2698-3379-4E57-A087-3BE60328D426}"/>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7" name="Freeform 49">
              <a:extLst>
                <a:ext uri="{FF2B5EF4-FFF2-40B4-BE49-F238E27FC236}">
                  <a16:creationId xmlns:a16="http://schemas.microsoft.com/office/drawing/2014/main" id="{C28130C5-D309-47E6-88BE-6461800E840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50">
              <a:extLst>
                <a:ext uri="{FF2B5EF4-FFF2-40B4-BE49-F238E27FC236}">
                  <a16:creationId xmlns:a16="http://schemas.microsoft.com/office/drawing/2014/main" id="{165BD7E4-7D8D-4246-9539-4F79476E1F8D}"/>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9" name="Group 28">
            <a:extLst>
              <a:ext uri="{FF2B5EF4-FFF2-40B4-BE49-F238E27FC236}">
                <a16:creationId xmlns:a16="http://schemas.microsoft.com/office/drawing/2014/main" id="{45D3BA1A-641C-4458-A725-DB0DC91B32D5}"/>
              </a:ext>
            </a:extLst>
          </p:cNvPr>
          <p:cNvGrpSpPr>
            <a:grpSpLocks noChangeAspect="1"/>
          </p:cNvGrpSpPr>
          <p:nvPr/>
        </p:nvGrpSpPr>
        <p:grpSpPr>
          <a:xfrm>
            <a:off x="6828342" y="4539445"/>
            <a:ext cx="570033" cy="566928"/>
            <a:chOff x="11012488" y="1978025"/>
            <a:chExt cx="582612" cy="579438"/>
          </a:xfrm>
          <a:solidFill>
            <a:schemeClr val="bg1"/>
          </a:solidFill>
          <a:effectLst>
            <a:outerShdw blurRad="63500" sx="102000" sy="102000" algn="ctr" rotWithShape="0">
              <a:prstClr val="black">
                <a:alpha val="40000"/>
              </a:prstClr>
            </a:outerShdw>
          </a:effectLst>
        </p:grpSpPr>
        <p:sp>
          <p:nvSpPr>
            <p:cNvPr id="30" name="Oval 39">
              <a:extLst>
                <a:ext uri="{FF2B5EF4-FFF2-40B4-BE49-F238E27FC236}">
                  <a16:creationId xmlns:a16="http://schemas.microsoft.com/office/drawing/2014/main" id="{73709BDA-20E0-43BB-979A-213079D1BCE7}"/>
                </a:ext>
              </a:extLst>
            </p:cNvPr>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Rectangle 40">
              <a:extLst>
                <a:ext uri="{FF2B5EF4-FFF2-40B4-BE49-F238E27FC236}">
                  <a16:creationId xmlns:a16="http://schemas.microsoft.com/office/drawing/2014/main" id="{3FD19B84-383D-47B9-8983-29753BEB1098}"/>
                </a:ext>
              </a:extLst>
            </p:cNvPr>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1">
              <a:extLst>
                <a:ext uri="{FF2B5EF4-FFF2-40B4-BE49-F238E27FC236}">
                  <a16:creationId xmlns:a16="http://schemas.microsoft.com/office/drawing/2014/main" id="{8CB3DD87-B9CF-439B-9382-58784CBA20E5}"/>
                </a:ext>
              </a:extLst>
            </p:cNvPr>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33" name="TextBox 32">
            <a:extLst>
              <a:ext uri="{FF2B5EF4-FFF2-40B4-BE49-F238E27FC236}">
                <a16:creationId xmlns:a16="http://schemas.microsoft.com/office/drawing/2014/main" id="{C5179511-D6B7-40B2-A6E3-B4F46CF3A0DB}"/>
              </a:ext>
            </a:extLst>
          </p:cNvPr>
          <p:cNvSpPr txBox="1"/>
          <p:nvPr/>
        </p:nvSpPr>
        <p:spPr>
          <a:xfrm>
            <a:off x="4173187"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4" name="TextBox 33">
            <a:extLst>
              <a:ext uri="{FF2B5EF4-FFF2-40B4-BE49-F238E27FC236}">
                <a16:creationId xmlns:a16="http://schemas.microsoft.com/office/drawing/2014/main" id="{5182036E-02CD-49C3-8C35-DA06C6AA55CA}"/>
              </a:ext>
            </a:extLst>
          </p:cNvPr>
          <p:cNvSpPr txBox="1"/>
          <p:nvPr/>
        </p:nvSpPr>
        <p:spPr>
          <a:xfrm>
            <a:off x="6198193"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5" name="TextBox 34">
            <a:extLst>
              <a:ext uri="{FF2B5EF4-FFF2-40B4-BE49-F238E27FC236}">
                <a16:creationId xmlns:a16="http://schemas.microsoft.com/office/drawing/2014/main" id="{EF29D98D-30AA-4905-8AFF-E99C99B5B5AE}"/>
              </a:ext>
            </a:extLst>
          </p:cNvPr>
          <p:cNvSpPr txBox="1"/>
          <p:nvPr/>
        </p:nvSpPr>
        <p:spPr>
          <a:xfrm>
            <a:off x="4164504" y="5184288"/>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B1840684-FD72-4096-BAC7-E2BC46DD59C6}"/>
              </a:ext>
            </a:extLst>
          </p:cNvPr>
          <p:cNvSpPr txBox="1"/>
          <p:nvPr/>
        </p:nvSpPr>
        <p:spPr>
          <a:xfrm>
            <a:off x="6207784" y="5186737"/>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pic>
        <p:nvPicPr>
          <p:cNvPr id="55" name="Picture 54">
            <a:extLst>
              <a:ext uri="{FF2B5EF4-FFF2-40B4-BE49-F238E27FC236}">
                <a16:creationId xmlns:a16="http://schemas.microsoft.com/office/drawing/2014/main" id="{2DC69179-F15E-48AE-A75B-32537B3538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1684" y="3537867"/>
            <a:ext cx="731520" cy="710419"/>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928971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par>
                                <p:cTn id="14" presetID="53" presetClass="entr" presetSubtype="16" fill="hold" nodeType="withEffect">
                                  <p:stCondLst>
                                    <p:cond delay="0"/>
                                  </p:stCondLst>
                                  <p:childTnLst>
                                    <p:set>
                                      <p:cBhvr>
                                        <p:cTn id="15" dur="1" fill="hold">
                                          <p:stCondLst>
                                            <p:cond delay="0"/>
                                          </p:stCondLst>
                                        </p:cTn>
                                        <p:tgtEl>
                                          <p:spTgt spid="55"/>
                                        </p:tgtEl>
                                        <p:attrNameLst>
                                          <p:attrName>style.visibility</p:attrName>
                                        </p:attrNameLst>
                                      </p:cBhvr>
                                      <p:to>
                                        <p:strVal val="visible"/>
                                      </p:to>
                                    </p:set>
                                    <p:anim calcmode="lin" valueType="num">
                                      <p:cBhvr>
                                        <p:cTn id="16" dur="500" fill="hold"/>
                                        <p:tgtEl>
                                          <p:spTgt spid="55"/>
                                        </p:tgtEl>
                                        <p:attrNameLst>
                                          <p:attrName>ppt_w</p:attrName>
                                        </p:attrNameLst>
                                      </p:cBhvr>
                                      <p:tavLst>
                                        <p:tav tm="0">
                                          <p:val>
                                            <p:fltVal val="0"/>
                                          </p:val>
                                        </p:tav>
                                        <p:tav tm="100000">
                                          <p:val>
                                            <p:strVal val="#ppt_w"/>
                                          </p:val>
                                        </p:tav>
                                      </p:tavLst>
                                    </p:anim>
                                    <p:anim calcmode="lin" valueType="num">
                                      <p:cBhvr>
                                        <p:cTn id="17" dur="500" fill="hold"/>
                                        <p:tgtEl>
                                          <p:spTgt spid="55"/>
                                        </p:tgtEl>
                                        <p:attrNameLst>
                                          <p:attrName>ppt_h</p:attrName>
                                        </p:attrNameLst>
                                      </p:cBhvr>
                                      <p:tavLst>
                                        <p:tav tm="0">
                                          <p:val>
                                            <p:fltVal val="0"/>
                                          </p:val>
                                        </p:tav>
                                        <p:tav tm="100000">
                                          <p:val>
                                            <p:strVal val="#ppt_h"/>
                                          </p:val>
                                        </p:tav>
                                      </p:tavLst>
                                    </p:anim>
                                    <p:animEffect transition="in" filter="fade">
                                      <p:cBhvr>
                                        <p:cTn id="18" dur="500"/>
                                        <p:tgtEl>
                                          <p:spTgt spid="55"/>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animEffect transition="in" filter="fade">
                                      <p:cBhvr>
                                        <p:cTn id="24" dur="500"/>
                                        <p:tgtEl>
                                          <p:spTgt spid="2"/>
                                        </p:tgtEl>
                                      </p:cBhvr>
                                    </p:animEffect>
                                    <p:anim calcmode="lin" valueType="num">
                                      <p:cBhvr>
                                        <p:cTn id="25" dur="500" fill="hold"/>
                                        <p:tgtEl>
                                          <p:spTgt spid="2"/>
                                        </p:tgtEl>
                                        <p:attrNameLst>
                                          <p:attrName>ppt_x</p:attrName>
                                        </p:attrNameLst>
                                      </p:cBhvr>
                                      <p:tavLst>
                                        <p:tav tm="0">
                                          <p:val>
                                            <p:fltVal val="0.5"/>
                                          </p:val>
                                        </p:tav>
                                        <p:tav tm="100000">
                                          <p:val>
                                            <p:strVal val="#ppt_x"/>
                                          </p:val>
                                        </p:tav>
                                      </p:tavLst>
                                    </p:anim>
                                    <p:anim calcmode="lin" valueType="num">
                                      <p:cBhvr>
                                        <p:cTn id="26" dur="500" fill="hold"/>
                                        <p:tgtEl>
                                          <p:spTgt spid="2"/>
                                        </p:tgtEl>
                                        <p:attrNameLst>
                                          <p:attrName>ppt_y</p:attrName>
                                        </p:attrNameLst>
                                      </p:cBhvr>
                                      <p:tavLst>
                                        <p:tav tm="0">
                                          <p:val>
                                            <p:fltVal val="0.5"/>
                                          </p:val>
                                        </p:tav>
                                        <p:tav tm="100000">
                                          <p:val>
                                            <p:strVal val="#ppt_y"/>
                                          </p:val>
                                        </p:tav>
                                      </p:tavLst>
                                    </p:anim>
                                  </p:childTnLst>
                                </p:cTn>
                              </p:par>
                              <p:par>
                                <p:cTn id="27" presetID="53" presetClass="entr" presetSubtype="528"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anim calcmode="lin" valueType="num">
                                      <p:cBhvr>
                                        <p:cTn id="29" dur="500" fill="hold"/>
                                        <p:tgtEl>
                                          <p:spTgt spid="33"/>
                                        </p:tgtEl>
                                        <p:attrNameLst>
                                          <p:attrName>ppt_w</p:attrName>
                                        </p:attrNameLst>
                                      </p:cBhvr>
                                      <p:tavLst>
                                        <p:tav tm="0">
                                          <p:val>
                                            <p:fltVal val="0"/>
                                          </p:val>
                                        </p:tav>
                                        <p:tav tm="100000">
                                          <p:val>
                                            <p:strVal val="#ppt_w"/>
                                          </p:val>
                                        </p:tav>
                                      </p:tavLst>
                                    </p:anim>
                                    <p:anim calcmode="lin" valueType="num">
                                      <p:cBhvr>
                                        <p:cTn id="30" dur="500" fill="hold"/>
                                        <p:tgtEl>
                                          <p:spTgt spid="33"/>
                                        </p:tgtEl>
                                        <p:attrNameLst>
                                          <p:attrName>ppt_h</p:attrName>
                                        </p:attrNameLst>
                                      </p:cBhvr>
                                      <p:tavLst>
                                        <p:tav tm="0">
                                          <p:val>
                                            <p:fltVal val="0"/>
                                          </p:val>
                                        </p:tav>
                                        <p:tav tm="100000">
                                          <p:val>
                                            <p:strVal val="#ppt_h"/>
                                          </p:val>
                                        </p:tav>
                                      </p:tavLst>
                                    </p:anim>
                                    <p:animEffect transition="in" filter="fade">
                                      <p:cBhvr>
                                        <p:cTn id="31" dur="500"/>
                                        <p:tgtEl>
                                          <p:spTgt spid="33"/>
                                        </p:tgtEl>
                                      </p:cBhvr>
                                    </p:animEffect>
                                    <p:anim calcmode="lin" valueType="num">
                                      <p:cBhvr>
                                        <p:cTn id="32" dur="500" fill="hold"/>
                                        <p:tgtEl>
                                          <p:spTgt spid="33"/>
                                        </p:tgtEl>
                                        <p:attrNameLst>
                                          <p:attrName>ppt_x</p:attrName>
                                        </p:attrNameLst>
                                      </p:cBhvr>
                                      <p:tavLst>
                                        <p:tav tm="0">
                                          <p:val>
                                            <p:fltVal val="0.5"/>
                                          </p:val>
                                        </p:tav>
                                        <p:tav tm="100000">
                                          <p:val>
                                            <p:strVal val="#ppt_x"/>
                                          </p:val>
                                        </p:tav>
                                      </p:tavLst>
                                    </p:anim>
                                    <p:anim calcmode="lin" valueType="num">
                                      <p:cBhvr>
                                        <p:cTn id="33" dur="500" fill="hold"/>
                                        <p:tgtEl>
                                          <p:spTgt spid="33"/>
                                        </p:tgtEl>
                                        <p:attrNameLst>
                                          <p:attrName>ppt_y</p:attrName>
                                        </p:attrNameLst>
                                      </p:cBhvr>
                                      <p:tavLst>
                                        <p:tav tm="0">
                                          <p:val>
                                            <p:fltVal val="0.5"/>
                                          </p:val>
                                        </p:tav>
                                        <p:tav tm="100000">
                                          <p:val>
                                            <p:strVal val="#ppt_y"/>
                                          </p:val>
                                        </p:tav>
                                      </p:tavLst>
                                    </p:anim>
                                  </p:childTnLst>
                                </p:cTn>
                              </p:par>
                              <p:par>
                                <p:cTn id="34" presetID="53" presetClass="entr" presetSubtype="528"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Effect transition="in" filter="fade">
                                      <p:cBhvr>
                                        <p:cTn id="38" dur="500"/>
                                        <p:tgtEl>
                                          <p:spTgt spid="19"/>
                                        </p:tgtEl>
                                      </p:cBhvr>
                                    </p:animEffect>
                                    <p:anim calcmode="lin" valueType="num">
                                      <p:cBhvr>
                                        <p:cTn id="39" dur="500" fill="hold"/>
                                        <p:tgtEl>
                                          <p:spTgt spid="19"/>
                                        </p:tgtEl>
                                        <p:attrNameLst>
                                          <p:attrName>ppt_x</p:attrName>
                                        </p:attrNameLst>
                                      </p:cBhvr>
                                      <p:tavLst>
                                        <p:tav tm="0">
                                          <p:val>
                                            <p:fltVal val="0.5"/>
                                          </p:val>
                                        </p:tav>
                                        <p:tav tm="100000">
                                          <p:val>
                                            <p:strVal val="#ppt_x"/>
                                          </p:val>
                                        </p:tav>
                                      </p:tavLst>
                                    </p:anim>
                                    <p:anim calcmode="lin" valueType="num">
                                      <p:cBhvr>
                                        <p:cTn id="40" dur="500" fill="hold"/>
                                        <p:tgtEl>
                                          <p:spTgt spid="19"/>
                                        </p:tgtEl>
                                        <p:attrNameLst>
                                          <p:attrName>ppt_y</p:attrName>
                                        </p:attrNameLst>
                                      </p:cBhvr>
                                      <p:tavLst>
                                        <p:tav tm="0">
                                          <p:val>
                                            <p:fltVal val="0.5"/>
                                          </p:val>
                                        </p:tav>
                                        <p:tav tm="100000">
                                          <p:val>
                                            <p:strVal val="#ppt_y"/>
                                          </p:val>
                                        </p:tav>
                                      </p:tavLst>
                                    </p:anim>
                                  </p:childTnLst>
                                </p:cTn>
                              </p:par>
                            </p:childTnLst>
                          </p:cTn>
                        </p:par>
                        <p:par>
                          <p:cTn id="41" fill="hold">
                            <p:stCondLst>
                              <p:cond delay="1500"/>
                            </p:stCondLst>
                            <p:childTnLst>
                              <p:par>
                                <p:cTn id="42" presetID="22" presetClass="entr" presetSubtype="2"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right)">
                                      <p:cBhvr>
                                        <p:cTn id="44" dur="500"/>
                                        <p:tgtEl>
                                          <p:spTgt spid="12"/>
                                        </p:tgtEl>
                                      </p:cBhvr>
                                    </p:animEffect>
                                  </p:childTnLst>
                                </p:cTn>
                              </p:par>
                            </p:childTnLst>
                          </p:cTn>
                        </p:par>
                        <p:par>
                          <p:cTn id="45" fill="hold">
                            <p:stCondLst>
                              <p:cond delay="2000"/>
                            </p:stCondLst>
                            <p:childTnLst>
                              <p:par>
                                <p:cTn id="46" presetID="42" presetClass="entr" presetSubtype="0" fill="hold" grpId="0" nodeType="afterEffect">
                                  <p:stCondLst>
                                    <p:cond delay="0"/>
                                  </p:stCondLst>
                                  <p:childTnLst>
                                    <p:set>
                                      <p:cBhvr>
                                        <p:cTn id="47" dur="1" fill="hold">
                                          <p:stCondLst>
                                            <p:cond delay="0"/>
                                          </p:stCondLst>
                                        </p:cTn>
                                        <p:tgtEl>
                                          <p:spTgt spid="14">
                                            <p:txEl>
                                              <p:pRg st="0" end="0"/>
                                            </p:txEl>
                                          </p:spTgt>
                                        </p:tgtEl>
                                        <p:attrNameLst>
                                          <p:attrName>style.visibility</p:attrName>
                                        </p:attrNameLst>
                                      </p:cBhvr>
                                      <p:to>
                                        <p:strVal val="visible"/>
                                      </p:to>
                                    </p:set>
                                    <p:animEffect transition="in" filter="fade">
                                      <p:cBhvr>
                                        <p:cTn id="48" dur="1000"/>
                                        <p:tgtEl>
                                          <p:spTgt spid="14">
                                            <p:txEl>
                                              <p:pRg st="0" end="0"/>
                                            </p:txEl>
                                          </p:spTgt>
                                        </p:tgtEl>
                                      </p:cBhvr>
                                    </p:animEffect>
                                    <p:anim calcmode="lin" valueType="num">
                                      <p:cBhvr>
                                        <p:cTn id="49"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3000"/>
                            </p:stCondLst>
                            <p:childTnLst>
                              <p:par>
                                <p:cTn id="52" presetID="42" presetClass="entr" presetSubtype="0" fill="hold" grpId="0" nodeType="afterEffect">
                                  <p:stCondLst>
                                    <p:cond delay="0"/>
                                  </p:stCondLst>
                                  <p:childTnLst>
                                    <p:set>
                                      <p:cBhvr>
                                        <p:cTn id="53" dur="1" fill="hold">
                                          <p:stCondLst>
                                            <p:cond delay="0"/>
                                          </p:stCondLst>
                                        </p:cTn>
                                        <p:tgtEl>
                                          <p:spTgt spid="14">
                                            <p:txEl>
                                              <p:pRg st="1" end="1"/>
                                            </p:txEl>
                                          </p:spTgt>
                                        </p:tgtEl>
                                        <p:attrNameLst>
                                          <p:attrName>style.visibility</p:attrName>
                                        </p:attrNameLst>
                                      </p:cBhvr>
                                      <p:to>
                                        <p:strVal val="visible"/>
                                      </p:to>
                                    </p:set>
                                    <p:animEffect transition="in" filter="fade">
                                      <p:cBhvr>
                                        <p:cTn id="54" dur="1000"/>
                                        <p:tgtEl>
                                          <p:spTgt spid="14">
                                            <p:txEl>
                                              <p:pRg st="1" end="1"/>
                                            </p:txEl>
                                          </p:spTgt>
                                        </p:tgtEl>
                                      </p:cBhvr>
                                    </p:animEffect>
                                    <p:anim calcmode="lin" valueType="num">
                                      <p:cBhvr>
                                        <p:cTn id="55"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56"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57" fill="hold">
                            <p:stCondLst>
                              <p:cond delay="4000"/>
                            </p:stCondLst>
                            <p:childTnLst>
                              <p:par>
                                <p:cTn id="58" presetID="42" presetClass="entr" presetSubtype="0" fill="hold" grpId="0" nodeType="afterEffect">
                                  <p:stCondLst>
                                    <p:cond delay="0"/>
                                  </p:stCondLst>
                                  <p:childTnLst>
                                    <p:set>
                                      <p:cBhvr>
                                        <p:cTn id="59" dur="1" fill="hold">
                                          <p:stCondLst>
                                            <p:cond delay="0"/>
                                          </p:stCondLst>
                                        </p:cTn>
                                        <p:tgtEl>
                                          <p:spTgt spid="14">
                                            <p:txEl>
                                              <p:pRg st="2" end="2"/>
                                            </p:txEl>
                                          </p:spTgt>
                                        </p:tgtEl>
                                        <p:attrNameLst>
                                          <p:attrName>style.visibility</p:attrName>
                                        </p:attrNameLst>
                                      </p:cBhvr>
                                      <p:to>
                                        <p:strVal val="visible"/>
                                      </p:to>
                                    </p:set>
                                    <p:animEffect transition="in" filter="fade">
                                      <p:cBhvr>
                                        <p:cTn id="60" dur="1000"/>
                                        <p:tgtEl>
                                          <p:spTgt spid="14">
                                            <p:txEl>
                                              <p:pRg st="2" end="2"/>
                                            </p:txEl>
                                          </p:spTgt>
                                        </p:tgtEl>
                                      </p:cBhvr>
                                    </p:animEffect>
                                    <p:anim calcmode="lin" valueType="num">
                                      <p:cBhvr>
                                        <p:cTn id="61"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62"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42" presetClass="entr" presetSubtype="0" fill="hold" grpId="0" nodeType="afterEffect">
                                  <p:stCondLst>
                                    <p:cond delay="0"/>
                                  </p:stCondLst>
                                  <p:childTnLst>
                                    <p:set>
                                      <p:cBhvr>
                                        <p:cTn id="65" dur="1" fill="hold">
                                          <p:stCondLst>
                                            <p:cond delay="0"/>
                                          </p:stCondLst>
                                        </p:cTn>
                                        <p:tgtEl>
                                          <p:spTgt spid="14">
                                            <p:txEl>
                                              <p:pRg st="3" end="3"/>
                                            </p:txEl>
                                          </p:spTgt>
                                        </p:tgtEl>
                                        <p:attrNameLst>
                                          <p:attrName>style.visibility</p:attrName>
                                        </p:attrNameLst>
                                      </p:cBhvr>
                                      <p:to>
                                        <p:strVal val="visible"/>
                                      </p:to>
                                    </p:set>
                                    <p:animEffect transition="in" filter="fade">
                                      <p:cBhvr>
                                        <p:cTn id="66" dur="1000"/>
                                        <p:tgtEl>
                                          <p:spTgt spid="14">
                                            <p:txEl>
                                              <p:pRg st="3" end="3"/>
                                            </p:txEl>
                                          </p:spTgt>
                                        </p:tgtEl>
                                      </p:cBhvr>
                                    </p:animEffect>
                                    <p:anim calcmode="lin" valueType="num">
                                      <p:cBhvr>
                                        <p:cTn id="67"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68"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8"/>
                                        </p:tgtEl>
                                        <p:attrNameLst>
                                          <p:attrName>style.visibility</p:attrName>
                                        </p:attrNameLst>
                                      </p:cBhvr>
                                      <p:to>
                                        <p:strVal val="visible"/>
                                      </p:to>
                                    </p:set>
                                    <p:anim calcmode="lin" valueType="num">
                                      <p:cBhvr>
                                        <p:cTn id="72" dur="500" fill="hold"/>
                                        <p:tgtEl>
                                          <p:spTgt spid="8"/>
                                        </p:tgtEl>
                                        <p:attrNameLst>
                                          <p:attrName>ppt_w</p:attrName>
                                        </p:attrNameLst>
                                      </p:cBhvr>
                                      <p:tavLst>
                                        <p:tav tm="0">
                                          <p:val>
                                            <p:fltVal val="0"/>
                                          </p:val>
                                        </p:tav>
                                        <p:tav tm="100000">
                                          <p:val>
                                            <p:strVal val="#ppt_w"/>
                                          </p:val>
                                        </p:tav>
                                      </p:tavLst>
                                    </p:anim>
                                    <p:anim calcmode="lin" valueType="num">
                                      <p:cBhvr>
                                        <p:cTn id="73" dur="500" fill="hold"/>
                                        <p:tgtEl>
                                          <p:spTgt spid="8"/>
                                        </p:tgtEl>
                                        <p:attrNameLst>
                                          <p:attrName>ppt_h</p:attrName>
                                        </p:attrNameLst>
                                      </p:cBhvr>
                                      <p:tavLst>
                                        <p:tav tm="0">
                                          <p:val>
                                            <p:fltVal val="0"/>
                                          </p:val>
                                        </p:tav>
                                        <p:tav tm="100000">
                                          <p:val>
                                            <p:strVal val="#ppt_h"/>
                                          </p:val>
                                        </p:tav>
                                      </p:tavLst>
                                    </p:anim>
                                    <p:animEffect transition="in" filter="fade">
                                      <p:cBhvr>
                                        <p:cTn id="74" dur="500"/>
                                        <p:tgtEl>
                                          <p:spTgt spid="8"/>
                                        </p:tgtEl>
                                      </p:cBhvr>
                                    </p:animEffect>
                                    <p:anim calcmode="lin" valueType="num">
                                      <p:cBhvr>
                                        <p:cTn id="75" dur="500" fill="hold"/>
                                        <p:tgtEl>
                                          <p:spTgt spid="8"/>
                                        </p:tgtEl>
                                        <p:attrNameLst>
                                          <p:attrName>ppt_x</p:attrName>
                                        </p:attrNameLst>
                                      </p:cBhvr>
                                      <p:tavLst>
                                        <p:tav tm="0">
                                          <p:val>
                                            <p:fltVal val="0.5"/>
                                          </p:val>
                                        </p:tav>
                                        <p:tav tm="100000">
                                          <p:val>
                                            <p:strVal val="#ppt_x"/>
                                          </p:val>
                                        </p:tav>
                                      </p:tavLst>
                                    </p:anim>
                                    <p:anim calcmode="lin" valueType="num">
                                      <p:cBhvr>
                                        <p:cTn id="76" dur="500" fill="hold"/>
                                        <p:tgtEl>
                                          <p:spTgt spid="8"/>
                                        </p:tgtEl>
                                        <p:attrNameLst>
                                          <p:attrName>ppt_y</p:attrName>
                                        </p:attrNameLst>
                                      </p:cBhvr>
                                      <p:tavLst>
                                        <p:tav tm="0">
                                          <p:val>
                                            <p:fltVal val="0.5"/>
                                          </p:val>
                                        </p:tav>
                                        <p:tav tm="100000">
                                          <p:val>
                                            <p:strVal val="#ppt_y"/>
                                          </p:val>
                                        </p:tav>
                                      </p:tavLst>
                                    </p:anim>
                                  </p:childTnLst>
                                </p:cTn>
                              </p:par>
                              <p:par>
                                <p:cTn id="77" presetID="53" presetClass="entr" presetSubtype="528" fill="hold" grpId="0" nodeType="withEffect">
                                  <p:stCondLst>
                                    <p:cond delay="0"/>
                                  </p:stCondLst>
                                  <p:childTnLst>
                                    <p:set>
                                      <p:cBhvr>
                                        <p:cTn id="78" dur="1" fill="hold">
                                          <p:stCondLst>
                                            <p:cond delay="0"/>
                                          </p:stCondLst>
                                        </p:cTn>
                                        <p:tgtEl>
                                          <p:spTgt spid="34"/>
                                        </p:tgtEl>
                                        <p:attrNameLst>
                                          <p:attrName>style.visibility</p:attrName>
                                        </p:attrNameLst>
                                      </p:cBhvr>
                                      <p:to>
                                        <p:strVal val="visible"/>
                                      </p:to>
                                    </p:set>
                                    <p:anim calcmode="lin" valueType="num">
                                      <p:cBhvr>
                                        <p:cTn id="79" dur="500" fill="hold"/>
                                        <p:tgtEl>
                                          <p:spTgt spid="34"/>
                                        </p:tgtEl>
                                        <p:attrNameLst>
                                          <p:attrName>ppt_w</p:attrName>
                                        </p:attrNameLst>
                                      </p:cBhvr>
                                      <p:tavLst>
                                        <p:tav tm="0">
                                          <p:val>
                                            <p:fltVal val="0"/>
                                          </p:val>
                                        </p:tav>
                                        <p:tav tm="100000">
                                          <p:val>
                                            <p:strVal val="#ppt_w"/>
                                          </p:val>
                                        </p:tav>
                                      </p:tavLst>
                                    </p:anim>
                                    <p:anim calcmode="lin" valueType="num">
                                      <p:cBhvr>
                                        <p:cTn id="80" dur="500" fill="hold"/>
                                        <p:tgtEl>
                                          <p:spTgt spid="34"/>
                                        </p:tgtEl>
                                        <p:attrNameLst>
                                          <p:attrName>ppt_h</p:attrName>
                                        </p:attrNameLst>
                                      </p:cBhvr>
                                      <p:tavLst>
                                        <p:tav tm="0">
                                          <p:val>
                                            <p:fltVal val="0"/>
                                          </p:val>
                                        </p:tav>
                                        <p:tav tm="100000">
                                          <p:val>
                                            <p:strVal val="#ppt_h"/>
                                          </p:val>
                                        </p:tav>
                                      </p:tavLst>
                                    </p:anim>
                                    <p:animEffect transition="in" filter="fade">
                                      <p:cBhvr>
                                        <p:cTn id="81" dur="500"/>
                                        <p:tgtEl>
                                          <p:spTgt spid="34"/>
                                        </p:tgtEl>
                                      </p:cBhvr>
                                    </p:animEffect>
                                    <p:anim calcmode="lin" valueType="num">
                                      <p:cBhvr>
                                        <p:cTn id="82" dur="500" fill="hold"/>
                                        <p:tgtEl>
                                          <p:spTgt spid="34"/>
                                        </p:tgtEl>
                                        <p:attrNameLst>
                                          <p:attrName>ppt_x</p:attrName>
                                        </p:attrNameLst>
                                      </p:cBhvr>
                                      <p:tavLst>
                                        <p:tav tm="0">
                                          <p:val>
                                            <p:fltVal val="0.5"/>
                                          </p:val>
                                        </p:tav>
                                        <p:tav tm="100000">
                                          <p:val>
                                            <p:strVal val="#ppt_x"/>
                                          </p:val>
                                        </p:tav>
                                      </p:tavLst>
                                    </p:anim>
                                    <p:anim calcmode="lin" valueType="num">
                                      <p:cBhvr>
                                        <p:cTn id="83" dur="500" fill="hold"/>
                                        <p:tgtEl>
                                          <p:spTgt spid="34"/>
                                        </p:tgtEl>
                                        <p:attrNameLst>
                                          <p:attrName>ppt_y</p:attrName>
                                        </p:attrNameLst>
                                      </p:cBhvr>
                                      <p:tavLst>
                                        <p:tav tm="0">
                                          <p:val>
                                            <p:fltVal val="0.5"/>
                                          </p:val>
                                        </p:tav>
                                        <p:tav tm="100000">
                                          <p:val>
                                            <p:strVal val="#ppt_y"/>
                                          </p:val>
                                        </p:tav>
                                      </p:tavLst>
                                    </p:anim>
                                  </p:childTnLst>
                                </p:cTn>
                              </p:par>
                              <p:par>
                                <p:cTn id="84" presetID="53" presetClass="entr" presetSubtype="528" fill="hold" grpId="0" nodeType="withEffect">
                                  <p:stCondLst>
                                    <p:cond delay="0"/>
                                  </p:stCondLst>
                                  <p:childTnLst>
                                    <p:set>
                                      <p:cBhvr>
                                        <p:cTn id="85" dur="1" fill="hold">
                                          <p:stCondLst>
                                            <p:cond delay="0"/>
                                          </p:stCondLst>
                                        </p:cTn>
                                        <p:tgtEl>
                                          <p:spTgt spid="21"/>
                                        </p:tgtEl>
                                        <p:attrNameLst>
                                          <p:attrName>style.visibility</p:attrName>
                                        </p:attrNameLst>
                                      </p:cBhvr>
                                      <p:to>
                                        <p:strVal val="visible"/>
                                      </p:to>
                                    </p:set>
                                    <p:anim calcmode="lin" valueType="num">
                                      <p:cBhvr>
                                        <p:cTn id="86" dur="500" fill="hold"/>
                                        <p:tgtEl>
                                          <p:spTgt spid="21"/>
                                        </p:tgtEl>
                                        <p:attrNameLst>
                                          <p:attrName>ppt_w</p:attrName>
                                        </p:attrNameLst>
                                      </p:cBhvr>
                                      <p:tavLst>
                                        <p:tav tm="0">
                                          <p:val>
                                            <p:fltVal val="0"/>
                                          </p:val>
                                        </p:tav>
                                        <p:tav tm="100000">
                                          <p:val>
                                            <p:strVal val="#ppt_w"/>
                                          </p:val>
                                        </p:tav>
                                      </p:tavLst>
                                    </p:anim>
                                    <p:anim calcmode="lin" valueType="num">
                                      <p:cBhvr>
                                        <p:cTn id="87" dur="500" fill="hold"/>
                                        <p:tgtEl>
                                          <p:spTgt spid="21"/>
                                        </p:tgtEl>
                                        <p:attrNameLst>
                                          <p:attrName>ppt_h</p:attrName>
                                        </p:attrNameLst>
                                      </p:cBhvr>
                                      <p:tavLst>
                                        <p:tav tm="0">
                                          <p:val>
                                            <p:fltVal val="0"/>
                                          </p:val>
                                        </p:tav>
                                        <p:tav tm="100000">
                                          <p:val>
                                            <p:strVal val="#ppt_h"/>
                                          </p:val>
                                        </p:tav>
                                      </p:tavLst>
                                    </p:anim>
                                    <p:animEffect transition="in" filter="fade">
                                      <p:cBhvr>
                                        <p:cTn id="88" dur="500"/>
                                        <p:tgtEl>
                                          <p:spTgt spid="21"/>
                                        </p:tgtEl>
                                      </p:cBhvr>
                                    </p:animEffect>
                                    <p:anim calcmode="lin" valueType="num">
                                      <p:cBhvr>
                                        <p:cTn id="89" dur="500" fill="hold"/>
                                        <p:tgtEl>
                                          <p:spTgt spid="21"/>
                                        </p:tgtEl>
                                        <p:attrNameLst>
                                          <p:attrName>ppt_x</p:attrName>
                                        </p:attrNameLst>
                                      </p:cBhvr>
                                      <p:tavLst>
                                        <p:tav tm="0">
                                          <p:val>
                                            <p:fltVal val="0.5"/>
                                          </p:val>
                                        </p:tav>
                                        <p:tav tm="100000">
                                          <p:val>
                                            <p:strVal val="#ppt_x"/>
                                          </p:val>
                                        </p:tav>
                                      </p:tavLst>
                                    </p:anim>
                                    <p:anim calcmode="lin" valueType="num">
                                      <p:cBhvr>
                                        <p:cTn id="90" dur="500" fill="hold"/>
                                        <p:tgtEl>
                                          <p:spTgt spid="21"/>
                                        </p:tgtEl>
                                        <p:attrNameLst>
                                          <p:attrName>ppt_y</p:attrName>
                                        </p:attrNameLst>
                                      </p:cBhvr>
                                      <p:tavLst>
                                        <p:tav tm="0">
                                          <p:val>
                                            <p:fltVal val="0.5"/>
                                          </p:val>
                                        </p:tav>
                                        <p:tav tm="100000">
                                          <p:val>
                                            <p:strVal val="#ppt_y"/>
                                          </p:val>
                                        </p:tav>
                                      </p:tavLst>
                                    </p:anim>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3"/>
                                        </p:tgtEl>
                                        <p:attrNameLst>
                                          <p:attrName>style.visibility</p:attrName>
                                        </p:attrNameLst>
                                      </p:cBhvr>
                                      <p:to>
                                        <p:strVal val="visible"/>
                                      </p:to>
                                    </p:set>
                                    <p:animEffect transition="in" filter="wipe(left)">
                                      <p:cBhvr>
                                        <p:cTn id="94" dur="500"/>
                                        <p:tgtEl>
                                          <p:spTgt spid="3"/>
                                        </p:tgtEl>
                                      </p:cBhvr>
                                    </p:animEffect>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16">
                                            <p:txEl>
                                              <p:pRg st="0" end="0"/>
                                            </p:txEl>
                                          </p:spTgt>
                                        </p:tgtEl>
                                        <p:attrNameLst>
                                          <p:attrName>style.visibility</p:attrName>
                                        </p:attrNameLst>
                                      </p:cBhvr>
                                      <p:to>
                                        <p:strVal val="visible"/>
                                      </p:to>
                                    </p:set>
                                    <p:animEffect transition="in" filter="fade">
                                      <p:cBhvr>
                                        <p:cTn id="98" dur="1000"/>
                                        <p:tgtEl>
                                          <p:spTgt spid="16">
                                            <p:txEl>
                                              <p:pRg st="0" end="0"/>
                                            </p:txEl>
                                          </p:spTgt>
                                        </p:tgtEl>
                                      </p:cBhvr>
                                    </p:animEffect>
                                    <p:anim calcmode="lin" valueType="num">
                                      <p:cBhvr>
                                        <p:cTn id="99"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8000"/>
                            </p:stCondLst>
                            <p:childTnLst>
                              <p:par>
                                <p:cTn id="102" presetID="42" presetClass="entr" presetSubtype="0" fill="hold" grpId="0" nodeType="afterEffect">
                                  <p:stCondLst>
                                    <p:cond delay="0"/>
                                  </p:stCondLst>
                                  <p:childTnLst>
                                    <p:set>
                                      <p:cBhvr>
                                        <p:cTn id="103" dur="1" fill="hold">
                                          <p:stCondLst>
                                            <p:cond delay="0"/>
                                          </p:stCondLst>
                                        </p:cTn>
                                        <p:tgtEl>
                                          <p:spTgt spid="16">
                                            <p:txEl>
                                              <p:pRg st="1" end="1"/>
                                            </p:txEl>
                                          </p:spTgt>
                                        </p:tgtEl>
                                        <p:attrNameLst>
                                          <p:attrName>style.visibility</p:attrName>
                                        </p:attrNameLst>
                                      </p:cBhvr>
                                      <p:to>
                                        <p:strVal val="visible"/>
                                      </p:to>
                                    </p:set>
                                    <p:animEffect transition="in" filter="fade">
                                      <p:cBhvr>
                                        <p:cTn id="104" dur="1000"/>
                                        <p:tgtEl>
                                          <p:spTgt spid="16">
                                            <p:txEl>
                                              <p:pRg st="1" end="1"/>
                                            </p:txEl>
                                          </p:spTgt>
                                        </p:tgtEl>
                                      </p:cBhvr>
                                    </p:animEffect>
                                    <p:anim calcmode="lin" valueType="num">
                                      <p:cBhvr>
                                        <p:cTn id="105"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106"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16">
                                            <p:txEl>
                                              <p:pRg st="2" end="2"/>
                                            </p:txEl>
                                          </p:spTgt>
                                        </p:tgtEl>
                                        <p:attrNameLst>
                                          <p:attrName>style.visibility</p:attrName>
                                        </p:attrNameLst>
                                      </p:cBhvr>
                                      <p:to>
                                        <p:strVal val="visible"/>
                                      </p:to>
                                    </p:set>
                                    <p:animEffect transition="in" filter="fade">
                                      <p:cBhvr>
                                        <p:cTn id="110" dur="1000"/>
                                        <p:tgtEl>
                                          <p:spTgt spid="16">
                                            <p:txEl>
                                              <p:pRg st="2" end="2"/>
                                            </p:txEl>
                                          </p:spTgt>
                                        </p:tgtEl>
                                      </p:cBhvr>
                                    </p:animEffect>
                                    <p:anim calcmode="lin" valueType="num">
                                      <p:cBhvr>
                                        <p:cTn id="111"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12"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16">
                                            <p:txEl>
                                              <p:pRg st="3" end="3"/>
                                            </p:txEl>
                                          </p:spTgt>
                                        </p:tgtEl>
                                        <p:attrNameLst>
                                          <p:attrName>style.visibility</p:attrName>
                                        </p:attrNameLst>
                                      </p:cBhvr>
                                      <p:to>
                                        <p:strVal val="visible"/>
                                      </p:to>
                                    </p:set>
                                    <p:animEffect transition="in" filter="fade">
                                      <p:cBhvr>
                                        <p:cTn id="116" dur="1000"/>
                                        <p:tgtEl>
                                          <p:spTgt spid="16">
                                            <p:txEl>
                                              <p:pRg st="3" end="3"/>
                                            </p:txEl>
                                          </p:spTgt>
                                        </p:tgtEl>
                                      </p:cBhvr>
                                    </p:animEffect>
                                    <p:anim calcmode="lin" valueType="num">
                                      <p:cBhvr>
                                        <p:cTn id="117"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18"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53" presetClass="entr" presetSubtype="528" fill="hold" grpId="0" nodeType="afterEffect">
                                  <p:stCondLst>
                                    <p:cond delay="0"/>
                                  </p:stCondLst>
                                  <p:childTnLst>
                                    <p:set>
                                      <p:cBhvr>
                                        <p:cTn id="121" dur="1" fill="hold">
                                          <p:stCondLst>
                                            <p:cond delay="0"/>
                                          </p:stCondLst>
                                        </p:cTn>
                                        <p:tgtEl>
                                          <p:spTgt spid="10"/>
                                        </p:tgtEl>
                                        <p:attrNameLst>
                                          <p:attrName>style.visibility</p:attrName>
                                        </p:attrNameLst>
                                      </p:cBhvr>
                                      <p:to>
                                        <p:strVal val="visible"/>
                                      </p:to>
                                    </p:set>
                                    <p:anim calcmode="lin" valueType="num">
                                      <p:cBhvr>
                                        <p:cTn id="122" dur="500" fill="hold"/>
                                        <p:tgtEl>
                                          <p:spTgt spid="10"/>
                                        </p:tgtEl>
                                        <p:attrNameLst>
                                          <p:attrName>ppt_w</p:attrName>
                                        </p:attrNameLst>
                                      </p:cBhvr>
                                      <p:tavLst>
                                        <p:tav tm="0">
                                          <p:val>
                                            <p:fltVal val="0"/>
                                          </p:val>
                                        </p:tav>
                                        <p:tav tm="100000">
                                          <p:val>
                                            <p:strVal val="#ppt_w"/>
                                          </p:val>
                                        </p:tav>
                                      </p:tavLst>
                                    </p:anim>
                                    <p:anim calcmode="lin" valueType="num">
                                      <p:cBhvr>
                                        <p:cTn id="123" dur="500" fill="hold"/>
                                        <p:tgtEl>
                                          <p:spTgt spid="10"/>
                                        </p:tgtEl>
                                        <p:attrNameLst>
                                          <p:attrName>ppt_h</p:attrName>
                                        </p:attrNameLst>
                                      </p:cBhvr>
                                      <p:tavLst>
                                        <p:tav tm="0">
                                          <p:val>
                                            <p:fltVal val="0"/>
                                          </p:val>
                                        </p:tav>
                                        <p:tav tm="100000">
                                          <p:val>
                                            <p:strVal val="#ppt_h"/>
                                          </p:val>
                                        </p:tav>
                                      </p:tavLst>
                                    </p:anim>
                                    <p:animEffect transition="in" filter="fade">
                                      <p:cBhvr>
                                        <p:cTn id="124" dur="500"/>
                                        <p:tgtEl>
                                          <p:spTgt spid="10"/>
                                        </p:tgtEl>
                                      </p:cBhvr>
                                    </p:animEffect>
                                    <p:anim calcmode="lin" valueType="num">
                                      <p:cBhvr>
                                        <p:cTn id="125" dur="500" fill="hold"/>
                                        <p:tgtEl>
                                          <p:spTgt spid="10"/>
                                        </p:tgtEl>
                                        <p:attrNameLst>
                                          <p:attrName>ppt_x</p:attrName>
                                        </p:attrNameLst>
                                      </p:cBhvr>
                                      <p:tavLst>
                                        <p:tav tm="0">
                                          <p:val>
                                            <p:fltVal val="0.5"/>
                                          </p:val>
                                        </p:tav>
                                        <p:tav tm="100000">
                                          <p:val>
                                            <p:strVal val="#ppt_x"/>
                                          </p:val>
                                        </p:tav>
                                      </p:tavLst>
                                    </p:anim>
                                    <p:anim calcmode="lin" valueType="num">
                                      <p:cBhvr>
                                        <p:cTn id="126" dur="500" fill="hold"/>
                                        <p:tgtEl>
                                          <p:spTgt spid="10"/>
                                        </p:tgtEl>
                                        <p:attrNameLst>
                                          <p:attrName>ppt_y</p:attrName>
                                        </p:attrNameLst>
                                      </p:cBhvr>
                                      <p:tavLst>
                                        <p:tav tm="0">
                                          <p:val>
                                            <p:fltVal val="0.5"/>
                                          </p:val>
                                        </p:tav>
                                        <p:tav tm="100000">
                                          <p:val>
                                            <p:strVal val="#ppt_y"/>
                                          </p:val>
                                        </p:tav>
                                      </p:tavLst>
                                    </p:anim>
                                  </p:childTnLst>
                                </p:cTn>
                              </p:par>
                              <p:par>
                                <p:cTn id="127" presetID="53" presetClass="entr" presetSubtype="528" fill="hold" nodeType="withEffect">
                                  <p:stCondLst>
                                    <p:cond delay="0"/>
                                  </p:stCondLst>
                                  <p:childTnLst>
                                    <p:set>
                                      <p:cBhvr>
                                        <p:cTn id="128" dur="1" fill="hold">
                                          <p:stCondLst>
                                            <p:cond delay="0"/>
                                          </p:stCondLst>
                                        </p:cTn>
                                        <p:tgtEl>
                                          <p:spTgt spid="29"/>
                                        </p:tgtEl>
                                        <p:attrNameLst>
                                          <p:attrName>style.visibility</p:attrName>
                                        </p:attrNameLst>
                                      </p:cBhvr>
                                      <p:to>
                                        <p:strVal val="visible"/>
                                      </p:to>
                                    </p:set>
                                    <p:anim calcmode="lin" valueType="num">
                                      <p:cBhvr>
                                        <p:cTn id="129" dur="500" fill="hold"/>
                                        <p:tgtEl>
                                          <p:spTgt spid="29"/>
                                        </p:tgtEl>
                                        <p:attrNameLst>
                                          <p:attrName>ppt_w</p:attrName>
                                        </p:attrNameLst>
                                      </p:cBhvr>
                                      <p:tavLst>
                                        <p:tav tm="0">
                                          <p:val>
                                            <p:fltVal val="0"/>
                                          </p:val>
                                        </p:tav>
                                        <p:tav tm="100000">
                                          <p:val>
                                            <p:strVal val="#ppt_w"/>
                                          </p:val>
                                        </p:tav>
                                      </p:tavLst>
                                    </p:anim>
                                    <p:anim calcmode="lin" valueType="num">
                                      <p:cBhvr>
                                        <p:cTn id="130" dur="500" fill="hold"/>
                                        <p:tgtEl>
                                          <p:spTgt spid="29"/>
                                        </p:tgtEl>
                                        <p:attrNameLst>
                                          <p:attrName>ppt_h</p:attrName>
                                        </p:attrNameLst>
                                      </p:cBhvr>
                                      <p:tavLst>
                                        <p:tav tm="0">
                                          <p:val>
                                            <p:fltVal val="0"/>
                                          </p:val>
                                        </p:tav>
                                        <p:tav tm="100000">
                                          <p:val>
                                            <p:strVal val="#ppt_h"/>
                                          </p:val>
                                        </p:tav>
                                      </p:tavLst>
                                    </p:anim>
                                    <p:animEffect transition="in" filter="fade">
                                      <p:cBhvr>
                                        <p:cTn id="131" dur="500"/>
                                        <p:tgtEl>
                                          <p:spTgt spid="29"/>
                                        </p:tgtEl>
                                      </p:cBhvr>
                                    </p:animEffect>
                                    <p:anim calcmode="lin" valueType="num">
                                      <p:cBhvr>
                                        <p:cTn id="132" dur="500" fill="hold"/>
                                        <p:tgtEl>
                                          <p:spTgt spid="29"/>
                                        </p:tgtEl>
                                        <p:attrNameLst>
                                          <p:attrName>ppt_x</p:attrName>
                                        </p:attrNameLst>
                                      </p:cBhvr>
                                      <p:tavLst>
                                        <p:tav tm="0">
                                          <p:val>
                                            <p:fltVal val="0.5"/>
                                          </p:val>
                                        </p:tav>
                                        <p:tav tm="100000">
                                          <p:val>
                                            <p:strVal val="#ppt_x"/>
                                          </p:val>
                                        </p:tav>
                                      </p:tavLst>
                                    </p:anim>
                                    <p:anim calcmode="lin" valueType="num">
                                      <p:cBhvr>
                                        <p:cTn id="133" dur="500" fill="hold"/>
                                        <p:tgtEl>
                                          <p:spTgt spid="29"/>
                                        </p:tgtEl>
                                        <p:attrNameLst>
                                          <p:attrName>ppt_y</p:attrName>
                                        </p:attrNameLst>
                                      </p:cBhvr>
                                      <p:tavLst>
                                        <p:tav tm="0">
                                          <p:val>
                                            <p:fltVal val="0.5"/>
                                          </p:val>
                                        </p:tav>
                                        <p:tav tm="100000">
                                          <p:val>
                                            <p:strVal val="#ppt_y"/>
                                          </p:val>
                                        </p:tav>
                                      </p:tavLst>
                                    </p:anim>
                                  </p:childTnLst>
                                </p:cTn>
                              </p:par>
                              <p:par>
                                <p:cTn id="134" presetID="53" presetClass="entr" presetSubtype="528"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 calcmode="lin" valueType="num">
                                      <p:cBhvr>
                                        <p:cTn id="136" dur="500" fill="hold"/>
                                        <p:tgtEl>
                                          <p:spTgt spid="36"/>
                                        </p:tgtEl>
                                        <p:attrNameLst>
                                          <p:attrName>ppt_w</p:attrName>
                                        </p:attrNameLst>
                                      </p:cBhvr>
                                      <p:tavLst>
                                        <p:tav tm="0">
                                          <p:val>
                                            <p:fltVal val="0"/>
                                          </p:val>
                                        </p:tav>
                                        <p:tav tm="100000">
                                          <p:val>
                                            <p:strVal val="#ppt_w"/>
                                          </p:val>
                                        </p:tav>
                                      </p:tavLst>
                                    </p:anim>
                                    <p:anim calcmode="lin" valueType="num">
                                      <p:cBhvr>
                                        <p:cTn id="137" dur="500" fill="hold"/>
                                        <p:tgtEl>
                                          <p:spTgt spid="36"/>
                                        </p:tgtEl>
                                        <p:attrNameLst>
                                          <p:attrName>ppt_h</p:attrName>
                                        </p:attrNameLst>
                                      </p:cBhvr>
                                      <p:tavLst>
                                        <p:tav tm="0">
                                          <p:val>
                                            <p:fltVal val="0"/>
                                          </p:val>
                                        </p:tav>
                                        <p:tav tm="100000">
                                          <p:val>
                                            <p:strVal val="#ppt_h"/>
                                          </p:val>
                                        </p:tav>
                                      </p:tavLst>
                                    </p:anim>
                                    <p:animEffect transition="in" filter="fade">
                                      <p:cBhvr>
                                        <p:cTn id="138" dur="500"/>
                                        <p:tgtEl>
                                          <p:spTgt spid="36"/>
                                        </p:tgtEl>
                                      </p:cBhvr>
                                    </p:animEffect>
                                    <p:anim calcmode="lin" valueType="num">
                                      <p:cBhvr>
                                        <p:cTn id="139" dur="500" fill="hold"/>
                                        <p:tgtEl>
                                          <p:spTgt spid="36"/>
                                        </p:tgtEl>
                                        <p:attrNameLst>
                                          <p:attrName>ppt_x</p:attrName>
                                        </p:attrNameLst>
                                      </p:cBhvr>
                                      <p:tavLst>
                                        <p:tav tm="0">
                                          <p:val>
                                            <p:fltVal val="0.5"/>
                                          </p:val>
                                        </p:tav>
                                        <p:tav tm="100000">
                                          <p:val>
                                            <p:strVal val="#ppt_x"/>
                                          </p:val>
                                        </p:tav>
                                      </p:tavLst>
                                    </p:anim>
                                    <p:anim calcmode="lin" valueType="num">
                                      <p:cBhvr>
                                        <p:cTn id="140" dur="500" fill="hold"/>
                                        <p:tgtEl>
                                          <p:spTgt spid="36"/>
                                        </p:tgtEl>
                                        <p:attrNameLst>
                                          <p:attrName>ppt_y</p:attrName>
                                        </p:attrNameLst>
                                      </p:cBhvr>
                                      <p:tavLst>
                                        <p:tav tm="0">
                                          <p:val>
                                            <p:fltVal val="0.5"/>
                                          </p:val>
                                        </p:tav>
                                        <p:tav tm="100000">
                                          <p:val>
                                            <p:strVal val="#ppt_y"/>
                                          </p:val>
                                        </p:tav>
                                      </p:tavLst>
                                    </p:anim>
                                  </p:childTnLst>
                                </p:cTn>
                              </p:par>
                            </p:childTnLst>
                          </p:cTn>
                        </p:par>
                        <p:par>
                          <p:cTn id="141" fill="hold">
                            <p:stCondLst>
                              <p:cond delay="11500"/>
                            </p:stCondLst>
                            <p:childTnLst>
                              <p:par>
                                <p:cTn id="142" presetID="22" presetClass="entr" presetSubtype="8" fill="hold" grpId="0" nodeType="afterEffect">
                                  <p:stCondLst>
                                    <p:cond delay="0"/>
                                  </p:stCondLst>
                                  <p:childTnLst>
                                    <p:set>
                                      <p:cBhvr>
                                        <p:cTn id="143" dur="1" fill="hold">
                                          <p:stCondLst>
                                            <p:cond delay="0"/>
                                          </p:stCondLst>
                                        </p:cTn>
                                        <p:tgtEl>
                                          <p:spTgt spid="11"/>
                                        </p:tgtEl>
                                        <p:attrNameLst>
                                          <p:attrName>style.visibility</p:attrName>
                                        </p:attrNameLst>
                                      </p:cBhvr>
                                      <p:to>
                                        <p:strVal val="visible"/>
                                      </p:to>
                                    </p:set>
                                    <p:animEffect transition="in" filter="wipe(left)">
                                      <p:cBhvr>
                                        <p:cTn id="144" dur="500"/>
                                        <p:tgtEl>
                                          <p:spTgt spid="11"/>
                                        </p:tgtEl>
                                      </p:cBhvr>
                                    </p:animEffect>
                                  </p:childTnLst>
                                </p:cTn>
                              </p:par>
                            </p:childTnLst>
                          </p:cTn>
                        </p:par>
                        <p:par>
                          <p:cTn id="145" fill="hold">
                            <p:stCondLst>
                              <p:cond delay="12000"/>
                            </p:stCondLst>
                            <p:childTnLst>
                              <p:par>
                                <p:cTn id="146" presetID="42" presetClass="entr" presetSubtype="0" fill="hold" grpId="0" nodeType="afterEffect">
                                  <p:stCondLst>
                                    <p:cond delay="0"/>
                                  </p:stCondLst>
                                  <p:childTnLst>
                                    <p:set>
                                      <p:cBhvr>
                                        <p:cTn id="147" dur="1" fill="hold">
                                          <p:stCondLst>
                                            <p:cond delay="0"/>
                                          </p:stCondLst>
                                        </p:cTn>
                                        <p:tgtEl>
                                          <p:spTgt spid="17">
                                            <p:txEl>
                                              <p:pRg st="0" end="0"/>
                                            </p:txEl>
                                          </p:spTgt>
                                        </p:tgtEl>
                                        <p:attrNameLst>
                                          <p:attrName>style.visibility</p:attrName>
                                        </p:attrNameLst>
                                      </p:cBhvr>
                                      <p:to>
                                        <p:strVal val="visible"/>
                                      </p:to>
                                    </p:set>
                                    <p:animEffect transition="in" filter="fade">
                                      <p:cBhvr>
                                        <p:cTn id="148" dur="1000"/>
                                        <p:tgtEl>
                                          <p:spTgt spid="17">
                                            <p:txEl>
                                              <p:pRg st="0" end="0"/>
                                            </p:txEl>
                                          </p:spTgt>
                                        </p:tgtEl>
                                      </p:cBhvr>
                                    </p:animEffect>
                                    <p:anim calcmode="lin" valueType="num">
                                      <p:cBhvr>
                                        <p:cTn id="149"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50"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42" presetClass="entr" presetSubtype="0" fill="hold" grpId="0" nodeType="afterEffect">
                                  <p:stCondLst>
                                    <p:cond delay="0"/>
                                  </p:stCondLst>
                                  <p:childTnLst>
                                    <p:set>
                                      <p:cBhvr>
                                        <p:cTn id="153" dur="1" fill="hold">
                                          <p:stCondLst>
                                            <p:cond delay="0"/>
                                          </p:stCondLst>
                                        </p:cTn>
                                        <p:tgtEl>
                                          <p:spTgt spid="17">
                                            <p:txEl>
                                              <p:pRg st="1" end="1"/>
                                            </p:txEl>
                                          </p:spTgt>
                                        </p:tgtEl>
                                        <p:attrNameLst>
                                          <p:attrName>style.visibility</p:attrName>
                                        </p:attrNameLst>
                                      </p:cBhvr>
                                      <p:to>
                                        <p:strVal val="visible"/>
                                      </p:to>
                                    </p:set>
                                    <p:animEffect transition="in" filter="fade">
                                      <p:cBhvr>
                                        <p:cTn id="154" dur="1000"/>
                                        <p:tgtEl>
                                          <p:spTgt spid="17">
                                            <p:txEl>
                                              <p:pRg st="1" end="1"/>
                                            </p:txEl>
                                          </p:spTgt>
                                        </p:tgtEl>
                                      </p:cBhvr>
                                    </p:animEffect>
                                    <p:anim calcmode="lin" valueType="num">
                                      <p:cBhvr>
                                        <p:cTn id="155"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156"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157" fill="hold">
                            <p:stCondLst>
                              <p:cond delay="14000"/>
                            </p:stCondLst>
                            <p:childTnLst>
                              <p:par>
                                <p:cTn id="158" presetID="42" presetClass="entr" presetSubtype="0" fill="hold" grpId="0" nodeType="afterEffect">
                                  <p:stCondLst>
                                    <p:cond delay="0"/>
                                  </p:stCondLst>
                                  <p:childTnLst>
                                    <p:set>
                                      <p:cBhvr>
                                        <p:cTn id="159" dur="1" fill="hold">
                                          <p:stCondLst>
                                            <p:cond delay="0"/>
                                          </p:stCondLst>
                                        </p:cTn>
                                        <p:tgtEl>
                                          <p:spTgt spid="17">
                                            <p:txEl>
                                              <p:pRg st="2" end="2"/>
                                            </p:txEl>
                                          </p:spTgt>
                                        </p:tgtEl>
                                        <p:attrNameLst>
                                          <p:attrName>style.visibility</p:attrName>
                                        </p:attrNameLst>
                                      </p:cBhvr>
                                      <p:to>
                                        <p:strVal val="visible"/>
                                      </p:to>
                                    </p:set>
                                    <p:animEffect transition="in" filter="fade">
                                      <p:cBhvr>
                                        <p:cTn id="160" dur="1000"/>
                                        <p:tgtEl>
                                          <p:spTgt spid="17">
                                            <p:txEl>
                                              <p:pRg st="2" end="2"/>
                                            </p:txEl>
                                          </p:spTgt>
                                        </p:tgtEl>
                                      </p:cBhvr>
                                    </p:animEffect>
                                    <p:anim calcmode="lin" valueType="num">
                                      <p:cBhvr>
                                        <p:cTn id="161" dur="10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62" dur="10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5000"/>
                            </p:stCondLst>
                            <p:childTnLst>
                              <p:par>
                                <p:cTn id="164" presetID="42" presetClass="entr" presetSubtype="0" fill="hold" grpId="0" nodeType="afterEffect">
                                  <p:stCondLst>
                                    <p:cond delay="0"/>
                                  </p:stCondLst>
                                  <p:childTnLst>
                                    <p:set>
                                      <p:cBhvr>
                                        <p:cTn id="165" dur="1" fill="hold">
                                          <p:stCondLst>
                                            <p:cond delay="0"/>
                                          </p:stCondLst>
                                        </p:cTn>
                                        <p:tgtEl>
                                          <p:spTgt spid="17">
                                            <p:txEl>
                                              <p:pRg st="3" end="3"/>
                                            </p:txEl>
                                          </p:spTgt>
                                        </p:tgtEl>
                                        <p:attrNameLst>
                                          <p:attrName>style.visibility</p:attrName>
                                        </p:attrNameLst>
                                      </p:cBhvr>
                                      <p:to>
                                        <p:strVal val="visible"/>
                                      </p:to>
                                    </p:set>
                                    <p:animEffect transition="in" filter="fade">
                                      <p:cBhvr>
                                        <p:cTn id="166" dur="1000"/>
                                        <p:tgtEl>
                                          <p:spTgt spid="17">
                                            <p:txEl>
                                              <p:pRg st="3" end="3"/>
                                            </p:txEl>
                                          </p:spTgt>
                                        </p:tgtEl>
                                      </p:cBhvr>
                                    </p:animEffect>
                                    <p:anim calcmode="lin" valueType="num">
                                      <p:cBhvr>
                                        <p:cTn id="167"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6000"/>
                            </p:stCondLst>
                            <p:childTnLst>
                              <p:par>
                                <p:cTn id="170" presetID="53" presetClass="entr" presetSubtype="528" fill="hold" grpId="0" nodeType="afterEffect">
                                  <p:stCondLst>
                                    <p:cond delay="0"/>
                                  </p:stCondLst>
                                  <p:childTnLst>
                                    <p:set>
                                      <p:cBhvr>
                                        <p:cTn id="171" dur="1" fill="hold">
                                          <p:stCondLst>
                                            <p:cond delay="0"/>
                                          </p:stCondLst>
                                        </p:cTn>
                                        <p:tgtEl>
                                          <p:spTgt spid="9"/>
                                        </p:tgtEl>
                                        <p:attrNameLst>
                                          <p:attrName>style.visibility</p:attrName>
                                        </p:attrNameLst>
                                      </p:cBhvr>
                                      <p:to>
                                        <p:strVal val="visible"/>
                                      </p:to>
                                    </p:set>
                                    <p:anim calcmode="lin" valueType="num">
                                      <p:cBhvr>
                                        <p:cTn id="172" dur="500" fill="hold"/>
                                        <p:tgtEl>
                                          <p:spTgt spid="9"/>
                                        </p:tgtEl>
                                        <p:attrNameLst>
                                          <p:attrName>ppt_w</p:attrName>
                                        </p:attrNameLst>
                                      </p:cBhvr>
                                      <p:tavLst>
                                        <p:tav tm="0">
                                          <p:val>
                                            <p:fltVal val="0"/>
                                          </p:val>
                                        </p:tav>
                                        <p:tav tm="100000">
                                          <p:val>
                                            <p:strVal val="#ppt_w"/>
                                          </p:val>
                                        </p:tav>
                                      </p:tavLst>
                                    </p:anim>
                                    <p:anim calcmode="lin" valueType="num">
                                      <p:cBhvr>
                                        <p:cTn id="173" dur="500" fill="hold"/>
                                        <p:tgtEl>
                                          <p:spTgt spid="9"/>
                                        </p:tgtEl>
                                        <p:attrNameLst>
                                          <p:attrName>ppt_h</p:attrName>
                                        </p:attrNameLst>
                                      </p:cBhvr>
                                      <p:tavLst>
                                        <p:tav tm="0">
                                          <p:val>
                                            <p:fltVal val="0"/>
                                          </p:val>
                                        </p:tav>
                                        <p:tav tm="100000">
                                          <p:val>
                                            <p:strVal val="#ppt_h"/>
                                          </p:val>
                                        </p:tav>
                                      </p:tavLst>
                                    </p:anim>
                                    <p:animEffect transition="in" filter="fade">
                                      <p:cBhvr>
                                        <p:cTn id="174" dur="500"/>
                                        <p:tgtEl>
                                          <p:spTgt spid="9"/>
                                        </p:tgtEl>
                                      </p:cBhvr>
                                    </p:animEffect>
                                    <p:anim calcmode="lin" valueType="num">
                                      <p:cBhvr>
                                        <p:cTn id="175" dur="500" fill="hold"/>
                                        <p:tgtEl>
                                          <p:spTgt spid="9"/>
                                        </p:tgtEl>
                                        <p:attrNameLst>
                                          <p:attrName>ppt_x</p:attrName>
                                        </p:attrNameLst>
                                      </p:cBhvr>
                                      <p:tavLst>
                                        <p:tav tm="0">
                                          <p:val>
                                            <p:fltVal val="0.5"/>
                                          </p:val>
                                        </p:tav>
                                        <p:tav tm="100000">
                                          <p:val>
                                            <p:strVal val="#ppt_x"/>
                                          </p:val>
                                        </p:tav>
                                      </p:tavLst>
                                    </p:anim>
                                    <p:anim calcmode="lin" valueType="num">
                                      <p:cBhvr>
                                        <p:cTn id="176" dur="500" fill="hold"/>
                                        <p:tgtEl>
                                          <p:spTgt spid="9"/>
                                        </p:tgtEl>
                                        <p:attrNameLst>
                                          <p:attrName>ppt_y</p:attrName>
                                        </p:attrNameLst>
                                      </p:cBhvr>
                                      <p:tavLst>
                                        <p:tav tm="0">
                                          <p:val>
                                            <p:fltVal val="0.5"/>
                                          </p:val>
                                        </p:tav>
                                        <p:tav tm="100000">
                                          <p:val>
                                            <p:strVal val="#ppt_y"/>
                                          </p:val>
                                        </p:tav>
                                      </p:tavLst>
                                    </p:anim>
                                  </p:childTnLst>
                                </p:cTn>
                              </p:par>
                              <p:par>
                                <p:cTn id="177" presetID="53" presetClass="entr" presetSubtype="528" fill="hold" nodeType="withEffect">
                                  <p:stCondLst>
                                    <p:cond delay="0"/>
                                  </p:stCondLst>
                                  <p:childTnLst>
                                    <p:set>
                                      <p:cBhvr>
                                        <p:cTn id="178" dur="1" fill="hold">
                                          <p:stCondLst>
                                            <p:cond delay="0"/>
                                          </p:stCondLst>
                                        </p:cTn>
                                        <p:tgtEl>
                                          <p:spTgt spid="22"/>
                                        </p:tgtEl>
                                        <p:attrNameLst>
                                          <p:attrName>style.visibility</p:attrName>
                                        </p:attrNameLst>
                                      </p:cBhvr>
                                      <p:to>
                                        <p:strVal val="visible"/>
                                      </p:to>
                                    </p:set>
                                    <p:anim calcmode="lin" valueType="num">
                                      <p:cBhvr>
                                        <p:cTn id="179" dur="500" fill="hold"/>
                                        <p:tgtEl>
                                          <p:spTgt spid="22"/>
                                        </p:tgtEl>
                                        <p:attrNameLst>
                                          <p:attrName>ppt_w</p:attrName>
                                        </p:attrNameLst>
                                      </p:cBhvr>
                                      <p:tavLst>
                                        <p:tav tm="0">
                                          <p:val>
                                            <p:fltVal val="0"/>
                                          </p:val>
                                        </p:tav>
                                        <p:tav tm="100000">
                                          <p:val>
                                            <p:strVal val="#ppt_w"/>
                                          </p:val>
                                        </p:tav>
                                      </p:tavLst>
                                    </p:anim>
                                    <p:anim calcmode="lin" valueType="num">
                                      <p:cBhvr>
                                        <p:cTn id="180" dur="500" fill="hold"/>
                                        <p:tgtEl>
                                          <p:spTgt spid="22"/>
                                        </p:tgtEl>
                                        <p:attrNameLst>
                                          <p:attrName>ppt_h</p:attrName>
                                        </p:attrNameLst>
                                      </p:cBhvr>
                                      <p:tavLst>
                                        <p:tav tm="0">
                                          <p:val>
                                            <p:fltVal val="0"/>
                                          </p:val>
                                        </p:tav>
                                        <p:tav tm="100000">
                                          <p:val>
                                            <p:strVal val="#ppt_h"/>
                                          </p:val>
                                        </p:tav>
                                      </p:tavLst>
                                    </p:anim>
                                    <p:animEffect transition="in" filter="fade">
                                      <p:cBhvr>
                                        <p:cTn id="181" dur="500"/>
                                        <p:tgtEl>
                                          <p:spTgt spid="22"/>
                                        </p:tgtEl>
                                      </p:cBhvr>
                                    </p:animEffect>
                                    <p:anim calcmode="lin" valueType="num">
                                      <p:cBhvr>
                                        <p:cTn id="182" dur="500" fill="hold"/>
                                        <p:tgtEl>
                                          <p:spTgt spid="22"/>
                                        </p:tgtEl>
                                        <p:attrNameLst>
                                          <p:attrName>ppt_x</p:attrName>
                                        </p:attrNameLst>
                                      </p:cBhvr>
                                      <p:tavLst>
                                        <p:tav tm="0">
                                          <p:val>
                                            <p:fltVal val="0.5"/>
                                          </p:val>
                                        </p:tav>
                                        <p:tav tm="100000">
                                          <p:val>
                                            <p:strVal val="#ppt_x"/>
                                          </p:val>
                                        </p:tav>
                                      </p:tavLst>
                                    </p:anim>
                                    <p:anim calcmode="lin" valueType="num">
                                      <p:cBhvr>
                                        <p:cTn id="183" dur="500" fill="hold"/>
                                        <p:tgtEl>
                                          <p:spTgt spid="22"/>
                                        </p:tgtEl>
                                        <p:attrNameLst>
                                          <p:attrName>ppt_y</p:attrName>
                                        </p:attrNameLst>
                                      </p:cBhvr>
                                      <p:tavLst>
                                        <p:tav tm="0">
                                          <p:val>
                                            <p:fltVal val="0.5"/>
                                          </p:val>
                                        </p:tav>
                                        <p:tav tm="100000">
                                          <p:val>
                                            <p:strVal val="#ppt_y"/>
                                          </p:val>
                                        </p:tav>
                                      </p:tavLst>
                                    </p:anim>
                                  </p:childTnLst>
                                </p:cTn>
                              </p:par>
                              <p:par>
                                <p:cTn id="184" presetID="53" presetClass="entr" presetSubtype="528" fill="hold" grpId="0" nodeType="withEffect">
                                  <p:stCondLst>
                                    <p:cond delay="0"/>
                                  </p:stCondLst>
                                  <p:childTnLst>
                                    <p:set>
                                      <p:cBhvr>
                                        <p:cTn id="185" dur="1" fill="hold">
                                          <p:stCondLst>
                                            <p:cond delay="0"/>
                                          </p:stCondLst>
                                        </p:cTn>
                                        <p:tgtEl>
                                          <p:spTgt spid="35"/>
                                        </p:tgtEl>
                                        <p:attrNameLst>
                                          <p:attrName>style.visibility</p:attrName>
                                        </p:attrNameLst>
                                      </p:cBhvr>
                                      <p:to>
                                        <p:strVal val="visible"/>
                                      </p:to>
                                    </p:set>
                                    <p:anim calcmode="lin" valueType="num">
                                      <p:cBhvr>
                                        <p:cTn id="186" dur="500" fill="hold"/>
                                        <p:tgtEl>
                                          <p:spTgt spid="35"/>
                                        </p:tgtEl>
                                        <p:attrNameLst>
                                          <p:attrName>ppt_w</p:attrName>
                                        </p:attrNameLst>
                                      </p:cBhvr>
                                      <p:tavLst>
                                        <p:tav tm="0">
                                          <p:val>
                                            <p:fltVal val="0"/>
                                          </p:val>
                                        </p:tav>
                                        <p:tav tm="100000">
                                          <p:val>
                                            <p:strVal val="#ppt_w"/>
                                          </p:val>
                                        </p:tav>
                                      </p:tavLst>
                                    </p:anim>
                                    <p:anim calcmode="lin" valueType="num">
                                      <p:cBhvr>
                                        <p:cTn id="187" dur="500" fill="hold"/>
                                        <p:tgtEl>
                                          <p:spTgt spid="35"/>
                                        </p:tgtEl>
                                        <p:attrNameLst>
                                          <p:attrName>ppt_h</p:attrName>
                                        </p:attrNameLst>
                                      </p:cBhvr>
                                      <p:tavLst>
                                        <p:tav tm="0">
                                          <p:val>
                                            <p:fltVal val="0"/>
                                          </p:val>
                                        </p:tav>
                                        <p:tav tm="100000">
                                          <p:val>
                                            <p:strVal val="#ppt_h"/>
                                          </p:val>
                                        </p:tav>
                                      </p:tavLst>
                                    </p:anim>
                                    <p:animEffect transition="in" filter="fade">
                                      <p:cBhvr>
                                        <p:cTn id="188" dur="500"/>
                                        <p:tgtEl>
                                          <p:spTgt spid="35"/>
                                        </p:tgtEl>
                                      </p:cBhvr>
                                    </p:animEffect>
                                    <p:anim calcmode="lin" valueType="num">
                                      <p:cBhvr>
                                        <p:cTn id="189" dur="500" fill="hold"/>
                                        <p:tgtEl>
                                          <p:spTgt spid="35"/>
                                        </p:tgtEl>
                                        <p:attrNameLst>
                                          <p:attrName>ppt_x</p:attrName>
                                        </p:attrNameLst>
                                      </p:cBhvr>
                                      <p:tavLst>
                                        <p:tav tm="0">
                                          <p:val>
                                            <p:fltVal val="0.5"/>
                                          </p:val>
                                        </p:tav>
                                        <p:tav tm="100000">
                                          <p:val>
                                            <p:strVal val="#ppt_x"/>
                                          </p:val>
                                        </p:tav>
                                      </p:tavLst>
                                    </p:anim>
                                    <p:anim calcmode="lin" valueType="num">
                                      <p:cBhvr>
                                        <p:cTn id="190" dur="500" fill="hold"/>
                                        <p:tgtEl>
                                          <p:spTgt spid="35"/>
                                        </p:tgtEl>
                                        <p:attrNameLst>
                                          <p:attrName>ppt_y</p:attrName>
                                        </p:attrNameLst>
                                      </p:cBhvr>
                                      <p:tavLst>
                                        <p:tav tm="0">
                                          <p:val>
                                            <p:fltVal val="0.5"/>
                                          </p:val>
                                        </p:tav>
                                        <p:tav tm="100000">
                                          <p:val>
                                            <p:strVal val="#ppt_y"/>
                                          </p:val>
                                        </p:tav>
                                      </p:tavLst>
                                    </p:anim>
                                  </p:childTnLst>
                                </p:cTn>
                              </p:par>
                            </p:childTnLst>
                          </p:cTn>
                        </p:par>
                        <p:par>
                          <p:cTn id="191" fill="hold">
                            <p:stCondLst>
                              <p:cond delay="16500"/>
                            </p:stCondLst>
                            <p:childTnLst>
                              <p:par>
                                <p:cTn id="192" presetID="22" presetClass="entr" presetSubtype="2" fill="hold" grpId="0" nodeType="afterEffect">
                                  <p:stCondLst>
                                    <p:cond delay="0"/>
                                  </p:stCondLst>
                                  <p:childTnLst>
                                    <p:set>
                                      <p:cBhvr>
                                        <p:cTn id="193" dur="1" fill="hold">
                                          <p:stCondLst>
                                            <p:cond delay="0"/>
                                          </p:stCondLst>
                                        </p:cTn>
                                        <p:tgtEl>
                                          <p:spTgt spid="13"/>
                                        </p:tgtEl>
                                        <p:attrNameLst>
                                          <p:attrName>style.visibility</p:attrName>
                                        </p:attrNameLst>
                                      </p:cBhvr>
                                      <p:to>
                                        <p:strVal val="visible"/>
                                      </p:to>
                                    </p:set>
                                    <p:animEffect transition="in" filter="wipe(right)">
                                      <p:cBhvr>
                                        <p:cTn id="194" dur="500"/>
                                        <p:tgtEl>
                                          <p:spTgt spid="13"/>
                                        </p:tgtEl>
                                      </p:cBhvr>
                                    </p:animEffect>
                                  </p:childTnLst>
                                </p:cTn>
                              </p:par>
                            </p:childTnLst>
                          </p:cTn>
                        </p:par>
                        <p:par>
                          <p:cTn id="195" fill="hold">
                            <p:stCondLst>
                              <p:cond delay="17000"/>
                            </p:stCondLst>
                            <p:childTnLst>
                              <p:par>
                                <p:cTn id="196" presetID="42" presetClass="entr" presetSubtype="0" fill="hold" grpId="0" nodeType="afterEffect">
                                  <p:stCondLst>
                                    <p:cond delay="0"/>
                                  </p:stCondLst>
                                  <p:childTnLst>
                                    <p:set>
                                      <p:cBhvr>
                                        <p:cTn id="197" dur="1" fill="hold">
                                          <p:stCondLst>
                                            <p:cond delay="0"/>
                                          </p:stCondLst>
                                        </p:cTn>
                                        <p:tgtEl>
                                          <p:spTgt spid="15">
                                            <p:txEl>
                                              <p:pRg st="0" end="0"/>
                                            </p:txEl>
                                          </p:spTgt>
                                        </p:tgtEl>
                                        <p:attrNameLst>
                                          <p:attrName>style.visibility</p:attrName>
                                        </p:attrNameLst>
                                      </p:cBhvr>
                                      <p:to>
                                        <p:strVal val="visible"/>
                                      </p:to>
                                    </p:set>
                                    <p:animEffect transition="in" filter="fade">
                                      <p:cBhvr>
                                        <p:cTn id="198" dur="1000"/>
                                        <p:tgtEl>
                                          <p:spTgt spid="15">
                                            <p:txEl>
                                              <p:pRg st="0" end="0"/>
                                            </p:txEl>
                                          </p:spTgt>
                                        </p:tgtEl>
                                      </p:cBhvr>
                                    </p:animEffect>
                                    <p:anim calcmode="lin" valueType="num">
                                      <p:cBhvr>
                                        <p:cTn id="199"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00"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01" fill="hold">
                            <p:stCondLst>
                              <p:cond delay="18000"/>
                            </p:stCondLst>
                            <p:childTnLst>
                              <p:par>
                                <p:cTn id="202" presetID="42" presetClass="entr" presetSubtype="0" fill="hold" grpId="0" nodeType="afterEffect">
                                  <p:stCondLst>
                                    <p:cond delay="0"/>
                                  </p:stCondLst>
                                  <p:childTnLst>
                                    <p:set>
                                      <p:cBhvr>
                                        <p:cTn id="203" dur="1" fill="hold">
                                          <p:stCondLst>
                                            <p:cond delay="0"/>
                                          </p:stCondLst>
                                        </p:cTn>
                                        <p:tgtEl>
                                          <p:spTgt spid="15">
                                            <p:txEl>
                                              <p:pRg st="1" end="1"/>
                                            </p:txEl>
                                          </p:spTgt>
                                        </p:tgtEl>
                                        <p:attrNameLst>
                                          <p:attrName>style.visibility</p:attrName>
                                        </p:attrNameLst>
                                      </p:cBhvr>
                                      <p:to>
                                        <p:strVal val="visible"/>
                                      </p:to>
                                    </p:set>
                                    <p:animEffect transition="in" filter="fade">
                                      <p:cBhvr>
                                        <p:cTn id="204" dur="1000"/>
                                        <p:tgtEl>
                                          <p:spTgt spid="15">
                                            <p:txEl>
                                              <p:pRg st="1" end="1"/>
                                            </p:txEl>
                                          </p:spTgt>
                                        </p:tgtEl>
                                      </p:cBhvr>
                                    </p:animEffect>
                                    <p:anim calcmode="lin" valueType="num">
                                      <p:cBhvr>
                                        <p:cTn id="205" dur="10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206" dur="1000" fill="hold"/>
                                        <p:tgtEl>
                                          <p:spTgt spid="15">
                                            <p:txEl>
                                              <p:pRg st="1" end="1"/>
                                            </p:txEl>
                                          </p:spTgt>
                                        </p:tgtEl>
                                        <p:attrNameLst>
                                          <p:attrName>ppt_y</p:attrName>
                                        </p:attrNameLst>
                                      </p:cBhvr>
                                      <p:tavLst>
                                        <p:tav tm="0">
                                          <p:val>
                                            <p:strVal val="#ppt_y+.1"/>
                                          </p:val>
                                        </p:tav>
                                        <p:tav tm="100000">
                                          <p:val>
                                            <p:strVal val="#ppt_y"/>
                                          </p:val>
                                        </p:tav>
                                      </p:tavLst>
                                    </p:anim>
                                  </p:childTnLst>
                                </p:cTn>
                              </p:par>
                            </p:childTnLst>
                          </p:cTn>
                        </p:par>
                        <p:par>
                          <p:cTn id="207" fill="hold">
                            <p:stCondLst>
                              <p:cond delay="19000"/>
                            </p:stCondLst>
                            <p:childTnLst>
                              <p:par>
                                <p:cTn id="208" presetID="42" presetClass="entr" presetSubtype="0" fill="hold" grpId="0" nodeType="afterEffect">
                                  <p:stCondLst>
                                    <p:cond delay="0"/>
                                  </p:stCondLst>
                                  <p:childTnLst>
                                    <p:set>
                                      <p:cBhvr>
                                        <p:cTn id="209" dur="1" fill="hold">
                                          <p:stCondLst>
                                            <p:cond delay="0"/>
                                          </p:stCondLst>
                                        </p:cTn>
                                        <p:tgtEl>
                                          <p:spTgt spid="15">
                                            <p:txEl>
                                              <p:pRg st="2" end="2"/>
                                            </p:txEl>
                                          </p:spTgt>
                                        </p:tgtEl>
                                        <p:attrNameLst>
                                          <p:attrName>style.visibility</p:attrName>
                                        </p:attrNameLst>
                                      </p:cBhvr>
                                      <p:to>
                                        <p:strVal val="visible"/>
                                      </p:to>
                                    </p:set>
                                    <p:animEffect transition="in" filter="fade">
                                      <p:cBhvr>
                                        <p:cTn id="210" dur="1000"/>
                                        <p:tgtEl>
                                          <p:spTgt spid="15">
                                            <p:txEl>
                                              <p:pRg st="2" end="2"/>
                                            </p:txEl>
                                          </p:spTgt>
                                        </p:tgtEl>
                                      </p:cBhvr>
                                    </p:animEffect>
                                    <p:anim calcmode="lin" valueType="num">
                                      <p:cBhvr>
                                        <p:cTn id="211" dur="10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12" dur="10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213" fill="hold">
                            <p:stCondLst>
                              <p:cond delay="20000"/>
                            </p:stCondLst>
                            <p:childTnLst>
                              <p:par>
                                <p:cTn id="214" presetID="42" presetClass="entr" presetSubtype="0" fill="hold" grpId="0" nodeType="afterEffect">
                                  <p:stCondLst>
                                    <p:cond delay="0"/>
                                  </p:stCondLst>
                                  <p:childTnLst>
                                    <p:set>
                                      <p:cBhvr>
                                        <p:cTn id="215" dur="1" fill="hold">
                                          <p:stCondLst>
                                            <p:cond delay="0"/>
                                          </p:stCondLst>
                                        </p:cTn>
                                        <p:tgtEl>
                                          <p:spTgt spid="15">
                                            <p:txEl>
                                              <p:pRg st="3" end="3"/>
                                            </p:txEl>
                                          </p:spTgt>
                                        </p:tgtEl>
                                        <p:attrNameLst>
                                          <p:attrName>style.visibility</p:attrName>
                                        </p:attrNameLst>
                                      </p:cBhvr>
                                      <p:to>
                                        <p:strVal val="visible"/>
                                      </p:to>
                                    </p:set>
                                    <p:animEffect transition="in" filter="fade">
                                      <p:cBhvr>
                                        <p:cTn id="216" dur="1000"/>
                                        <p:tgtEl>
                                          <p:spTgt spid="15">
                                            <p:txEl>
                                              <p:pRg st="3" end="3"/>
                                            </p:txEl>
                                          </p:spTgt>
                                        </p:tgtEl>
                                      </p:cBhvr>
                                    </p:animEffect>
                                    <p:anim calcmode="lin" valueType="num">
                                      <p:cBhvr>
                                        <p:cTn id="217" dur="10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218" dur="10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11" grpId="0" animBg="1"/>
      <p:bldP spid="12" grpId="0" animBg="1"/>
      <p:bldP spid="13" grpId="0" animBg="1"/>
      <p:bldP spid="2" grpId="0" animBg="1"/>
      <p:bldP spid="8" grpId="0" animBg="1"/>
      <p:bldP spid="9" grpId="0" animBg="1"/>
      <p:bldP spid="10" grpId="0" animBg="1"/>
      <p:bldP spid="14" grpId="0" build="p"/>
      <p:bldP spid="15" grpId="0" build="p"/>
      <p:bldP spid="16" grpId="0" build="p"/>
      <p:bldP spid="17" grpId="0" build="p"/>
      <p:bldP spid="18" grpId="0" animBg="1"/>
      <p:bldP spid="19" grpId="0" animBg="1"/>
      <p:bldP spid="21" grpId="0" animBg="1"/>
      <p:bldP spid="33" grpId="0"/>
      <p:bldP spid="34" grpId="0"/>
      <p:bldP spid="35" grpId="0"/>
      <p:bldP spid="3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1913</TotalTime>
  <Words>6418</Words>
  <Application>Microsoft Office PowerPoint</Application>
  <PresentationFormat>Widescreen</PresentationFormat>
  <Paragraphs>611</Paragraphs>
  <Slides>46</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46</vt:i4>
      </vt:variant>
    </vt:vector>
  </HeadingPairs>
  <TitlesOfParts>
    <vt:vector size="57" baseType="lpstr">
      <vt:lpstr>Arial</vt:lpstr>
      <vt:lpstr>Calibri</vt:lpstr>
      <vt:lpstr>Calibri Light</vt:lpstr>
      <vt:lpstr>Candara</vt:lpstr>
      <vt:lpstr>Estrangelo Edessa</vt:lpstr>
      <vt:lpstr>FontAwesome</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512</cp:revision>
  <dcterms:created xsi:type="dcterms:W3CDTF">2016-09-28T22:08:47Z</dcterms:created>
  <dcterms:modified xsi:type="dcterms:W3CDTF">2018-09-28T15:16:44Z</dcterms:modified>
</cp:coreProperties>
</file>