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07" r:id="rId3"/>
    <p:sldId id="1523" r:id="rId4"/>
    <p:sldId id="1476" r:id="rId5"/>
    <p:sldId id="1752" r:id="rId6"/>
    <p:sldId id="1819" r:id="rId7"/>
    <p:sldId id="1821" r:id="rId8"/>
    <p:sldId id="1822" r:id="rId9"/>
    <p:sldId id="1823" r:id="rId10"/>
    <p:sldId id="1824" r:id="rId11"/>
    <p:sldId id="1545" r:id="rId12"/>
    <p:sldId id="1794" r:id="rId13"/>
    <p:sldId id="1766" r:id="rId14"/>
    <p:sldId id="1825" r:id="rId15"/>
    <p:sldId id="1820" r:id="rId16"/>
    <p:sldId id="1748" r:id="rId17"/>
    <p:sldId id="1804" r:id="rId18"/>
    <p:sldId id="1835" r:id="rId19"/>
    <p:sldId id="1813" r:id="rId20"/>
    <p:sldId id="1557" r:id="rId21"/>
    <p:sldId id="1351" r:id="rId22"/>
    <p:sldId id="1765" r:id="rId23"/>
    <p:sldId id="1801" r:id="rId24"/>
    <p:sldId id="1793" r:id="rId25"/>
    <p:sldId id="1430" r:id="rId26"/>
    <p:sldId id="1759"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3" d="100"/>
          <a:sy n="73" d="100"/>
        </p:scale>
        <p:origin x="66" y="7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9.png"/><Relationship Id="rId5" Type="http://schemas.openxmlformats.org/officeDocument/2006/relationships/image" Target="../media/image7.png"/><Relationship Id="rId10"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17.png"/><Relationship Id="rId1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6.svg"/><Relationship Id="rId4" Type="http://schemas.openxmlformats.org/officeDocument/2006/relationships/image" Target="../media/image24.sv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4.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image" Target="../media/image20.svg"/><Relationship Id="rId20" Type="http://schemas.openxmlformats.org/officeDocument/2006/relationships/image" Target="../media/image22.sv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19.png"/><Relationship Id="rId10" Type="http://schemas.openxmlformats.org/officeDocument/2006/relationships/image" Target="../media/image38.svg"/><Relationship Id="rId19" Type="http://schemas.openxmlformats.org/officeDocument/2006/relationships/image" Target="../media/image21.pn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7.png"/><Relationship Id="rId1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9.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8.svg"/><Relationship Id="rId11" Type="http://schemas.openxmlformats.org/officeDocument/2006/relationships/image" Target="../media/image5.png"/><Relationship Id="rId5" Type="http://schemas.openxmlformats.org/officeDocument/2006/relationships/image" Target="../media/image47.png"/><Relationship Id="rId1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image" Target="../media/image46.svg"/><Relationship Id="rId9" Type="http://schemas.openxmlformats.org/officeDocument/2006/relationships/image" Target="../media/image23.png"/><Relationship Id="rId14" Type="http://schemas.openxmlformats.org/officeDocument/2006/relationships/image" Target="../media/image18.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8.svg"/><Relationship Id="rId2" Type="http://schemas.openxmlformats.org/officeDocument/2006/relationships/image" Target="../media/image2.jpg"/><Relationship Id="rId16"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46.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3.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46.svg"/><Relationship Id="rId4" Type="http://schemas.openxmlformats.org/officeDocument/2006/relationships/image" Target="../media/image4.sv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3.png"/><Relationship Id="rId7" Type="http://schemas.openxmlformats.org/officeDocument/2006/relationships/image" Target="../media/image3.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25.png"/><Relationship Id="rId5" Type="http://schemas.openxmlformats.org/officeDocument/2006/relationships/image" Target="../media/image5.png"/><Relationship Id="rId10" Type="http://schemas.openxmlformats.org/officeDocument/2006/relationships/image" Target="../media/image46.svg"/><Relationship Id="rId4" Type="http://schemas.openxmlformats.org/officeDocument/2006/relationships/image" Target="../media/image24.svg"/><Relationship Id="rId9"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27.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2019-09-19T16:53:32Z</dcterms:modified>
</cp:coreProperties>
</file>