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428" r:id="rId2"/>
    <p:sldId id="430" r:id="rId3"/>
    <p:sldId id="431" r:id="rId4"/>
    <p:sldId id="432" r:id="rId5"/>
    <p:sldId id="433" r:id="rId6"/>
    <p:sldId id="434" r:id="rId7"/>
    <p:sldId id="429" r:id="rId8"/>
    <p:sldId id="435" r:id="rId9"/>
    <p:sldId id="436" r:id="rId10"/>
    <p:sldId id="437" r:id="rId11"/>
    <p:sldId id="438" r:id="rId12"/>
    <p:sldId id="439" r:id="rId13"/>
    <p:sldId id="440" r:id="rId14"/>
    <p:sldId id="441" r:id="rId15"/>
    <p:sldId id="442" r:id="rId16"/>
    <p:sldId id="443" r:id="rId17"/>
    <p:sldId id="444" r:id="rId18"/>
    <p:sldId id="445" r:id="rId19"/>
    <p:sldId id="409" r:id="rId20"/>
    <p:sldId id="384" r:id="rId21"/>
    <p:sldId id="385" r:id="rId22"/>
    <p:sldId id="386" r:id="rId23"/>
    <p:sldId id="387" r:id="rId24"/>
    <p:sldId id="390" r:id="rId25"/>
    <p:sldId id="391" r:id="rId26"/>
    <p:sldId id="392" r:id="rId27"/>
    <p:sldId id="393" r:id="rId28"/>
    <p:sldId id="394" r:id="rId29"/>
    <p:sldId id="395" r:id="rId30"/>
    <p:sldId id="396" r:id="rId31"/>
    <p:sldId id="397" r:id="rId32"/>
    <p:sldId id="398"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ACFD8"/>
    <a:srgbClr val="B3CAD4"/>
    <a:srgbClr val="F0F4F6"/>
    <a:srgbClr val="84A8B7"/>
    <a:srgbClr val="80A5B5"/>
    <a:srgbClr val="79A1B2"/>
    <a:srgbClr val="76A0B1"/>
    <a:srgbClr val="8DB0BF"/>
    <a:srgbClr val="6796AA"/>
    <a:srgbClr val="34738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7" d="100"/>
          <a:sy n="87" d="100"/>
        </p:scale>
        <p:origin x="90" y="456"/>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2/2/2017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1541275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346149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69136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1"/>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781507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595543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043255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5442232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2/2/2017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slides.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2/2/2017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8" name="Rectangle 7"/>
          <p:cNvSpPr/>
          <p:nvPr userDrawn="1"/>
        </p:nvSpPr>
        <p:spPr>
          <a:xfrm>
            <a:off x="0" y="1"/>
            <a:ext cx="12192000" cy="6858000"/>
          </a:xfrm>
          <a:prstGeom prst="rect">
            <a:avLst/>
          </a:prstGeom>
          <a:solidFill>
            <a:srgbClr val="BACFD8">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6" r:id="rId13"/>
    <p:sldLayoutId id="2147483667" r:id="rId14"/>
    <p:sldLayoutId id="2147483668" r:id="rId15"/>
    <p:sldLayoutId id="2147483669"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10.jpg"/><Relationship Id="rId7"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 Id="rId9"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hyperlink" Target="http://slides.sage-fox.com/" TargetMode="External"/><Relationship Id="rId5" Type="http://schemas.openxmlformats.org/officeDocument/2006/relationships/image" Target="../media/image15.jpg"/><Relationship Id="rId4" Type="http://schemas.openxmlformats.org/officeDocument/2006/relationships/image" Target="../media/image13.jpg"/></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8.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2.jpg"/><Relationship Id="rId7" Type="http://schemas.openxmlformats.org/officeDocument/2006/relationships/image" Target="../media/image9.jpg"/><Relationship Id="rId2" Type="http://schemas.openxmlformats.org/officeDocument/2006/relationships/notesSlide" Target="../notesSlides/notesSlide2.xml"/><Relationship Id="rId1" Type="http://schemas.openxmlformats.org/officeDocument/2006/relationships/slideLayout" Target="../slideLayouts/slideLayout15.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 Id="rId9"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368800" y="12781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0" name="Freeform 9"/>
          <p:cNvSpPr>
            <a:spLocks noChangeAspect="1"/>
          </p:cNvSpPr>
          <p:nvPr/>
        </p:nvSpPr>
        <p:spPr>
          <a:xfrm>
            <a:off x="0" y="1278128"/>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4188177" y="1507576"/>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288016" y="5842278"/>
            <a:ext cx="3931920" cy="640080"/>
            <a:chOff x="7288016" y="5842278"/>
            <a:chExt cx="3931920" cy="640080"/>
          </a:xfrm>
        </p:grpSpPr>
        <p:grpSp>
          <p:nvGrpSpPr>
            <p:cNvPr id="12" name="Group 11"/>
            <p:cNvGrpSpPr/>
            <p:nvPr/>
          </p:nvGrpSpPr>
          <p:grpSpPr>
            <a:xfrm>
              <a:off x="7288016" y="6282806"/>
              <a:ext cx="3931920" cy="91440"/>
              <a:chOff x="4883665" y="4359681"/>
              <a:chExt cx="3840480" cy="91440"/>
            </a:xfrm>
          </p:grpSpPr>
          <p:grpSp>
            <p:nvGrpSpPr>
              <p:cNvPr id="13" name="Group 12"/>
              <p:cNvGrpSpPr/>
              <p:nvPr/>
            </p:nvGrpSpPr>
            <p:grpSpPr>
              <a:xfrm>
                <a:off x="4883665" y="4359681"/>
                <a:ext cx="1920240" cy="91440"/>
                <a:chOff x="4831644" y="3200400"/>
                <a:chExt cx="1920240" cy="91440"/>
              </a:xfrm>
            </p:grpSpPr>
            <p:sp>
              <p:nvSpPr>
                <p:cNvPr id="19" name="Rectangle 18"/>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p:cNvGrpSpPr/>
              <p:nvPr/>
            </p:nvGrpSpPr>
            <p:grpSpPr>
              <a:xfrm>
                <a:off x="6803905" y="4359681"/>
                <a:ext cx="1920240" cy="91440"/>
                <a:chOff x="4831644" y="3200400"/>
                <a:chExt cx="1920240" cy="91440"/>
              </a:xfrm>
            </p:grpSpPr>
            <p:sp>
              <p:nvSpPr>
                <p:cNvPr id="16" name="Rectangle 15"/>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4" name="Group 33"/>
            <p:cNvGrpSpPr/>
            <p:nvPr/>
          </p:nvGrpSpPr>
          <p:grpSpPr>
            <a:xfrm>
              <a:off x="7300227" y="5842278"/>
              <a:ext cx="3913632" cy="640080"/>
              <a:chOff x="6131121" y="5968686"/>
              <a:chExt cx="3913632" cy="640080"/>
            </a:xfrm>
          </p:grpSpPr>
          <p:grpSp>
            <p:nvGrpSpPr>
              <p:cNvPr id="35" name="Group 34"/>
              <p:cNvGrpSpPr>
                <a:grpSpLocks noChangeAspect="1"/>
              </p:cNvGrpSpPr>
              <p:nvPr/>
            </p:nvGrpSpPr>
            <p:grpSpPr>
              <a:xfrm>
                <a:off x="6131121" y="6154077"/>
                <a:ext cx="3913632" cy="288928"/>
                <a:chOff x="6373810" y="5881913"/>
                <a:chExt cx="4472722" cy="330203"/>
              </a:xfrm>
            </p:grpSpPr>
            <p:sp>
              <p:nvSpPr>
                <p:cNvPr id="37" name="Rounded Rectangle 9"/>
                <p:cNvSpPr/>
                <p:nvPr/>
              </p:nvSpPr>
              <p:spPr>
                <a:xfrm>
                  <a:off x="6373810" y="5881913"/>
                  <a:ext cx="4472722" cy="307777"/>
                </a:xfrm>
                <a:prstGeom prst="rect">
                  <a:avLst/>
                </a:prstGeom>
                <a:solidFill>
                  <a:srgbClr val="34738D">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TextBox 37">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15, 2017</a:t>
                  </a:r>
                </a:p>
              </p:txBody>
            </p:sp>
          </p:grpSp>
          <p:sp>
            <p:nvSpPr>
              <p:cNvPr id="36" name="Oval 35"/>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23048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900" decel="100000" fill="hold"/>
                                        <p:tgtEl>
                                          <p:spTgt spid="2"/>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89" name="Shape 4468"/>
          <p:cNvSpPr/>
          <p:nvPr/>
        </p:nvSpPr>
        <p:spPr>
          <a:xfrm>
            <a:off x="9332725" y="5142350"/>
            <a:ext cx="452512" cy="467467"/>
          </a:xfrm>
          <a:custGeom>
            <a:avLst/>
            <a:gdLst/>
            <a:ahLst/>
            <a:cxnLst>
              <a:cxn ang="0">
                <a:pos x="wd2" y="hd2"/>
              </a:cxn>
              <a:cxn ang="5400000">
                <a:pos x="wd2" y="hd2"/>
              </a:cxn>
              <a:cxn ang="10800000">
                <a:pos x="wd2" y="hd2"/>
              </a:cxn>
              <a:cxn ang="16200000">
                <a:pos x="wd2" y="hd2"/>
              </a:cxn>
            </a:cxnLst>
            <a:rect l="0" t="0" r="r" b="b"/>
            <a:pathLst>
              <a:path w="21581" h="21558" extrusionOk="0">
                <a:moveTo>
                  <a:pt x="18733" y="658"/>
                </a:moveTo>
                <a:lnTo>
                  <a:pt x="16670" y="2209"/>
                </a:lnTo>
                <a:lnTo>
                  <a:pt x="14765" y="2339"/>
                </a:lnTo>
                <a:lnTo>
                  <a:pt x="12762" y="2402"/>
                </a:lnTo>
                <a:lnTo>
                  <a:pt x="10425" y="2465"/>
                </a:lnTo>
                <a:lnTo>
                  <a:pt x="9417" y="2371"/>
                </a:lnTo>
                <a:lnTo>
                  <a:pt x="7182" y="1741"/>
                </a:lnTo>
                <a:lnTo>
                  <a:pt x="5928" y="986"/>
                </a:lnTo>
                <a:lnTo>
                  <a:pt x="2223" y="50"/>
                </a:lnTo>
                <a:cubicBezTo>
                  <a:pt x="1842" y="-42"/>
                  <a:pt x="1439" y="-7"/>
                  <a:pt x="1081" y="148"/>
                </a:cubicBezTo>
                <a:cubicBezTo>
                  <a:pt x="407" y="441"/>
                  <a:pt x="-19" y="1097"/>
                  <a:pt x="1" y="1812"/>
                </a:cubicBezTo>
                <a:lnTo>
                  <a:pt x="206" y="2817"/>
                </a:lnTo>
                <a:lnTo>
                  <a:pt x="1116" y="4768"/>
                </a:lnTo>
                <a:lnTo>
                  <a:pt x="2379" y="5527"/>
                </a:lnTo>
                <a:lnTo>
                  <a:pt x="3350" y="7943"/>
                </a:lnTo>
                <a:lnTo>
                  <a:pt x="3740" y="8875"/>
                </a:lnTo>
                <a:lnTo>
                  <a:pt x="3934" y="10287"/>
                </a:lnTo>
                <a:lnTo>
                  <a:pt x="3319" y="11326"/>
                </a:lnTo>
                <a:lnTo>
                  <a:pt x="2544" y="12459"/>
                </a:lnTo>
                <a:lnTo>
                  <a:pt x="3222" y="14308"/>
                </a:lnTo>
                <a:lnTo>
                  <a:pt x="4571" y="17577"/>
                </a:lnTo>
                <a:lnTo>
                  <a:pt x="5537" y="18049"/>
                </a:lnTo>
                <a:lnTo>
                  <a:pt x="6410" y="19835"/>
                </a:lnTo>
                <a:lnTo>
                  <a:pt x="6410" y="21279"/>
                </a:lnTo>
                <a:lnTo>
                  <a:pt x="8535" y="21558"/>
                </a:lnTo>
                <a:lnTo>
                  <a:pt x="9993" y="21307"/>
                </a:lnTo>
                <a:cubicBezTo>
                  <a:pt x="10449" y="21294"/>
                  <a:pt x="10895" y="21175"/>
                  <a:pt x="11293" y="20960"/>
                </a:cubicBezTo>
                <a:cubicBezTo>
                  <a:pt x="11865" y="20652"/>
                  <a:pt x="12310" y="20163"/>
                  <a:pt x="12556" y="19576"/>
                </a:cubicBezTo>
                <a:lnTo>
                  <a:pt x="13588" y="17691"/>
                </a:lnTo>
                <a:lnTo>
                  <a:pt x="14356" y="17038"/>
                </a:lnTo>
                <a:lnTo>
                  <a:pt x="16077" y="17971"/>
                </a:lnTo>
                <a:lnTo>
                  <a:pt x="17787" y="16405"/>
                </a:lnTo>
                <a:lnTo>
                  <a:pt x="18177" y="14835"/>
                </a:lnTo>
                <a:cubicBezTo>
                  <a:pt x="18027" y="14173"/>
                  <a:pt x="18027" y="13487"/>
                  <a:pt x="18177" y="12825"/>
                </a:cubicBezTo>
                <a:cubicBezTo>
                  <a:pt x="18365" y="12001"/>
                  <a:pt x="18779" y="11241"/>
                  <a:pt x="19376" y="10626"/>
                </a:cubicBezTo>
                <a:lnTo>
                  <a:pt x="20249" y="9714"/>
                </a:lnTo>
                <a:lnTo>
                  <a:pt x="21516" y="6704"/>
                </a:lnTo>
                <a:lnTo>
                  <a:pt x="21581" y="4375"/>
                </a:lnTo>
                <a:lnTo>
                  <a:pt x="20704" y="1732"/>
                </a:lnTo>
                <a:lnTo>
                  <a:pt x="20127" y="985"/>
                </a:lnTo>
                <a:lnTo>
                  <a:pt x="18733" y="658"/>
                </a:lnTo>
                <a:close/>
              </a:path>
            </a:pathLst>
          </a:custGeom>
          <a:solidFill>
            <a:srgbClr val="B0B0B0"/>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8" name="Shape 4467"/>
          <p:cNvSpPr/>
          <p:nvPr/>
        </p:nvSpPr>
        <p:spPr>
          <a:xfrm>
            <a:off x="8963449" y="4049479"/>
            <a:ext cx="1103546" cy="838866"/>
          </a:xfrm>
          <a:custGeom>
            <a:avLst/>
            <a:gdLst/>
            <a:ahLst/>
            <a:cxnLst>
              <a:cxn ang="0">
                <a:pos x="wd2" y="hd2"/>
              </a:cxn>
              <a:cxn ang="5400000">
                <a:pos x="wd2" y="hd2"/>
              </a:cxn>
              <a:cxn ang="10800000">
                <a:pos x="wd2" y="hd2"/>
              </a:cxn>
              <a:cxn ang="16200000">
                <a:pos x="wd2" y="hd2"/>
              </a:cxn>
            </a:cxnLst>
            <a:rect l="0" t="0" r="r" b="b"/>
            <a:pathLst>
              <a:path w="21600" h="21600" extrusionOk="0">
                <a:moveTo>
                  <a:pt x="1995" y="17411"/>
                </a:moveTo>
                <a:lnTo>
                  <a:pt x="1240" y="17183"/>
                </a:lnTo>
                <a:lnTo>
                  <a:pt x="649" y="17554"/>
                </a:lnTo>
                <a:lnTo>
                  <a:pt x="200" y="17240"/>
                </a:lnTo>
                <a:lnTo>
                  <a:pt x="0" y="16368"/>
                </a:lnTo>
                <a:lnTo>
                  <a:pt x="738" y="145"/>
                </a:lnTo>
                <a:lnTo>
                  <a:pt x="1581" y="275"/>
                </a:lnTo>
                <a:lnTo>
                  <a:pt x="2460" y="0"/>
                </a:lnTo>
                <a:lnTo>
                  <a:pt x="3325" y="263"/>
                </a:lnTo>
                <a:lnTo>
                  <a:pt x="3206" y="1364"/>
                </a:lnTo>
                <a:lnTo>
                  <a:pt x="3806" y="2113"/>
                </a:lnTo>
                <a:lnTo>
                  <a:pt x="4007" y="3157"/>
                </a:lnTo>
                <a:lnTo>
                  <a:pt x="5272" y="2858"/>
                </a:lnTo>
                <a:lnTo>
                  <a:pt x="5925" y="3473"/>
                </a:lnTo>
                <a:lnTo>
                  <a:pt x="5885" y="4989"/>
                </a:lnTo>
                <a:lnTo>
                  <a:pt x="7072" y="5809"/>
                </a:lnTo>
                <a:lnTo>
                  <a:pt x="8541" y="8663"/>
                </a:lnTo>
                <a:lnTo>
                  <a:pt x="9671" y="8819"/>
                </a:lnTo>
                <a:lnTo>
                  <a:pt x="10505" y="8013"/>
                </a:lnTo>
                <a:lnTo>
                  <a:pt x="11688" y="8812"/>
                </a:lnTo>
                <a:lnTo>
                  <a:pt x="12902" y="9182"/>
                </a:lnTo>
                <a:lnTo>
                  <a:pt x="14605" y="9076"/>
                </a:lnTo>
                <a:lnTo>
                  <a:pt x="15924" y="9533"/>
                </a:lnTo>
                <a:lnTo>
                  <a:pt x="17448" y="11181"/>
                </a:lnTo>
                <a:lnTo>
                  <a:pt x="17660" y="11915"/>
                </a:lnTo>
                <a:lnTo>
                  <a:pt x="17400" y="12486"/>
                </a:lnTo>
                <a:lnTo>
                  <a:pt x="17634" y="13593"/>
                </a:lnTo>
                <a:lnTo>
                  <a:pt x="19785" y="15015"/>
                </a:lnTo>
                <a:lnTo>
                  <a:pt x="21600" y="15891"/>
                </a:lnTo>
                <a:lnTo>
                  <a:pt x="21067" y="16514"/>
                </a:lnTo>
                <a:lnTo>
                  <a:pt x="20390" y="16828"/>
                </a:lnTo>
                <a:lnTo>
                  <a:pt x="19815" y="17215"/>
                </a:lnTo>
                <a:lnTo>
                  <a:pt x="19217" y="17267"/>
                </a:lnTo>
                <a:lnTo>
                  <a:pt x="18715" y="17318"/>
                </a:lnTo>
                <a:lnTo>
                  <a:pt x="18115" y="17318"/>
                </a:lnTo>
                <a:lnTo>
                  <a:pt x="17343" y="17421"/>
                </a:lnTo>
                <a:lnTo>
                  <a:pt x="16664" y="17472"/>
                </a:lnTo>
                <a:lnTo>
                  <a:pt x="15718" y="17663"/>
                </a:lnTo>
                <a:lnTo>
                  <a:pt x="15250" y="18713"/>
                </a:lnTo>
                <a:lnTo>
                  <a:pt x="14480" y="19309"/>
                </a:lnTo>
                <a:lnTo>
                  <a:pt x="14002" y="19554"/>
                </a:lnTo>
                <a:lnTo>
                  <a:pt x="13214" y="19748"/>
                </a:lnTo>
                <a:lnTo>
                  <a:pt x="12514" y="19798"/>
                </a:lnTo>
                <a:lnTo>
                  <a:pt x="12074" y="20376"/>
                </a:lnTo>
                <a:lnTo>
                  <a:pt x="12434" y="20899"/>
                </a:lnTo>
                <a:lnTo>
                  <a:pt x="12313" y="21600"/>
                </a:lnTo>
                <a:lnTo>
                  <a:pt x="11758" y="21600"/>
                </a:lnTo>
                <a:lnTo>
                  <a:pt x="11521" y="20870"/>
                </a:lnTo>
                <a:lnTo>
                  <a:pt x="10816" y="19941"/>
                </a:lnTo>
                <a:lnTo>
                  <a:pt x="10254" y="19311"/>
                </a:lnTo>
                <a:lnTo>
                  <a:pt x="9746" y="19047"/>
                </a:lnTo>
                <a:lnTo>
                  <a:pt x="9148" y="18889"/>
                </a:lnTo>
                <a:lnTo>
                  <a:pt x="8777" y="18713"/>
                </a:lnTo>
                <a:lnTo>
                  <a:pt x="8671" y="18192"/>
                </a:lnTo>
                <a:lnTo>
                  <a:pt x="9193" y="17632"/>
                </a:lnTo>
                <a:lnTo>
                  <a:pt x="9447" y="17175"/>
                </a:lnTo>
                <a:lnTo>
                  <a:pt x="8992" y="16349"/>
                </a:lnTo>
                <a:lnTo>
                  <a:pt x="8671" y="16876"/>
                </a:lnTo>
                <a:lnTo>
                  <a:pt x="8327" y="17610"/>
                </a:lnTo>
                <a:lnTo>
                  <a:pt x="7702" y="18254"/>
                </a:lnTo>
                <a:lnTo>
                  <a:pt x="6926" y="18605"/>
                </a:lnTo>
                <a:lnTo>
                  <a:pt x="6260" y="18957"/>
                </a:lnTo>
                <a:lnTo>
                  <a:pt x="5352" y="19537"/>
                </a:lnTo>
                <a:lnTo>
                  <a:pt x="4954" y="19379"/>
                </a:lnTo>
                <a:lnTo>
                  <a:pt x="4595" y="18594"/>
                </a:lnTo>
                <a:lnTo>
                  <a:pt x="4117" y="18124"/>
                </a:lnTo>
                <a:lnTo>
                  <a:pt x="3639" y="17968"/>
                </a:lnTo>
                <a:lnTo>
                  <a:pt x="3052" y="18074"/>
                </a:lnTo>
                <a:lnTo>
                  <a:pt x="2495" y="17849"/>
                </a:lnTo>
                <a:lnTo>
                  <a:pt x="1995" y="17411"/>
                </a:lnTo>
                <a:close/>
              </a:path>
            </a:pathLst>
          </a:custGeom>
          <a:solidFill>
            <a:srgbClr val="9C9C9C"/>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7" name="Shape 4466"/>
          <p:cNvSpPr/>
          <p:nvPr/>
        </p:nvSpPr>
        <p:spPr>
          <a:xfrm>
            <a:off x="9001868" y="3249035"/>
            <a:ext cx="1690539" cy="1419455"/>
          </a:xfrm>
          <a:custGeom>
            <a:avLst/>
            <a:gdLst/>
            <a:ahLst/>
            <a:cxnLst>
              <a:cxn ang="0">
                <a:pos x="wd2" y="hd2"/>
              </a:cxn>
              <a:cxn ang="5400000">
                <a:pos x="wd2" y="hd2"/>
              </a:cxn>
              <a:cxn ang="10800000">
                <a:pos x="wd2" y="hd2"/>
              </a:cxn>
              <a:cxn ang="16200000">
                <a:pos x="wd2" y="hd2"/>
              </a:cxn>
            </a:cxnLst>
            <a:rect l="0" t="0" r="r" b="b"/>
            <a:pathLst>
              <a:path w="21600" h="21600" extrusionOk="0">
                <a:moveTo>
                  <a:pt x="21540" y="955"/>
                </a:moveTo>
                <a:lnTo>
                  <a:pt x="20772" y="940"/>
                </a:lnTo>
                <a:lnTo>
                  <a:pt x="19268" y="1019"/>
                </a:lnTo>
                <a:lnTo>
                  <a:pt x="18863" y="1514"/>
                </a:lnTo>
                <a:lnTo>
                  <a:pt x="18827" y="2023"/>
                </a:lnTo>
                <a:lnTo>
                  <a:pt x="18118" y="2158"/>
                </a:lnTo>
                <a:lnTo>
                  <a:pt x="17714" y="2335"/>
                </a:lnTo>
                <a:lnTo>
                  <a:pt x="16728" y="1466"/>
                </a:lnTo>
                <a:lnTo>
                  <a:pt x="16152" y="1333"/>
                </a:lnTo>
                <a:lnTo>
                  <a:pt x="15548" y="1115"/>
                </a:lnTo>
                <a:lnTo>
                  <a:pt x="15186" y="1167"/>
                </a:lnTo>
                <a:lnTo>
                  <a:pt x="14675" y="1318"/>
                </a:lnTo>
                <a:lnTo>
                  <a:pt x="14181" y="1256"/>
                </a:lnTo>
                <a:lnTo>
                  <a:pt x="13307" y="1565"/>
                </a:lnTo>
                <a:lnTo>
                  <a:pt x="474" y="0"/>
                </a:lnTo>
                <a:lnTo>
                  <a:pt x="0" y="12443"/>
                </a:lnTo>
                <a:lnTo>
                  <a:pt x="609" y="12454"/>
                </a:lnTo>
                <a:lnTo>
                  <a:pt x="1014" y="12299"/>
                </a:lnTo>
                <a:lnTo>
                  <a:pt x="1511" y="12412"/>
                </a:lnTo>
                <a:lnTo>
                  <a:pt x="1511" y="13129"/>
                </a:lnTo>
                <a:lnTo>
                  <a:pt x="1893" y="13553"/>
                </a:lnTo>
                <a:lnTo>
                  <a:pt x="2015" y="14190"/>
                </a:lnTo>
                <a:lnTo>
                  <a:pt x="2555" y="14118"/>
                </a:lnTo>
                <a:lnTo>
                  <a:pt x="2942" y="14025"/>
                </a:lnTo>
                <a:lnTo>
                  <a:pt x="3164" y="14242"/>
                </a:lnTo>
                <a:lnTo>
                  <a:pt x="3138" y="14582"/>
                </a:lnTo>
                <a:lnTo>
                  <a:pt x="3234" y="15318"/>
                </a:lnTo>
                <a:lnTo>
                  <a:pt x="3640" y="15442"/>
                </a:lnTo>
                <a:lnTo>
                  <a:pt x="4153" y="15896"/>
                </a:lnTo>
                <a:lnTo>
                  <a:pt x="4405" y="16320"/>
                </a:lnTo>
                <a:lnTo>
                  <a:pt x="4734" y="16850"/>
                </a:lnTo>
                <a:lnTo>
                  <a:pt x="4906" y="17179"/>
                </a:lnTo>
                <a:lnTo>
                  <a:pt x="5085" y="17456"/>
                </a:lnTo>
                <a:lnTo>
                  <a:pt x="5828" y="17456"/>
                </a:lnTo>
                <a:lnTo>
                  <a:pt x="6280" y="17009"/>
                </a:lnTo>
                <a:lnTo>
                  <a:pt x="6630" y="17243"/>
                </a:lnTo>
                <a:lnTo>
                  <a:pt x="7309" y="17586"/>
                </a:lnTo>
                <a:lnTo>
                  <a:pt x="7924" y="17699"/>
                </a:lnTo>
                <a:lnTo>
                  <a:pt x="8963" y="17667"/>
                </a:lnTo>
                <a:lnTo>
                  <a:pt x="9797" y="17885"/>
                </a:lnTo>
                <a:lnTo>
                  <a:pt x="10207" y="18248"/>
                </a:lnTo>
                <a:lnTo>
                  <a:pt x="10745" y="18765"/>
                </a:lnTo>
                <a:lnTo>
                  <a:pt x="10919" y="19231"/>
                </a:lnTo>
                <a:lnTo>
                  <a:pt x="10685" y="19571"/>
                </a:lnTo>
                <a:lnTo>
                  <a:pt x="10945" y="20223"/>
                </a:lnTo>
                <a:lnTo>
                  <a:pt x="11691" y="20781"/>
                </a:lnTo>
                <a:lnTo>
                  <a:pt x="12524" y="21216"/>
                </a:lnTo>
                <a:lnTo>
                  <a:pt x="13255" y="21455"/>
                </a:lnTo>
                <a:lnTo>
                  <a:pt x="13507" y="21600"/>
                </a:lnTo>
                <a:lnTo>
                  <a:pt x="13577" y="20605"/>
                </a:lnTo>
                <a:lnTo>
                  <a:pt x="13828" y="19504"/>
                </a:lnTo>
                <a:lnTo>
                  <a:pt x="14000" y="18710"/>
                </a:lnTo>
                <a:lnTo>
                  <a:pt x="14234" y="18152"/>
                </a:lnTo>
                <a:lnTo>
                  <a:pt x="14408" y="17561"/>
                </a:lnTo>
                <a:lnTo>
                  <a:pt x="14581" y="17151"/>
                </a:lnTo>
                <a:lnTo>
                  <a:pt x="14858" y="16737"/>
                </a:lnTo>
                <a:lnTo>
                  <a:pt x="15172" y="16207"/>
                </a:lnTo>
                <a:lnTo>
                  <a:pt x="15302" y="15939"/>
                </a:lnTo>
                <a:lnTo>
                  <a:pt x="15560" y="15288"/>
                </a:lnTo>
                <a:lnTo>
                  <a:pt x="15761" y="14802"/>
                </a:lnTo>
                <a:lnTo>
                  <a:pt x="15951" y="14222"/>
                </a:lnTo>
                <a:lnTo>
                  <a:pt x="16099" y="13796"/>
                </a:lnTo>
                <a:lnTo>
                  <a:pt x="16560" y="12977"/>
                </a:lnTo>
                <a:lnTo>
                  <a:pt x="16793" y="12762"/>
                </a:lnTo>
                <a:lnTo>
                  <a:pt x="17114" y="12315"/>
                </a:lnTo>
                <a:lnTo>
                  <a:pt x="17323" y="11818"/>
                </a:lnTo>
                <a:lnTo>
                  <a:pt x="17817" y="11612"/>
                </a:lnTo>
                <a:lnTo>
                  <a:pt x="18208" y="11364"/>
                </a:lnTo>
                <a:lnTo>
                  <a:pt x="18577" y="11078"/>
                </a:lnTo>
                <a:cubicBezTo>
                  <a:pt x="18652" y="10924"/>
                  <a:pt x="18714" y="10761"/>
                  <a:pt x="18760" y="10591"/>
                </a:cubicBezTo>
                <a:cubicBezTo>
                  <a:pt x="18818" y="10383"/>
                  <a:pt x="18853" y="10167"/>
                  <a:pt x="18865" y="9948"/>
                </a:cubicBezTo>
                <a:lnTo>
                  <a:pt x="19256" y="9243"/>
                </a:lnTo>
                <a:cubicBezTo>
                  <a:pt x="19329" y="9121"/>
                  <a:pt x="19404" y="9001"/>
                  <a:pt x="19480" y="8881"/>
                </a:cubicBezTo>
                <a:cubicBezTo>
                  <a:pt x="19632" y="8641"/>
                  <a:pt x="19789" y="8406"/>
                  <a:pt x="19950" y="8175"/>
                </a:cubicBezTo>
                <a:cubicBezTo>
                  <a:pt x="20018" y="7987"/>
                  <a:pt x="20062" y="7788"/>
                  <a:pt x="20080" y="7584"/>
                </a:cubicBezTo>
                <a:cubicBezTo>
                  <a:pt x="20107" y="7283"/>
                  <a:pt x="20077" y="6979"/>
                  <a:pt x="19993" y="6693"/>
                </a:cubicBezTo>
                <a:lnTo>
                  <a:pt x="20019" y="6298"/>
                </a:lnTo>
                <a:lnTo>
                  <a:pt x="20452" y="5700"/>
                </a:lnTo>
                <a:cubicBezTo>
                  <a:pt x="20508" y="5619"/>
                  <a:pt x="20557" y="5533"/>
                  <a:pt x="20599" y="5442"/>
                </a:cubicBezTo>
                <a:cubicBezTo>
                  <a:pt x="20688" y="5252"/>
                  <a:pt x="20747" y="5044"/>
                  <a:pt x="20773" y="4829"/>
                </a:cubicBezTo>
                <a:lnTo>
                  <a:pt x="21057" y="3798"/>
                </a:lnTo>
                <a:lnTo>
                  <a:pt x="21185" y="3057"/>
                </a:lnTo>
                <a:lnTo>
                  <a:pt x="21429" y="2550"/>
                </a:lnTo>
                <a:lnTo>
                  <a:pt x="21429" y="1826"/>
                </a:lnTo>
                <a:lnTo>
                  <a:pt x="21600" y="1406"/>
                </a:lnTo>
                <a:lnTo>
                  <a:pt x="21540" y="955"/>
                </a:lnTo>
                <a:close/>
              </a:path>
            </a:pathLst>
          </a:custGeom>
          <a:solidFill>
            <a:srgbClr val="888888"/>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5" name="Shape 4464"/>
          <p:cNvSpPr/>
          <p:nvPr/>
        </p:nvSpPr>
        <p:spPr>
          <a:xfrm>
            <a:off x="8677421" y="463490"/>
            <a:ext cx="2061944" cy="2945634"/>
          </a:xfrm>
          <a:custGeom>
            <a:avLst/>
            <a:gdLst/>
            <a:ahLst/>
            <a:cxnLst>
              <a:cxn ang="0">
                <a:pos x="wd2" y="hd2"/>
              </a:cxn>
              <a:cxn ang="5400000">
                <a:pos x="wd2" y="hd2"/>
              </a:cxn>
              <a:cxn ang="10800000">
                <a:pos x="wd2" y="hd2"/>
              </a:cxn>
              <a:cxn ang="16200000">
                <a:pos x="wd2" y="hd2"/>
              </a:cxn>
            </a:cxnLst>
            <a:rect l="0" t="0" r="r" b="b"/>
            <a:pathLst>
              <a:path w="21600" h="21600" extrusionOk="0">
                <a:moveTo>
                  <a:pt x="465" y="6521"/>
                </a:moveTo>
                <a:lnTo>
                  <a:pt x="0" y="17019"/>
                </a:lnTo>
                <a:lnTo>
                  <a:pt x="4107" y="17213"/>
                </a:lnTo>
                <a:lnTo>
                  <a:pt x="3812" y="20463"/>
                </a:lnTo>
                <a:lnTo>
                  <a:pt x="14304" y="21225"/>
                </a:lnTo>
                <a:lnTo>
                  <a:pt x="14729" y="21136"/>
                </a:lnTo>
                <a:lnTo>
                  <a:pt x="15041" y="21077"/>
                </a:lnTo>
                <a:lnTo>
                  <a:pt x="15391" y="21092"/>
                </a:lnTo>
                <a:lnTo>
                  <a:pt x="15897" y="21007"/>
                </a:lnTo>
                <a:lnTo>
                  <a:pt x="16268" y="21032"/>
                </a:lnTo>
                <a:lnTo>
                  <a:pt x="16717" y="21127"/>
                </a:lnTo>
                <a:lnTo>
                  <a:pt x="17035" y="21156"/>
                </a:lnTo>
                <a:lnTo>
                  <a:pt x="17312" y="21331"/>
                </a:lnTo>
                <a:lnTo>
                  <a:pt x="17695" y="21546"/>
                </a:lnTo>
                <a:lnTo>
                  <a:pt x="17944" y="21600"/>
                </a:lnTo>
                <a:lnTo>
                  <a:pt x="18234" y="21526"/>
                </a:lnTo>
                <a:lnTo>
                  <a:pt x="18448" y="21486"/>
                </a:lnTo>
                <a:lnTo>
                  <a:pt x="18865" y="21402"/>
                </a:lnTo>
                <a:lnTo>
                  <a:pt x="18943" y="21172"/>
                </a:lnTo>
                <a:lnTo>
                  <a:pt x="19200" y="20966"/>
                </a:lnTo>
                <a:lnTo>
                  <a:pt x="19542" y="20951"/>
                </a:lnTo>
                <a:lnTo>
                  <a:pt x="19982" y="20951"/>
                </a:lnTo>
                <a:lnTo>
                  <a:pt x="20364" y="20936"/>
                </a:lnTo>
                <a:lnTo>
                  <a:pt x="20672" y="20906"/>
                </a:lnTo>
                <a:lnTo>
                  <a:pt x="21035" y="20921"/>
                </a:lnTo>
                <a:lnTo>
                  <a:pt x="21078" y="20195"/>
                </a:lnTo>
                <a:lnTo>
                  <a:pt x="21036" y="19712"/>
                </a:lnTo>
                <a:lnTo>
                  <a:pt x="20973" y="19127"/>
                </a:lnTo>
                <a:lnTo>
                  <a:pt x="21015" y="18792"/>
                </a:lnTo>
                <a:lnTo>
                  <a:pt x="21058" y="18608"/>
                </a:lnTo>
                <a:lnTo>
                  <a:pt x="20836" y="18197"/>
                </a:lnTo>
                <a:cubicBezTo>
                  <a:pt x="20928" y="18178"/>
                  <a:pt x="21019" y="18159"/>
                  <a:pt x="21111" y="18140"/>
                </a:cubicBezTo>
                <a:cubicBezTo>
                  <a:pt x="21202" y="18121"/>
                  <a:pt x="21294" y="18102"/>
                  <a:pt x="21386" y="18083"/>
                </a:cubicBezTo>
                <a:lnTo>
                  <a:pt x="21536" y="17693"/>
                </a:lnTo>
                <a:lnTo>
                  <a:pt x="21600" y="17404"/>
                </a:lnTo>
                <a:lnTo>
                  <a:pt x="21366" y="17095"/>
                </a:lnTo>
                <a:lnTo>
                  <a:pt x="21295" y="17307"/>
                </a:lnTo>
                <a:lnTo>
                  <a:pt x="21338" y="17656"/>
                </a:lnTo>
                <a:lnTo>
                  <a:pt x="21088" y="17967"/>
                </a:lnTo>
                <a:lnTo>
                  <a:pt x="20834" y="17957"/>
                </a:lnTo>
                <a:lnTo>
                  <a:pt x="20692" y="17633"/>
                </a:lnTo>
                <a:lnTo>
                  <a:pt x="20593" y="17444"/>
                </a:lnTo>
                <a:lnTo>
                  <a:pt x="20371" y="17230"/>
                </a:lnTo>
                <a:lnTo>
                  <a:pt x="20193" y="16971"/>
                </a:lnTo>
                <a:lnTo>
                  <a:pt x="19791" y="16558"/>
                </a:lnTo>
                <a:lnTo>
                  <a:pt x="19518" y="16234"/>
                </a:lnTo>
                <a:lnTo>
                  <a:pt x="19155" y="16129"/>
                </a:lnTo>
                <a:lnTo>
                  <a:pt x="19112" y="15849"/>
                </a:lnTo>
                <a:lnTo>
                  <a:pt x="18756" y="15589"/>
                </a:lnTo>
                <a:lnTo>
                  <a:pt x="18460" y="15484"/>
                </a:lnTo>
                <a:lnTo>
                  <a:pt x="18338" y="15361"/>
                </a:lnTo>
                <a:lnTo>
                  <a:pt x="18295" y="15046"/>
                </a:lnTo>
                <a:lnTo>
                  <a:pt x="18460" y="14822"/>
                </a:lnTo>
                <a:lnTo>
                  <a:pt x="18546" y="14568"/>
                </a:lnTo>
                <a:lnTo>
                  <a:pt x="18503" y="14278"/>
                </a:lnTo>
                <a:lnTo>
                  <a:pt x="18310" y="14133"/>
                </a:lnTo>
                <a:lnTo>
                  <a:pt x="18097" y="14153"/>
                </a:lnTo>
                <a:lnTo>
                  <a:pt x="17961" y="14272"/>
                </a:lnTo>
                <a:lnTo>
                  <a:pt x="17694" y="14064"/>
                </a:lnTo>
                <a:lnTo>
                  <a:pt x="17503" y="14000"/>
                </a:lnTo>
                <a:lnTo>
                  <a:pt x="17283" y="14014"/>
                </a:lnTo>
                <a:cubicBezTo>
                  <a:pt x="17283" y="14040"/>
                  <a:pt x="17283" y="14065"/>
                  <a:pt x="17283" y="14091"/>
                </a:cubicBezTo>
                <a:cubicBezTo>
                  <a:pt x="17283" y="14117"/>
                  <a:pt x="17283" y="14143"/>
                  <a:pt x="17283" y="14168"/>
                </a:cubicBezTo>
                <a:lnTo>
                  <a:pt x="16893" y="13930"/>
                </a:lnTo>
                <a:lnTo>
                  <a:pt x="16872" y="13741"/>
                </a:lnTo>
                <a:lnTo>
                  <a:pt x="16909" y="13331"/>
                </a:lnTo>
                <a:lnTo>
                  <a:pt x="16774" y="12933"/>
                </a:lnTo>
                <a:lnTo>
                  <a:pt x="16610" y="12711"/>
                </a:lnTo>
                <a:lnTo>
                  <a:pt x="16320" y="12514"/>
                </a:lnTo>
                <a:lnTo>
                  <a:pt x="16162" y="12409"/>
                </a:lnTo>
                <a:lnTo>
                  <a:pt x="16000" y="12098"/>
                </a:lnTo>
                <a:lnTo>
                  <a:pt x="16000" y="11818"/>
                </a:lnTo>
                <a:lnTo>
                  <a:pt x="15936" y="11478"/>
                </a:lnTo>
                <a:lnTo>
                  <a:pt x="15750" y="11403"/>
                </a:lnTo>
                <a:lnTo>
                  <a:pt x="15495" y="11313"/>
                </a:lnTo>
                <a:lnTo>
                  <a:pt x="15331" y="11194"/>
                </a:lnTo>
                <a:lnTo>
                  <a:pt x="14989" y="11014"/>
                </a:lnTo>
                <a:lnTo>
                  <a:pt x="14675" y="10969"/>
                </a:lnTo>
                <a:lnTo>
                  <a:pt x="14392" y="10870"/>
                </a:lnTo>
                <a:lnTo>
                  <a:pt x="14370" y="10678"/>
                </a:lnTo>
                <a:lnTo>
                  <a:pt x="14206" y="10518"/>
                </a:lnTo>
                <a:lnTo>
                  <a:pt x="13992" y="10407"/>
                </a:lnTo>
                <a:lnTo>
                  <a:pt x="13821" y="10332"/>
                </a:lnTo>
                <a:lnTo>
                  <a:pt x="13586" y="10212"/>
                </a:lnTo>
                <a:lnTo>
                  <a:pt x="13159" y="10183"/>
                </a:lnTo>
                <a:lnTo>
                  <a:pt x="12861" y="9930"/>
                </a:lnTo>
                <a:lnTo>
                  <a:pt x="12741" y="9780"/>
                </a:lnTo>
                <a:lnTo>
                  <a:pt x="12719" y="9576"/>
                </a:lnTo>
                <a:lnTo>
                  <a:pt x="12827" y="9176"/>
                </a:lnTo>
                <a:lnTo>
                  <a:pt x="12762" y="8971"/>
                </a:lnTo>
                <a:lnTo>
                  <a:pt x="12399" y="8881"/>
                </a:lnTo>
                <a:lnTo>
                  <a:pt x="12215" y="8687"/>
                </a:lnTo>
                <a:lnTo>
                  <a:pt x="12343" y="8493"/>
                </a:lnTo>
                <a:lnTo>
                  <a:pt x="12400" y="8328"/>
                </a:lnTo>
                <a:lnTo>
                  <a:pt x="12443" y="7814"/>
                </a:lnTo>
                <a:lnTo>
                  <a:pt x="12508" y="7383"/>
                </a:lnTo>
                <a:lnTo>
                  <a:pt x="12073" y="7269"/>
                </a:lnTo>
                <a:lnTo>
                  <a:pt x="11911" y="7094"/>
                </a:lnTo>
                <a:lnTo>
                  <a:pt x="11846" y="6724"/>
                </a:lnTo>
                <a:lnTo>
                  <a:pt x="11932" y="6504"/>
                </a:lnTo>
                <a:lnTo>
                  <a:pt x="11768" y="6217"/>
                </a:lnTo>
                <a:lnTo>
                  <a:pt x="11486" y="5940"/>
                </a:lnTo>
                <a:lnTo>
                  <a:pt x="11400" y="5667"/>
                </a:lnTo>
                <a:cubicBezTo>
                  <a:pt x="11493" y="5596"/>
                  <a:pt x="11576" y="5520"/>
                  <a:pt x="11650" y="5439"/>
                </a:cubicBezTo>
                <a:cubicBezTo>
                  <a:pt x="11711" y="5372"/>
                  <a:pt x="11766" y="5302"/>
                  <a:pt x="11813" y="5229"/>
                </a:cubicBezTo>
                <a:lnTo>
                  <a:pt x="11770" y="5033"/>
                </a:lnTo>
                <a:lnTo>
                  <a:pt x="11250" y="4841"/>
                </a:lnTo>
                <a:lnTo>
                  <a:pt x="10954" y="4578"/>
                </a:lnTo>
                <a:lnTo>
                  <a:pt x="10833" y="4413"/>
                </a:lnTo>
                <a:lnTo>
                  <a:pt x="10408" y="4283"/>
                </a:lnTo>
                <a:lnTo>
                  <a:pt x="10002" y="4400"/>
                </a:lnTo>
                <a:lnTo>
                  <a:pt x="9671" y="4445"/>
                </a:lnTo>
                <a:lnTo>
                  <a:pt x="9463" y="4274"/>
                </a:lnTo>
                <a:lnTo>
                  <a:pt x="9378" y="3905"/>
                </a:lnTo>
                <a:lnTo>
                  <a:pt x="9236" y="3358"/>
                </a:lnTo>
                <a:lnTo>
                  <a:pt x="9094" y="3134"/>
                </a:lnTo>
                <a:lnTo>
                  <a:pt x="8988" y="2708"/>
                </a:lnTo>
                <a:lnTo>
                  <a:pt x="8880" y="2572"/>
                </a:lnTo>
                <a:lnTo>
                  <a:pt x="9030" y="2379"/>
                </a:lnTo>
                <a:lnTo>
                  <a:pt x="8795" y="2095"/>
                </a:lnTo>
                <a:lnTo>
                  <a:pt x="8584" y="1977"/>
                </a:lnTo>
                <a:lnTo>
                  <a:pt x="8927" y="1715"/>
                </a:lnTo>
                <a:lnTo>
                  <a:pt x="8870" y="1536"/>
                </a:lnTo>
                <a:lnTo>
                  <a:pt x="8477" y="1378"/>
                </a:lnTo>
                <a:lnTo>
                  <a:pt x="8435" y="1174"/>
                </a:lnTo>
                <a:lnTo>
                  <a:pt x="8421" y="724"/>
                </a:lnTo>
                <a:lnTo>
                  <a:pt x="8207" y="280"/>
                </a:lnTo>
                <a:lnTo>
                  <a:pt x="8064" y="0"/>
                </a:lnTo>
                <a:lnTo>
                  <a:pt x="7552" y="16"/>
                </a:lnTo>
                <a:lnTo>
                  <a:pt x="7409" y="290"/>
                </a:lnTo>
                <a:lnTo>
                  <a:pt x="7260" y="540"/>
                </a:lnTo>
                <a:lnTo>
                  <a:pt x="7282" y="915"/>
                </a:lnTo>
                <a:lnTo>
                  <a:pt x="7075" y="1119"/>
                </a:lnTo>
                <a:lnTo>
                  <a:pt x="6782" y="1335"/>
                </a:lnTo>
                <a:lnTo>
                  <a:pt x="6627" y="1488"/>
                </a:lnTo>
                <a:lnTo>
                  <a:pt x="6527" y="1657"/>
                </a:lnTo>
                <a:lnTo>
                  <a:pt x="6491" y="1981"/>
                </a:lnTo>
                <a:lnTo>
                  <a:pt x="6534" y="2226"/>
                </a:lnTo>
                <a:lnTo>
                  <a:pt x="6554" y="2486"/>
                </a:lnTo>
                <a:lnTo>
                  <a:pt x="6304" y="2750"/>
                </a:lnTo>
                <a:lnTo>
                  <a:pt x="6106" y="3128"/>
                </a:lnTo>
                <a:lnTo>
                  <a:pt x="6127" y="3511"/>
                </a:lnTo>
                <a:lnTo>
                  <a:pt x="6127" y="3663"/>
                </a:lnTo>
                <a:lnTo>
                  <a:pt x="6056" y="3873"/>
                </a:lnTo>
                <a:lnTo>
                  <a:pt x="5949" y="4117"/>
                </a:lnTo>
                <a:lnTo>
                  <a:pt x="6177" y="4342"/>
                </a:lnTo>
                <a:lnTo>
                  <a:pt x="6199" y="4668"/>
                </a:lnTo>
                <a:lnTo>
                  <a:pt x="6219" y="4854"/>
                </a:lnTo>
                <a:lnTo>
                  <a:pt x="6119" y="5238"/>
                </a:lnTo>
                <a:cubicBezTo>
                  <a:pt x="6023" y="5299"/>
                  <a:pt x="5946" y="5372"/>
                  <a:pt x="5893" y="5455"/>
                </a:cubicBezTo>
                <a:cubicBezTo>
                  <a:pt x="5830" y="5553"/>
                  <a:pt x="5803" y="5662"/>
                  <a:pt x="5814" y="5770"/>
                </a:cubicBezTo>
                <a:cubicBezTo>
                  <a:pt x="5833" y="5880"/>
                  <a:pt x="5812" y="5991"/>
                  <a:pt x="5752" y="6094"/>
                </a:cubicBezTo>
                <a:cubicBezTo>
                  <a:pt x="5675" y="6225"/>
                  <a:pt x="5540" y="6335"/>
                  <a:pt x="5367" y="6408"/>
                </a:cubicBezTo>
                <a:lnTo>
                  <a:pt x="5296" y="6622"/>
                </a:lnTo>
                <a:cubicBezTo>
                  <a:pt x="5234" y="6725"/>
                  <a:pt x="5170" y="6828"/>
                  <a:pt x="5104" y="6931"/>
                </a:cubicBezTo>
                <a:cubicBezTo>
                  <a:pt x="5020" y="7062"/>
                  <a:pt x="4932" y="7192"/>
                  <a:pt x="4841" y="7321"/>
                </a:cubicBezTo>
                <a:lnTo>
                  <a:pt x="4289" y="7659"/>
                </a:lnTo>
                <a:lnTo>
                  <a:pt x="3763" y="7869"/>
                </a:lnTo>
                <a:lnTo>
                  <a:pt x="3356" y="7839"/>
                </a:lnTo>
                <a:lnTo>
                  <a:pt x="2957" y="7704"/>
                </a:lnTo>
                <a:lnTo>
                  <a:pt x="2572" y="7615"/>
                </a:lnTo>
                <a:lnTo>
                  <a:pt x="2240" y="7531"/>
                </a:lnTo>
                <a:lnTo>
                  <a:pt x="2204" y="7327"/>
                </a:lnTo>
                <a:lnTo>
                  <a:pt x="2183" y="7161"/>
                </a:lnTo>
                <a:lnTo>
                  <a:pt x="1949" y="7027"/>
                </a:lnTo>
                <a:lnTo>
                  <a:pt x="1706" y="6912"/>
                </a:lnTo>
                <a:lnTo>
                  <a:pt x="1599" y="6777"/>
                </a:lnTo>
                <a:lnTo>
                  <a:pt x="1279" y="6757"/>
                </a:lnTo>
                <a:lnTo>
                  <a:pt x="801" y="6653"/>
                </a:lnTo>
                <a:lnTo>
                  <a:pt x="465" y="6521"/>
                </a:lnTo>
                <a:close/>
              </a:path>
            </a:pathLst>
          </a:custGeom>
          <a:solidFill>
            <a:srgbClr val="747474"/>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dirty="0"/>
          </a:p>
        </p:txBody>
      </p:sp>
      <p:sp>
        <p:nvSpPr>
          <p:cNvPr id="86" name="Shape 4465"/>
          <p:cNvSpPr/>
          <p:nvPr/>
        </p:nvSpPr>
        <p:spPr>
          <a:xfrm>
            <a:off x="7462883" y="2773037"/>
            <a:ext cx="1613696" cy="191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55" y="9972"/>
                </a:lnTo>
                <a:lnTo>
                  <a:pt x="757" y="9881"/>
                </a:lnTo>
                <a:lnTo>
                  <a:pt x="1102" y="9866"/>
                </a:lnTo>
                <a:lnTo>
                  <a:pt x="1530" y="9805"/>
                </a:lnTo>
                <a:lnTo>
                  <a:pt x="2495" y="9805"/>
                </a:lnTo>
                <a:lnTo>
                  <a:pt x="2904" y="9766"/>
                </a:lnTo>
                <a:lnTo>
                  <a:pt x="3364" y="9674"/>
                </a:lnTo>
                <a:lnTo>
                  <a:pt x="3765" y="9674"/>
                </a:lnTo>
                <a:lnTo>
                  <a:pt x="4039" y="9751"/>
                </a:lnTo>
                <a:lnTo>
                  <a:pt x="4508" y="9971"/>
                </a:lnTo>
                <a:lnTo>
                  <a:pt x="4763" y="10109"/>
                </a:lnTo>
                <a:lnTo>
                  <a:pt x="5101" y="10217"/>
                </a:lnTo>
                <a:lnTo>
                  <a:pt x="5529" y="10493"/>
                </a:lnTo>
                <a:lnTo>
                  <a:pt x="6287" y="10538"/>
                </a:lnTo>
                <a:lnTo>
                  <a:pt x="6748" y="10608"/>
                </a:lnTo>
                <a:lnTo>
                  <a:pt x="7138" y="10846"/>
                </a:lnTo>
                <a:lnTo>
                  <a:pt x="7492" y="10914"/>
                </a:lnTo>
                <a:lnTo>
                  <a:pt x="8340" y="10914"/>
                </a:lnTo>
                <a:lnTo>
                  <a:pt x="8503" y="11228"/>
                </a:lnTo>
                <a:lnTo>
                  <a:pt x="8640" y="11611"/>
                </a:lnTo>
                <a:lnTo>
                  <a:pt x="8748" y="12124"/>
                </a:lnTo>
                <a:lnTo>
                  <a:pt x="8912" y="12330"/>
                </a:lnTo>
                <a:lnTo>
                  <a:pt x="9231" y="12429"/>
                </a:lnTo>
                <a:lnTo>
                  <a:pt x="9666" y="12725"/>
                </a:lnTo>
                <a:lnTo>
                  <a:pt x="9912" y="13284"/>
                </a:lnTo>
                <a:lnTo>
                  <a:pt x="10377" y="13664"/>
                </a:lnTo>
                <a:lnTo>
                  <a:pt x="10459" y="13952"/>
                </a:lnTo>
                <a:lnTo>
                  <a:pt x="11034" y="14367"/>
                </a:lnTo>
                <a:lnTo>
                  <a:pt x="11188" y="14674"/>
                </a:lnTo>
                <a:lnTo>
                  <a:pt x="10988" y="15210"/>
                </a:lnTo>
                <a:lnTo>
                  <a:pt x="11143" y="15486"/>
                </a:lnTo>
                <a:lnTo>
                  <a:pt x="11490" y="15892"/>
                </a:lnTo>
                <a:lnTo>
                  <a:pt x="11763" y="15823"/>
                </a:lnTo>
                <a:lnTo>
                  <a:pt x="11927" y="15486"/>
                </a:lnTo>
                <a:lnTo>
                  <a:pt x="11872" y="14910"/>
                </a:lnTo>
                <a:lnTo>
                  <a:pt x="12063" y="14681"/>
                </a:lnTo>
                <a:lnTo>
                  <a:pt x="12409" y="14482"/>
                </a:lnTo>
                <a:lnTo>
                  <a:pt x="12627" y="14201"/>
                </a:lnTo>
                <a:lnTo>
                  <a:pt x="12927" y="13851"/>
                </a:lnTo>
                <a:lnTo>
                  <a:pt x="13274" y="13759"/>
                </a:lnTo>
                <a:lnTo>
                  <a:pt x="13608" y="13530"/>
                </a:lnTo>
                <a:lnTo>
                  <a:pt x="13900" y="13231"/>
                </a:lnTo>
                <a:lnTo>
                  <a:pt x="14228" y="12932"/>
                </a:lnTo>
                <a:lnTo>
                  <a:pt x="14547" y="12526"/>
                </a:lnTo>
                <a:lnTo>
                  <a:pt x="14682" y="12303"/>
                </a:lnTo>
                <a:lnTo>
                  <a:pt x="14735" y="11668"/>
                </a:lnTo>
                <a:lnTo>
                  <a:pt x="14961" y="11492"/>
                </a:lnTo>
                <a:lnTo>
                  <a:pt x="15243" y="11655"/>
                </a:lnTo>
                <a:lnTo>
                  <a:pt x="15162" y="12029"/>
                </a:lnTo>
                <a:lnTo>
                  <a:pt x="15089" y="12559"/>
                </a:lnTo>
                <a:lnTo>
                  <a:pt x="15117" y="12866"/>
                </a:lnTo>
                <a:lnTo>
                  <a:pt x="15153" y="13349"/>
                </a:lnTo>
                <a:lnTo>
                  <a:pt x="14862" y="13718"/>
                </a:lnTo>
                <a:lnTo>
                  <a:pt x="14589" y="14170"/>
                </a:lnTo>
                <a:lnTo>
                  <a:pt x="14481" y="14556"/>
                </a:lnTo>
                <a:lnTo>
                  <a:pt x="14373" y="14993"/>
                </a:lnTo>
                <a:lnTo>
                  <a:pt x="14191" y="15390"/>
                </a:lnTo>
                <a:lnTo>
                  <a:pt x="13535" y="15595"/>
                </a:lnTo>
                <a:lnTo>
                  <a:pt x="13262" y="16186"/>
                </a:lnTo>
                <a:lnTo>
                  <a:pt x="13881" y="16254"/>
                </a:lnTo>
                <a:lnTo>
                  <a:pt x="14279" y="16162"/>
                </a:lnTo>
                <a:lnTo>
                  <a:pt x="14597" y="15917"/>
                </a:lnTo>
                <a:lnTo>
                  <a:pt x="14951" y="15802"/>
                </a:lnTo>
                <a:lnTo>
                  <a:pt x="15070" y="15403"/>
                </a:lnTo>
                <a:lnTo>
                  <a:pt x="15070" y="15035"/>
                </a:lnTo>
                <a:lnTo>
                  <a:pt x="15404" y="14465"/>
                </a:lnTo>
                <a:lnTo>
                  <a:pt x="15883" y="14673"/>
                </a:lnTo>
                <a:lnTo>
                  <a:pt x="16101" y="15340"/>
                </a:lnTo>
                <a:lnTo>
                  <a:pt x="16348" y="15808"/>
                </a:lnTo>
                <a:lnTo>
                  <a:pt x="15504" y="16418"/>
                </a:lnTo>
                <a:lnTo>
                  <a:pt x="15352" y="16725"/>
                </a:lnTo>
                <a:lnTo>
                  <a:pt x="15605" y="17006"/>
                </a:lnTo>
                <a:lnTo>
                  <a:pt x="16005" y="16899"/>
                </a:lnTo>
                <a:lnTo>
                  <a:pt x="17180" y="16490"/>
                </a:lnTo>
                <a:lnTo>
                  <a:pt x="17206" y="16912"/>
                </a:lnTo>
                <a:lnTo>
                  <a:pt x="17332" y="17486"/>
                </a:lnTo>
                <a:lnTo>
                  <a:pt x="17645" y="17982"/>
                </a:lnTo>
                <a:lnTo>
                  <a:pt x="17782" y="19041"/>
                </a:lnTo>
                <a:lnTo>
                  <a:pt x="17909" y="19509"/>
                </a:lnTo>
                <a:lnTo>
                  <a:pt x="17909" y="19908"/>
                </a:lnTo>
                <a:lnTo>
                  <a:pt x="18393" y="20282"/>
                </a:lnTo>
                <a:cubicBezTo>
                  <a:pt x="18474" y="20340"/>
                  <a:pt x="18544" y="20407"/>
                  <a:pt x="18602" y="20482"/>
                </a:cubicBezTo>
                <a:cubicBezTo>
                  <a:pt x="18723" y="20642"/>
                  <a:pt x="18781" y="20830"/>
                  <a:pt x="18766" y="21020"/>
                </a:cubicBezTo>
                <a:lnTo>
                  <a:pt x="19084" y="21310"/>
                </a:lnTo>
                <a:lnTo>
                  <a:pt x="19567" y="21348"/>
                </a:lnTo>
                <a:lnTo>
                  <a:pt x="20167" y="21600"/>
                </a:lnTo>
                <a:lnTo>
                  <a:pt x="21600" y="323"/>
                </a:lnTo>
                <a:lnTo>
                  <a:pt x="16279" y="50"/>
                </a:lnTo>
                <a:lnTo>
                  <a:pt x="0" y="0"/>
                </a:lnTo>
                <a:close/>
              </a:path>
            </a:pathLst>
          </a:custGeom>
          <a:solidFill>
            <a:srgbClr val="606060"/>
          </a:solidFill>
          <a:ln w="6350" cap="flat">
            <a:solidFill>
              <a:schemeClr val="bg2"/>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4" name="Shape 4463"/>
          <p:cNvSpPr/>
          <p:nvPr/>
        </p:nvSpPr>
        <p:spPr>
          <a:xfrm>
            <a:off x="7409518" y="472028"/>
            <a:ext cx="1316997" cy="2307414"/>
          </a:xfrm>
          <a:custGeom>
            <a:avLst/>
            <a:gdLst/>
            <a:ahLst/>
            <a:cxnLst>
              <a:cxn ang="0">
                <a:pos x="wd2" y="hd2"/>
              </a:cxn>
              <a:cxn ang="5400000">
                <a:pos x="wd2" y="hd2"/>
              </a:cxn>
              <a:cxn ang="10800000">
                <a:pos x="wd2" y="hd2"/>
              </a:cxn>
              <a:cxn ang="16200000">
                <a:pos x="wd2" y="hd2"/>
              </a:cxn>
            </a:cxnLst>
            <a:rect l="0" t="0" r="r" b="b"/>
            <a:pathLst>
              <a:path w="21600" h="21600" extrusionOk="0">
                <a:moveTo>
                  <a:pt x="0" y="5798"/>
                </a:moveTo>
                <a:lnTo>
                  <a:pt x="825" y="21585"/>
                </a:lnTo>
                <a:lnTo>
                  <a:pt x="20897" y="21600"/>
                </a:lnTo>
                <a:lnTo>
                  <a:pt x="21600" y="8287"/>
                </a:lnTo>
                <a:lnTo>
                  <a:pt x="21230" y="8148"/>
                </a:lnTo>
                <a:lnTo>
                  <a:pt x="20929" y="7766"/>
                </a:lnTo>
                <a:lnTo>
                  <a:pt x="20161" y="7709"/>
                </a:lnTo>
                <a:lnTo>
                  <a:pt x="19727" y="7441"/>
                </a:lnTo>
                <a:lnTo>
                  <a:pt x="19228" y="7253"/>
                </a:lnTo>
                <a:lnTo>
                  <a:pt x="18726" y="7157"/>
                </a:lnTo>
                <a:lnTo>
                  <a:pt x="18426" y="6927"/>
                </a:lnTo>
                <a:lnTo>
                  <a:pt x="17647" y="6686"/>
                </a:lnTo>
                <a:lnTo>
                  <a:pt x="17044" y="6622"/>
                </a:lnTo>
                <a:lnTo>
                  <a:pt x="16786" y="6337"/>
                </a:lnTo>
                <a:lnTo>
                  <a:pt x="16485" y="5974"/>
                </a:lnTo>
                <a:lnTo>
                  <a:pt x="16016" y="5846"/>
                </a:lnTo>
                <a:lnTo>
                  <a:pt x="15652" y="5707"/>
                </a:lnTo>
                <a:lnTo>
                  <a:pt x="15742" y="5479"/>
                </a:lnTo>
                <a:lnTo>
                  <a:pt x="15974" y="5283"/>
                </a:lnTo>
                <a:lnTo>
                  <a:pt x="16008" y="5057"/>
                </a:lnTo>
                <a:lnTo>
                  <a:pt x="16042" y="4786"/>
                </a:lnTo>
                <a:lnTo>
                  <a:pt x="16198" y="4385"/>
                </a:lnTo>
                <a:lnTo>
                  <a:pt x="16764" y="4010"/>
                </a:lnTo>
                <a:lnTo>
                  <a:pt x="16798" y="3804"/>
                </a:lnTo>
                <a:lnTo>
                  <a:pt x="16833" y="3462"/>
                </a:lnTo>
                <a:lnTo>
                  <a:pt x="17223" y="3177"/>
                </a:lnTo>
                <a:lnTo>
                  <a:pt x="18069" y="3162"/>
                </a:lnTo>
                <a:lnTo>
                  <a:pt x="18201" y="2906"/>
                </a:lnTo>
                <a:lnTo>
                  <a:pt x="18301" y="2574"/>
                </a:lnTo>
                <a:lnTo>
                  <a:pt x="18759" y="2382"/>
                </a:lnTo>
                <a:lnTo>
                  <a:pt x="19083" y="2172"/>
                </a:lnTo>
                <a:lnTo>
                  <a:pt x="19182" y="1717"/>
                </a:lnTo>
                <a:lnTo>
                  <a:pt x="18971" y="1541"/>
                </a:lnTo>
                <a:lnTo>
                  <a:pt x="18480" y="1603"/>
                </a:lnTo>
                <a:lnTo>
                  <a:pt x="17306" y="1377"/>
                </a:lnTo>
                <a:lnTo>
                  <a:pt x="16648" y="1548"/>
                </a:lnTo>
                <a:lnTo>
                  <a:pt x="17642" y="993"/>
                </a:lnTo>
                <a:lnTo>
                  <a:pt x="18153" y="802"/>
                </a:lnTo>
                <a:lnTo>
                  <a:pt x="18500" y="413"/>
                </a:lnTo>
                <a:lnTo>
                  <a:pt x="18790" y="88"/>
                </a:lnTo>
                <a:lnTo>
                  <a:pt x="18256" y="0"/>
                </a:lnTo>
                <a:lnTo>
                  <a:pt x="18037" y="450"/>
                </a:lnTo>
                <a:lnTo>
                  <a:pt x="17568" y="641"/>
                </a:lnTo>
                <a:lnTo>
                  <a:pt x="17009" y="979"/>
                </a:lnTo>
                <a:lnTo>
                  <a:pt x="16519" y="1094"/>
                </a:lnTo>
                <a:lnTo>
                  <a:pt x="15748" y="1483"/>
                </a:lnTo>
                <a:lnTo>
                  <a:pt x="15013" y="1692"/>
                </a:lnTo>
                <a:lnTo>
                  <a:pt x="14553" y="1482"/>
                </a:lnTo>
                <a:lnTo>
                  <a:pt x="14252" y="1444"/>
                </a:lnTo>
                <a:lnTo>
                  <a:pt x="13627" y="1501"/>
                </a:lnTo>
                <a:lnTo>
                  <a:pt x="13002" y="1424"/>
                </a:lnTo>
                <a:lnTo>
                  <a:pt x="12590" y="1265"/>
                </a:lnTo>
                <a:lnTo>
                  <a:pt x="12021" y="1093"/>
                </a:lnTo>
                <a:lnTo>
                  <a:pt x="11015" y="959"/>
                </a:lnTo>
                <a:lnTo>
                  <a:pt x="10705" y="959"/>
                </a:lnTo>
                <a:lnTo>
                  <a:pt x="10216" y="902"/>
                </a:lnTo>
                <a:lnTo>
                  <a:pt x="9695" y="605"/>
                </a:lnTo>
                <a:lnTo>
                  <a:pt x="9440" y="510"/>
                </a:lnTo>
                <a:lnTo>
                  <a:pt x="8219" y="529"/>
                </a:lnTo>
                <a:lnTo>
                  <a:pt x="8119" y="115"/>
                </a:lnTo>
                <a:lnTo>
                  <a:pt x="7551" y="147"/>
                </a:lnTo>
                <a:lnTo>
                  <a:pt x="7187" y="179"/>
                </a:lnTo>
                <a:lnTo>
                  <a:pt x="6752" y="331"/>
                </a:lnTo>
                <a:lnTo>
                  <a:pt x="6986" y="637"/>
                </a:lnTo>
                <a:lnTo>
                  <a:pt x="7452" y="669"/>
                </a:lnTo>
                <a:lnTo>
                  <a:pt x="8054" y="840"/>
                </a:lnTo>
                <a:lnTo>
                  <a:pt x="8501" y="1074"/>
                </a:lnTo>
                <a:lnTo>
                  <a:pt x="8527" y="1406"/>
                </a:lnTo>
                <a:lnTo>
                  <a:pt x="8126" y="1520"/>
                </a:lnTo>
                <a:lnTo>
                  <a:pt x="7544" y="1596"/>
                </a:lnTo>
                <a:lnTo>
                  <a:pt x="7200" y="1634"/>
                </a:lnTo>
                <a:lnTo>
                  <a:pt x="6462" y="1743"/>
                </a:lnTo>
                <a:lnTo>
                  <a:pt x="5904" y="1818"/>
                </a:lnTo>
                <a:lnTo>
                  <a:pt x="5492" y="1557"/>
                </a:lnTo>
                <a:lnTo>
                  <a:pt x="4799" y="1557"/>
                </a:lnTo>
                <a:cubicBezTo>
                  <a:pt x="4639" y="1612"/>
                  <a:pt x="4486" y="1673"/>
                  <a:pt x="4343" y="1741"/>
                </a:cubicBezTo>
                <a:cubicBezTo>
                  <a:pt x="4178" y="1818"/>
                  <a:pt x="4025" y="1904"/>
                  <a:pt x="3886" y="1996"/>
                </a:cubicBezTo>
                <a:lnTo>
                  <a:pt x="3052" y="2220"/>
                </a:lnTo>
                <a:lnTo>
                  <a:pt x="2919" y="2469"/>
                </a:lnTo>
                <a:lnTo>
                  <a:pt x="2723" y="2654"/>
                </a:lnTo>
                <a:lnTo>
                  <a:pt x="2255" y="2807"/>
                </a:lnTo>
                <a:lnTo>
                  <a:pt x="2354" y="3151"/>
                </a:lnTo>
                <a:lnTo>
                  <a:pt x="2825" y="3335"/>
                </a:lnTo>
                <a:lnTo>
                  <a:pt x="2367" y="3596"/>
                </a:lnTo>
                <a:lnTo>
                  <a:pt x="1913" y="3653"/>
                </a:lnTo>
                <a:lnTo>
                  <a:pt x="1723" y="4036"/>
                </a:lnTo>
                <a:lnTo>
                  <a:pt x="1622" y="4226"/>
                </a:lnTo>
                <a:lnTo>
                  <a:pt x="1154" y="4493"/>
                </a:lnTo>
                <a:lnTo>
                  <a:pt x="901" y="4684"/>
                </a:lnTo>
                <a:lnTo>
                  <a:pt x="779" y="4892"/>
                </a:lnTo>
                <a:lnTo>
                  <a:pt x="802" y="5108"/>
                </a:lnTo>
                <a:lnTo>
                  <a:pt x="1047" y="5369"/>
                </a:lnTo>
                <a:lnTo>
                  <a:pt x="1181" y="5660"/>
                </a:lnTo>
                <a:lnTo>
                  <a:pt x="1181" y="5863"/>
                </a:lnTo>
                <a:lnTo>
                  <a:pt x="719" y="5907"/>
                </a:lnTo>
                <a:lnTo>
                  <a:pt x="0" y="5798"/>
                </a:lnTo>
                <a:close/>
              </a:path>
            </a:pathLst>
          </a:custGeom>
          <a:solidFill>
            <a:srgbClr val="4C4C4C"/>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3" name="Shape 4462"/>
          <p:cNvSpPr/>
          <p:nvPr/>
        </p:nvSpPr>
        <p:spPr>
          <a:xfrm>
            <a:off x="5279271" y="916007"/>
            <a:ext cx="2213494" cy="3408825"/>
          </a:xfrm>
          <a:custGeom>
            <a:avLst/>
            <a:gdLst/>
            <a:ahLst/>
            <a:cxnLst>
              <a:cxn ang="0">
                <a:pos x="wd2" y="hd2"/>
              </a:cxn>
              <a:cxn ang="5400000">
                <a:pos x="wd2" y="hd2"/>
              </a:cxn>
              <a:cxn ang="10800000">
                <a:pos x="wd2" y="hd2"/>
              </a:cxn>
              <a:cxn ang="16200000">
                <a:pos x="wd2" y="hd2"/>
              </a:cxn>
            </a:cxnLst>
            <a:rect l="0" t="0" r="r" b="b"/>
            <a:pathLst>
              <a:path w="21600" h="21600" extrusionOk="0">
                <a:moveTo>
                  <a:pt x="20816" y="1140"/>
                </a:moveTo>
                <a:lnTo>
                  <a:pt x="20331" y="983"/>
                </a:lnTo>
                <a:lnTo>
                  <a:pt x="20067" y="1010"/>
                </a:lnTo>
                <a:lnTo>
                  <a:pt x="19819" y="1127"/>
                </a:lnTo>
                <a:lnTo>
                  <a:pt x="19532" y="1205"/>
                </a:lnTo>
                <a:lnTo>
                  <a:pt x="19371" y="1140"/>
                </a:lnTo>
                <a:lnTo>
                  <a:pt x="19340" y="883"/>
                </a:lnTo>
                <a:lnTo>
                  <a:pt x="19033" y="633"/>
                </a:lnTo>
                <a:lnTo>
                  <a:pt x="18583" y="358"/>
                </a:lnTo>
                <a:lnTo>
                  <a:pt x="18370" y="246"/>
                </a:lnTo>
                <a:lnTo>
                  <a:pt x="18044" y="155"/>
                </a:lnTo>
                <a:lnTo>
                  <a:pt x="17876" y="78"/>
                </a:lnTo>
                <a:lnTo>
                  <a:pt x="17653" y="0"/>
                </a:lnTo>
                <a:lnTo>
                  <a:pt x="17433" y="13"/>
                </a:lnTo>
                <a:lnTo>
                  <a:pt x="17279" y="98"/>
                </a:lnTo>
                <a:lnTo>
                  <a:pt x="17245" y="297"/>
                </a:lnTo>
                <a:lnTo>
                  <a:pt x="17029" y="387"/>
                </a:lnTo>
                <a:lnTo>
                  <a:pt x="16795" y="314"/>
                </a:lnTo>
                <a:lnTo>
                  <a:pt x="16577" y="314"/>
                </a:lnTo>
                <a:lnTo>
                  <a:pt x="16375" y="391"/>
                </a:lnTo>
                <a:lnTo>
                  <a:pt x="16253" y="523"/>
                </a:lnTo>
                <a:lnTo>
                  <a:pt x="16183" y="720"/>
                </a:lnTo>
                <a:lnTo>
                  <a:pt x="15920" y="759"/>
                </a:lnTo>
                <a:lnTo>
                  <a:pt x="15615" y="707"/>
                </a:lnTo>
                <a:lnTo>
                  <a:pt x="15350" y="859"/>
                </a:lnTo>
                <a:lnTo>
                  <a:pt x="15136" y="996"/>
                </a:lnTo>
                <a:lnTo>
                  <a:pt x="14924" y="1044"/>
                </a:lnTo>
                <a:lnTo>
                  <a:pt x="15000" y="1206"/>
                </a:lnTo>
                <a:lnTo>
                  <a:pt x="15218" y="1309"/>
                </a:lnTo>
                <a:lnTo>
                  <a:pt x="14975" y="1421"/>
                </a:lnTo>
                <a:lnTo>
                  <a:pt x="14436" y="1525"/>
                </a:lnTo>
                <a:lnTo>
                  <a:pt x="14131" y="1603"/>
                </a:lnTo>
                <a:lnTo>
                  <a:pt x="14012" y="1788"/>
                </a:lnTo>
                <a:lnTo>
                  <a:pt x="14109" y="1964"/>
                </a:lnTo>
                <a:lnTo>
                  <a:pt x="14109" y="2144"/>
                </a:lnTo>
                <a:lnTo>
                  <a:pt x="14304" y="2245"/>
                </a:lnTo>
                <a:lnTo>
                  <a:pt x="14343" y="2446"/>
                </a:lnTo>
                <a:lnTo>
                  <a:pt x="14159" y="2544"/>
                </a:lnTo>
                <a:lnTo>
                  <a:pt x="14126" y="2717"/>
                </a:lnTo>
                <a:lnTo>
                  <a:pt x="13672" y="2626"/>
                </a:lnTo>
                <a:lnTo>
                  <a:pt x="13149" y="2639"/>
                </a:lnTo>
                <a:lnTo>
                  <a:pt x="12742" y="2627"/>
                </a:lnTo>
                <a:lnTo>
                  <a:pt x="12484" y="2588"/>
                </a:lnTo>
                <a:lnTo>
                  <a:pt x="12623" y="2751"/>
                </a:lnTo>
                <a:lnTo>
                  <a:pt x="12917" y="2828"/>
                </a:lnTo>
                <a:lnTo>
                  <a:pt x="12878" y="2983"/>
                </a:lnTo>
                <a:lnTo>
                  <a:pt x="13169" y="3104"/>
                </a:lnTo>
                <a:lnTo>
                  <a:pt x="13314" y="3361"/>
                </a:lnTo>
                <a:lnTo>
                  <a:pt x="13242" y="3616"/>
                </a:lnTo>
                <a:lnTo>
                  <a:pt x="12931" y="3659"/>
                </a:lnTo>
                <a:lnTo>
                  <a:pt x="12527" y="3496"/>
                </a:lnTo>
                <a:lnTo>
                  <a:pt x="12388" y="3265"/>
                </a:lnTo>
                <a:lnTo>
                  <a:pt x="12378" y="2999"/>
                </a:lnTo>
                <a:lnTo>
                  <a:pt x="12173" y="2926"/>
                </a:lnTo>
                <a:lnTo>
                  <a:pt x="11968" y="3098"/>
                </a:lnTo>
                <a:lnTo>
                  <a:pt x="11694" y="3342"/>
                </a:lnTo>
                <a:lnTo>
                  <a:pt x="11228" y="3532"/>
                </a:lnTo>
                <a:lnTo>
                  <a:pt x="11106" y="3842"/>
                </a:lnTo>
                <a:lnTo>
                  <a:pt x="11090" y="4152"/>
                </a:lnTo>
                <a:lnTo>
                  <a:pt x="11223" y="4397"/>
                </a:lnTo>
                <a:lnTo>
                  <a:pt x="11369" y="4570"/>
                </a:lnTo>
                <a:lnTo>
                  <a:pt x="11098" y="4720"/>
                </a:lnTo>
                <a:lnTo>
                  <a:pt x="10941" y="4831"/>
                </a:lnTo>
                <a:lnTo>
                  <a:pt x="10762" y="5002"/>
                </a:lnTo>
                <a:lnTo>
                  <a:pt x="10612" y="5286"/>
                </a:lnTo>
                <a:lnTo>
                  <a:pt x="10388" y="5518"/>
                </a:lnTo>
                <a:lnTo>
                  <a:pt x="10135" y="5742"/>
                </a:lnTo>
                <a:lnTo>
                  <a:pt x="9868" y="5961"/>
                </a:lnTo>
                <a:lnTo>
                  <a:pt x="9517" y="6162"/>
                </a:lnTo>
                <a:lnTo>
                  <a:pt x="9159" y="6304"/>
                </a:lnTo>
                <a:lnTo>
                  <a:pt x="8530" y="6536"/>
                </a:lnTo>
                <a:lnTo>
                  <a:pt x="8026" y="6762"/>
                </a:lnTo>
                <a:lnTo>
                  <a:pt x="7636" y="6749"/>
                </a:lnTo>
                <a:lnTo>
                  <a:pt x="7195" y="6723"/>
                </a:lnTo>
                <a:lnTo>
                  <a:pt x="6944" y="6823"/>
                </a:lnTo>
                <a:lnTo>
                  <a:pt x="6689" y="6973"/>
                </a:lnTo>
                <a:lnTo>
                  <a:pt x="6371" y="7064"/>
                </a:lnTo>
                <a:lnTo>
                  <a:pt x="6037" y="7090"/>
                </a:lnTo>
                <a:lnTo>
                  <a:pt x="5616" y="7177"/>
                </a:lnTo>
                <a:lnTo>
                  <a:pt x="5386" y="7354"/>
                </a:lnTo>
                <a:lnTo>
                  <a:pt x="5151" y="7492"/>
                </a:lnTo>
                <a:lnTo>
                  <a:pt x="4482" y="7517"/>
                </a:lnTo>
                <a:lnTo>
                  <a:pt x="3937" y="7655"/>
                </a:lnTo>
                <a:lnTo>
                  <a:pt x="3502" y="7823"/>
                </a:lnTo>
                <a:lnTo>
                  <a:pt x="3114" y="8100"/>
                </a:lnTo>
                <a:lnTo>
                  <a:pt x="2673" y="8507"/>
                </a:lnTo>
                <a:lnTo>
                  <a:pt x="2161" y="8658"/>
                </a:lnTo>
                <a:lnTo>
                  <a:pt x="1905" y="8826"/>
                </a:lnTo>
                <a:lnTo>
                  <a:pt x="1435" y="9198"/>
                </a:lnTo>
                <a:lnTo>
                  <a:pt x="1283" y="9500"/>
                </a:lnTo>
                <a:lnTo>
                  <a:pt x="1165" y="9603"/>
                </a:lnTo>
                <a:lnTo>
                  <a:pt x="951" y="9616"/>
                </a:lnTo>
                <a:lnTo>
                  <a:pt x="912" y="9340"/>
                </a:lnTo>
                <a:lnTo>
                  <a:pt x="940" y="9176"/>
                </a:lnTo>
                <a:lnTo>
                  <a:pt x="722" y="9215"/>
                </a:lnTo>
                <a:lnTo>
                  <a:pt x="582" y="9347"/>
                </a:lnTo>
                <a:lnTo>
                  <a:pt x="461" y="9562"/>
                </a:lnTo>
                <a:lnTo>
                  <a:pt x="402" y="9816"/>
                </a:lnTo>
                <a:lnTo>
                  <a:pt x="515" y="10091"/>
                </a:lnTo>
                <a:lnTo>
                  <a:pt x="555" y="10268"/>
                </a:lnTo>
                <a:lnTo>
                  <a:pt x="436" y="10561"/>
                </a:lnTo>
                <a:lnTo>
                  <a:pt x="328" y="10911"/>
                </a:lnTo>
                <a:lnTo>
                  <a:pt x="328" y="11493"/>
                </a:lnTo>
                <a:lnTo>
                  <a:pt x="461" y="11747"/>
                </a:lnTo>
                <a:lnTo>
                  <a:pt x="886" y="12114"/>
                </a:lnTo>
                <a:lnTo>
                  <a:pt x="1138" y="12333"/>
                </a:lnTo>
                <a:lnTo>
                  <a:pt x="1304" y="12566"/>
                </a:lnTo>
                <a:lnTo>
                  <a:pt x="1621" y="12875"/>
                </a:lnTo>
                <a:lnTo>
                  <a:pt x="1802" y="13315"/>
                </a:lnTo>
                <a:lnTo>
                  <a:pt x="1491" y="13250"/>
                </a:lnTo>
                <a:lnTo>
                  <a:pt x="1232" y="13095"/>
                </a:lnTo>
                <a:lnTo>
                  <a:pt x="904" y="12860"/>
                </a:lnTo>
                <a:lnTo>
                  <a:pt x="666" y="12941"/>
                </a:lnTo>
                <a:lnTo>
                  <a:pt x="811" y="13044"/>
                </a:lnTo>
                <a:lnTo>
                  <a:pt x="991" y="13212"/>
                </a:lnTo>
                <a:lnTo>
                  <a:pt x="1103" y="13323"/>
                </a:lnTo>
                <a:lnTo>
                  <a:pt x="1341" y="13590"/>
                </a:lnTo>
                <a:lnTo>
                  <a:pt x="1149" y="13602"/>
                </a:lnTo>
                <a:lnTo>
                  <a:pt x="666" y="13192"/>
                </a:lnTo>
                <a:lnTo>
                  <a:pt x="338" y="13030"/>
                </a:lnTo>
                <a:lnTo>
                  <a:pt x="165" y="12737"/>
                </a:lnTo>
                <a:lnTo>
                  <a:pt x="0" y="12897"/>
                </a:lnTo>
                <a:lnTo>
                  <a:pt x="298" y="13285"/>
                </a:lnTo>
                <a:lnTo>
                  <a:pt x="631" y="13522"/>
                </a:lnTo>
                <a:lnTo>
                  <a:pt x="963" y="13730"/>
                </a:lnTo>
                <a:lnTo>
                  <a:pt x="1448" y="14062"/>
                </a:lnTo>
                <a:lnTo>
                  <a:pt x="1946" y="14343"/>
                </a:lnTo>
                <a:lnTo>
                  <a:pt x="2165" y="14719"/>
                </a:lnTo>
                <a:lnTo>
                  <a:pt x="2265" y="15013"/>
                </a:lnTo>
                <a:lnTo>
                  <a:pt x="2445" y="15220"/>
                </a:lnTo>
                <a:lnTo>
                  <a:pt x="2743" y="15492"/>
                </a:lnTo>
                <a:lnTo>
                  <a:pt x="3083" y="15815"/>
                </a:lnTo>
                <a:lnTo>
                  <a:pt x="3313" y="16103"/>
                </a:lnTo>
                <a:lnTo>
                  <a:pt x="3492" y="16383"/>
                </a:lnTo>
                <a:lnTo>
                  <a:pt x="3552" y="16719"/>
                </a:lnTo>
                <a:lnTo>
                  <a:pt x="3631" y="17043"/>
                </a:lnTo>
                <a:lnTo>
                  <a:pt x="3920" y="17309"/>
                </a:lnTo>
                <a:lnTo>
                  <a:pt x="4232" y="17683"/>
                </a:lnTo>
                <a:lnTo>
                  <a:pt x="4371" y="17821"/>
                </a:lnTo>
                <a:lnTo>
                  <a:pt x="4591" y="18150"/>
                </a:lnTo>
                <a:lnTo>
                  <a:pt x="4831" y="18322"/>
                </a:lnTo>
                <a:lnTo>
                  <a:pt x="4977" y="18504"/>
                </a:lnTo>
                <a:lnTo>
                  <a:pt x="5016" y="18737"/>
                </a:lnTo>
                <a:lnTo>
                  <a:pt x="4970" y="19104"/>
                </a:lnTo>
                <a:lnTo>
                  <a:pt x="4990" y="19383"/>
                </a:lnTo>
                <a:lnTo>
                  <a:pt x="5102" y="19590"/>
                </a:lnTo>
                <a:lnTo>
                  <a:pt x="5122" y="19848"/>
                </a:lnTo>
                <a:lnTo>
                  <a:pt x="5022" y="20136"/>
                </a:lnTo>
                <a:lnTo>
                  <a:pt x="4664" y="20222"/>
                </a:lnTo>
                <a:lnTo>
                  <a:pt x="4431" y="20394"/>
                </a:lnTo>
                <a:lnTo>
                  <a:pt x="4465" y="20649"/>
                </a:lnTo>
                <a:lnTo>
                  <a:pt x="4604" y="20813"/>
                </a:lnTo>
                <a:lnTo>
                  <a:pt x="4737" y="20998"/>
                </a:lnTo>
                <a:lnTo>
                  <a:pt x="5021" y="21084"/>
                </a:lnTo>
                <a:lnTo>
                  <a:pt x="5325" y="21092"/>
                </a:lnTo>
                <a:lnTo>
                  <a:pt x="5855" y="21371"/>
                </a:lnTo>
                <a:lnTo>
                  <a:pt x="6173" y="21445"/>
                </a:lnTo>
                <a:lnTo>
                  <a:pt x="6511" y="21561"/>
                </a:lnTo>
                <a:lnTo>
                  <a:pt x="6954" y="21575"/>
                </a:lnTo>
                <a:lnTo>
                  <a:pt x="7561" y="21600"/>
                </a:lnTo>
                <a:lnTo>
                  <a:pt x="7933" y="21600"/>
                </a:lnTo>
                <a:lnTo>
                  <a:pt x="8124" y="21437"/>
                </a:lnTo>
                <a:lnTo>
                  <a:pt x="8555" y="21264"/>
                </a:lnTo>
                <a:lnTo>
                  <a:pt x="8807" y="21191"/>
                </a:lnTo>
                <a:lnTo>
                  <a:pt x="9031" y="21011"/>
                </a:lnTo>
                <a:lnTo>
                  <a:pt x="9223" y="20812"/>
                </a:lnTo>
                <a:lnTo>
                  <a:pt x="9441" y="20735"/>
                </a:lnTo>
                <a:lnTo>
                  <a:pt x="9839" y="20735"/>
                </a:lnTo>
                <a:lnTo>
                  <a:pt x="10068" y="20511"/>
                </a:lnTo>
                <a:lnTo>
                  <a:pt x="10147" y="20317"/>
                </a:lnTo>
                <a:lnTo>
                  <a:pt x="10346" y="20197"/>
                </a:lnTo>
                <a:lnTo>
                  <a:pt x="10678" y="20136"/>
                </a:lnTo>
                <a:lnTo>
                  <a:pt x="11137" y="20084"/>
                </a:lnTo>
                <a:lnTo>
                  <a:pt x="11776" y="19993"/>
                </a:lnTo>
                <a:cubicBezTo>
                  <a:pt x="11852" y="19982"/>
                  <a:pt x="11927" y="19971"/>
                  <a:pt x="12002" y="19959"/>
                </a:cubicBezTo>
                <a:cubicBezTo>
                  <a:pt x="12182" y="19931"/>
                  <a:pt x="12361" y="19902"/>
                  <a:pt x="12540" y="19873"/>
                </a:cubicBezTo>
                <a:lnTo>
                  <a:pt x="13316" y="19911"/>
                </a:lnTo>
                <a:lnTo>
                  <a:pt x="13866" y="19924"/>
                </a:lnTo>
                <a:lnTo>
                  <a:pt x="14217" y="19873"/>
                </a:lnTo>
                <a:lnTo>
                  <a:pt x="14607" y="19873"/>
                </a:lnTo>
                <a:lnTo>
                  <a:pt x="15004" y="19741"/>
                </a:lnTo>
                <a:lnTo>
                  <a:pt x="15408" y="19356"/>
                </a:lnTo>
                <a:lnTo>
                  <a:pt x="15468" y="19106"/>
                </a:lnTo>
                <a:lnTo>
                  <a:pt x="15768" y="18786"/>
                </a:lnTo>
                <a:lnTo>
                  <a:pt x="16245" y="18696"/>
                </a:lnTo>
                <a:lnTo>
                  <a:pt x="16777" y="18510"/>
                </a:lnTo>
                <a:cubicBezTo>
                  <a:pt x="16836" y="18444"/>
                  <a:pt x="16912" y="18386"/>
                  <a:pt x="17001" y="18337"/>
                </a:cubicBezTo>
                <a:cubicBezTo>
                  <a:pt x="17150" y="18256"/>
                  <a:pt x="17332" y="18204"/>
                  <a:pt x="17526" y="18187"/>
                </a:cubicBezTo>
                <a:cubicBezTo>
                  <a:pt x="17736" y="18176"/>
                  <a:pt x="17946" y="18168"/>
                  <a:pt x="18156" y="18161"/>
                </a:cubicBezTo>
                <a:cubicBezTo>
                  <a:pt x="18350" y="18154"/>
                  <a:pt x="18543" y="18149"/>
                  <a:pt x="18735" y="18135"/>
                </a:cubicBezTo>
                <a:cubicBezTo>
                  <a:pt x="18925" y="18121"/>
                  <a:pt x="19114" y="18097"/>
                  <a:pt x="19299" y="18066"/>
                </a:cubicBezTo>
                <a:lnTo>
                  <a:pt x="19499" y="18014"/>
                </a:lnTo>
                <a:cubicBezTo>
                  <a:pt x="19667" y="18012"/>
                  <a:pt x="19833" y="17993"/>
                  <a:pt x="19991" y="17958"/>
                </a:cubicBezTo>
                <a:cubicBezTo>
                  <a:pt x="20131" y="17927"/>
                  <a:pt x="20263" y="17883"/>
                  <a:pt x="20390" y="17833"/>
                </a:cubicBezTo>
                <a:cubicBezTo>
                  <a:pt x="20597" y="17750"/>
                  <a:pt x="20787" y="17650"/>
                  <a:pt x="20992" y="17565"/>
                </a:cubicBezTo>
                <a:cubicBezTo>
                  <a:pt x="21183" y="17486"/>
                  <a:pt x="21387" y="17420"/>
                  <a:pt x="21600" y="17368"/>
                </a:cubicBezTo>
                <a:lnTo>
                  <a:pt x="21246" y="9435"/>
                </a:lnTo>
                <a:lnTo>
                  <a:pt x="20978" y="3400"/>
                </a:lnTo>
                <a:lnTo>
                  <a:pt x="20816" y="1140"/>
                </a:lnTo>
                <a:close/>
              </a:path>
            </a:pathLst>
          </a:custGeom>
          <a:solidFill>
            <a:srgbClr val="383838"/>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7" name="Oval 226"/>
          <p:cNvSpPr>
            <a:spLocks noChangeAspect="1"/>
          </p:cNvSpPr>
          <p:nvPr/>
        </p:nvSpPr>
        <p:spPr>
          <a:xfrm>
            <a:off x="745742" y="1882046"/>
            <a:ext cx="731520" cy="731520"/>
          </a:xfrm>
          <a:prstGeom prst="ellipse">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454" name="TextBox 453"/>
          <p:cNvSpPr txBox="1"/>
          <p:nvPr/>
        </p:nvSpPr>
        <p:spPr>
          <a:xfrm>
            <a:off x="6327325" y="5609817"/>
            <a:ext cx="5272247" cy="954107"/>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endParaRPr lang="en-US" dirty="0">
              <a:solidFill>
                <a:schemeClr val="bg2">
                  <a:lumMod val="25000"/>
                </a:schemeClr>
              </a:solidFill>
              <a:latin typeface="Candara" panose="020E0502030303020204" pitchFamily="34" charset="0"/>
            </a:endParaRPr>
          </a:p>
        </p:txBody>
      </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99" name="Freeform 16"/>
          <p:cNvSpPr>
            <a:spLocks noChangeAspect="1" noChangeArrowheads="1"/>
          </p:cNvSpPr>
          <p:nvPr/>
        </p:nvSpPr>
        <p:spPr bwMode="auto">
          <a:xfrm>
            <a:off x="5764673" y="246868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0" name="Freeform 16"/>
          <p:cNvSpPr>
            <a:spLocks noChangeAspect="1" noChangeArrowheads="1"/>
          </p:cNvSpPr>
          <p:nvPr/>
        </p:nvSpPr>
        <p:spPr bwMode="auto">
          <a:xfrm>
            <a:off x="7733942" y="1569399"/>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1" name="Freeform 16"/>
          <p:cNvSpPr>
            <a:spLocks noChangeAspect="1" noChangeArrowheads="1"/>
          </p:cNvSpPr>
          <p:nvPr/>
        </p:nvSpPr>
        <p:spPr bwMode="auto">
          <a:xfrm>
            <a:off x="9515222" y="2420021"/>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9D2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2" name="Freeform 16"/>
          <p:cNvSpPr>
            <a:spLocks noChangeAspect="1" noChangeArrowheads="1"/>
          </p:cNvSpPr>
          <p:nvPr/>
        </p:nvSpPr>
        <p:spPr bwMode="auto">
          <a:xfrm>
            <a:off x="9001868" y="3244812"/>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D34132"/>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11218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500" fill="hold"/>
                                        <p:tgtEl>
                                          <p:spTgt spid="83"/>
                                        </p:tgtEl>
                                        <p:attrNameLst>
                                          <p:attrName>ppt_x</p:attrName>
                                        </p:attrNameLst>
                                      </p:cBhvr>
                                      <p:tavLst>
                                        <p:tav tm="0">
                                          <p:val>
                                            <p:strVal val="0-#ppt_w/2"/>
                                          </p:val>
                                        </p:tav>
                                        <p:tav tm="100000">
                                          <p:val>
                                            <p:strVal val="#ppt_x"/>
                                          </p:val>
                                        </p:tav>
                                      </p:tavLst>
                                    </p:anim>
                                    <p:anim calcmode="lin" valueType="num">
                                      <p:cBhvr additive="base">
                                        <p:cTn id="12" dur="500" fill="hold"/>
                                        <p:tgtEl>
                                          <p:spTgt spid="83"/>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84"/>
                                        </p:tgtEl>
                                        <p:attrNameLst>
                                          <p:attrName>style.visibility</p:attrName>
                                        </p:attrNameLst>
                                      </p:cBhvr>
                                      <p:to>
                                        <p:strVal val="visible"/>
                                      </p:to>
                                    </p:set>
                                    <p:anim calcmode="lin" valueType="num">
                                      <p:cBhvr additive="base">
                                        <p:cTn id="16" dur="500" fill="hold"/>
                                        <p:tgtEl>
                                          <p:spTgt spid="84"/>
                                        </p:tgtEl>
                                        <p:attrNameLst>
                                          <p:attrName>ppt_x</p:attrName>
                                        </p:attrNameLst>
                                      </p:cBhvr>
                                      <p:tavLst>
                                        <p:tav tm="0">
                                          <p:val>
                                            <p:strVal val="#ppt_x"/>
                                          </p:val>
                                        </p:tav>
                                        <p:tav tm="100000">
                                          <p:val>
                                            <p:strVal val="#ppt_x"/>
                                          </p:val>
                                        </p:tav>
                                      </p:tavLst>
                                    </p:anim>
                                    <p:anim calcmode="lin" valueType="num">
                                      <p:cBhvr additive="base">
                                        <p:cTn id="17" dur="500" fill="hold"/>
                                        <p:tgtEl>
                                          <p:spTgt spid="84"/>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3" fill="hold" grpId="0" nodeType="afterEffect">
                                  <p:stCondLst>
                                    <p:cond delay="0"/>
                                  </p:stCondLst>
                                  <p:childTnLst>
                                    <p:set>
                                      <p:cBhvr>
                                        <p:cTn id="20" dur="1" fill="hold">
                                          <p:stCondLst>
                                            <p:cond delay="0"/>
                                          </p:stCondLst>
                                        </p:cTn>
                                        <p:tgtEl>
                                          <p:spTgt spid="85"/>
                                        </p:tgtEl>
                                        <p:attrNameLst>
                                          <p:attrName>style.visibility</p:attrName>
                                        </p:attrNameLst>
                                      </p:cBhvr>
                                      <p:to>
                                        <p:strVal val="visible"/>
                                      </p:to>
                                    </p:set>
                                    <p:anim calcmode="lin" valueType="num">
                                      <p:cBhvr additive="base">
                                        <p:cTn id="21" dur="500" fill="hold"/>
                                        <p:tgtEl>
                                          <p:spTgt spid="85"/>
                                        </p:tgtEl>
                                        <p:attrNameLst>
                                          <p:attrName>ppt_x</p:attrName>
                                        </p:attrNameLst>
                                      </p:cBhvr>
                                      <p:tavLst>
                                        <p:tav tm="0">
                                          <p:val>
                                            <p:strVal val="1+#ppt_w/2"/>
                                          </p:val>
                                        </p:tav>
                                        <p:tav tm="100000">
                                          <p:val>
                                            <p:strVal val="#ppt_x"/>
                                          </p:val>
                                        </p:tav>
                                      </p:tavLst>
                                    </p:anim>
                                    <p:anim calcmode="lin" valueType="num">
                                      <p:cBhvr additive="base">
                                        <p:cTn id="22" dur="500" fill="hold"/>
                                        <p:tgtEl>
                                          <p:spTgt spid="85"/>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2" fill="hold" grpId="0" nodeType="afterEffect">
                                  <p:stCondLst>
                                    <p:cond delay="0"/>
                                  </p:stCondLst>
                                  <p:childTnLst>
                                    <p:set>
                                      <p:cBhvr>
                                        <p:cTn id="25" dur="1" fill="hold">
                                          <p:stCondLst>
                                            <p:cond delay="0"/>
                                          </p:stCondLst>
                                        </p:cTn>
                                        <p:tgtEl>
                                          <p:spTgt spid="87"/>
                                        </p:tgtEl>
                                        <p:attrNameLst>
                                          <p:attrName>style.visibility</p:attrName>
                                        </p:attrNameLst>
                                      </p:cBhvr>
                                      <p:to>
                                        <p:strVal val="visible"/>
                                      </p:to>
                                    </p:set>
                                    <p:anim calcmode="lin" valueType="num">
                                      <p:cBhvr additive="base">
                                        <p:cTn id="26" dur="500" fill="hold"/>
                                        <p:tgtEl>
                                          <p:spTgt spid="87"/>
                                        </p:tgtEl>
                                        <p:attrNameLst>
                                          <p:attrName>ppt_x</p:attrName>
                                        </p:attrNameLst>
                                      </p:cBhvr>
                                      <p:tavLst>
                                        <p:tav tm="0">
                                          <p:val>
                                            <p:strVal val="1+#ppt_w/2"/>
                                          </p:val>
                                        </p:tav>
                                        <p:tav tm="100000">
                                          <p:val>
                                            <p:strVal val="#ppt_x"/>
                                          </p:val>
                                        </p:tav>
                                      </p:tavLst>
                                    </p:anim>
                                    <p:anim calcmode="lin" valueType="num">
                                      <p:cBhvr additive="base">
                                        <p:cTn id="27" dur="500" fill="hold"/>
                                        <p:tgtEl>
                                          <p:spTgt spid="87"/>
                                        </p:tgtEl>
                                        <p:attrNameLst>
                                          <p:attrName>ppt_y</p:attrName>
                                        </p:attrNameLst>
                                      </p:cBhvr>
                                      <p:tavLst>
                                        <p:tav tm="0">
                                          <p:val>
                                            <p:strVal val="#ppt_y"/>
                                          </p:val>
                                        </p:tav>
                                        <p:tav tm="100000">
                                          <p:val>
                                            <p:strVal val="#ppt_y"/>
                                          </p:val>
                                        </p:tav>
                                      </p:tavLst>
                                    </p:anim>
                                  </p:childTnLst>
                                </p:cTn>
                              </p:par>
                            </p:childTnLst>
                          </p:cTn>
                        </p:par>
                        <p:par>
                          <p:cTn id="28" fill="hold">
                            <p:stCondLst>
                              <p:cond delay="2750"/>
                            </p:stCondLst>
                            <p:childTnLst>
                              <p:par>
                                <p:cTn id="29" presetID="2" presetClass="entr" presetSubtype="6" fill="hold" grpId="0" nodeType="afterEffect">
                                  <p:stCondLst>
                                    <p:cond delay="0"/>
                                  </p:stCondLst>
                                  <p:childTnLst>
                                    <p:set>
                                      <p:cBhvr>
                                        <p:cTn id="30" dur="1" fill="hold">
                                          <p:stCondLst>
                                            <p:cond delay="0"/>
                                          </p:stCondLst>
                                        </p:cTn>
                                        <p:tgtEl>
                                          <p:spTgt spid="88"/>
                                        </p:tgtEl>
                                        <p:attrNameLst>
                                          <p:attrName>style.visibility</p:attrName>
                                        </p:attrNameLst>
                                      </p:cBhvr>
                                      <p:to>
                                        <p:strVal val="visible"/>
                                      </p:to>
                                    </p:set>
                                    <p:anim calcmode="lin" valueType="num">
                                      <p:cBhvr additive="base">
                                        <p:cTn id="31" dur="500" fill="hold"/>
                                        <p:tgtEl>
                                          <p:spTgt spid="88"/>
                                        </p:tgtEl>
                                        <p:attrNameLst>
                                          <p:attrName>ppt_x</p:attrName>
                                        </p:attrNameLst>
                                      </p:cBhvr>
                                      <p:tavLst>
                                        <p:tav tm="0">
                                          <p:val>
                                            <p:strVal val="1+#ppt_w/2"/>
                                          </p:val>
                                        </p:tav>
                                        <p:tav tm="100000">
                                          <p:val>
                                            <p:strVal val="#ppt_x"/>
                                          </p:val>
                                        </p:tav>
                                      </p:tavLst>
                                    </p:anim>
                                    <p:anim calcmode="lin" valueType="num">
                                      <p:cBhvr additive="base">
                                        <p:cTn id="32" dur="500" fill="hold"/>
                                        <p:tgtEl>
                                          <p:spTgt spid="88"/>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additive="base">
                                        <p:cTn id="36" dur="500" fill="hold"/>
                                        <p:tgtEl>
                                          <p:spTgt spid="89"/>
                                        </p:tgtEl>
                                        <p:attrNameLst>
                                          <p:attrName>ppt_x</p:attrName>
                                        </p:attrNameLst>
                                      </p:cBhvr>
                                      <p:tavLst>
                                        <p:tav tm="0">
                                          <p:val>
                                            <p:strVal val="#ppt_x"/>
                                          </p:val>
                                        </p:tav>
                                        <p:tav tm="100000">
                                          <p:val>
                                            <p:strVal val="#ppt_x"/>
                                          </p:val>
                                        </p:tav>
                                      </p:tavLst>
                                    </p:anim>
                                    <p:anim calcmode="lin" valueType="num">
                                      <p:cBhvr additive="base">
                                        <p:cTn id="37" dur="500" fill="hold"/>
                                        <p:tgtEl>
                                          <p:spTgt spid="89"/>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86"/>
                                        </p:tgtEl>
                                        <p:attrNameLst>
                                          <p:attrName>style.visibility</p:attrName>
                                        </p:attrNameLst>
                                      </p:cBhvr>
                                      <p:to>
                                        <p:strVal val="visible"/>
                                      </p:to>
                                    </p:set>
                                    <p:anim calcmode="lin" valueType="num">
                                      <p:cBhvr additive="base">
                                        <p:cTn id="41" dur="500" fill="hold"/>
                                        <p:tgtEl>
                                          <p:spTgt spid="86"/>
                                        </p:tgtEl>
                                        <p:attrNameLst>
                                          <p:attrName>ppt_x</p:attrName>
                                        </p:attrNameLst>
                                      </p:cBhvr>
                                      <p:tavLst>
                                        <p:tav tm="0">
                                          <p:val>
                                            <p:strVal val="#ppt_x"/>
                                          </p:val>
                                        </p:tav>
                                        <p:tav tm="100000">
                                          <p:val>
                                            <p:strVal val="#ppt_x"/>
                                          </p:val>
                                        </p:tav>
                                      </p:tavLst>
                                    </p:anim>
                                    <p:anim calcmode="lin" valueType="num">
                                      <p:cBhvr additive="base">
                                        <p:cTn id="42" dur="500" fill="hold"/>
                                        <p:tgtEl>
                                          <p:spTgt spid="86"/>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750"/>
                            </p:stCondLst>
                            <p:childTnLst>
                              <p:par>
                                <p:cTn id="50" presetID="45" presetClass="entr" presetSubtype="0" fill="hold" grpId="0" nodeType="afterEffect">
                                  <p:stCondLst>
                                    <p:cond delay="0"/>
                                  </p:stCondLst>
                                  <p:childTnLst>
                                    <p:set>
                                      <p:cBhvr>
                                        <p:cTn id="51" dur="1" fill="hold">
                                          <p:stCondLst>
                                            <p:cond delay="0"/>
                                          </p:stCondLst>
                                        </p:cTn>
                                        <p:tgtEl>
                                          <p:spTgt spid="100"/>
                                        </p:tgtEl>
                                        <p:attrNameLst>
                                          <p:attrName>style.visibility</p:attrName>
                                        </p:attrNameLst>
                                      </p:cBhvr>
                                      <p:to>
                                        <p:strVal val="visible"/>
                                      </p:to>
                                    </p:set>
                                    <p:animEffect transition="in" filter="fade">
                                      <p:cBhvr>
                                        <p:cTn id="52" dur="2000"/>
                                        <p:tgtEl>
                                          <p:spTgt spid="100"/>
                                        </p:tgtEl>
                                      </p:cBhvr>
                                    </p:animEffect>
                                    <p:anim calcmode="lin" valueType="num">
                                      <p:cBhvr>
                                        <p:cTn id="53" dur="2000" fill="hold"/>
                                        <p:tgtEl>
                                          <p:spTgt spid="100"/>
                                        </p:tgtEl>
                                        <p:attrNameLst>
                                          <p:attrName>ppt_w</p:attrName>
                                        </p:attrNameLst>
                                      </p:cBhvr>
                                      <p:tavLst>
                                        <p:tav tm="0" fmla="#ppt_w*sin(2.5*pi*$)">
                                          <p:val>
                                            <p:fltVal val="0"/>
                                          </p:val>
                                        </p:tav>
                                        <p:tav tm="100000">
                                          <p:val>
                                            <p:fltVal val="1"/>
                                          </p:val>
                                        </p:tav>
                                      </p:tavLst>
                                    </p:anim>
                                    <p:anim calcmode="lin" valueType="num">
                                      <p:cBhvr>
                                        <p:cTn id="54" dur="2000" fill="hold"/>
                                        <p:tgtEl>
                                          <p:spTgt spid="100"/>
                                        </p:tgtEl>
                                        <p:attrNameLst>
                                          <p:attrName>ppt_h</p:attrName>
                                        </p:attrNameLst>
                                      </p:cBhvr>
                                      <p:tavLst>
                                        <p:tav tm="0">
                                          <p:val>
                                            <p:strVal val="#ppt_h"/>
                                          </p:val>
                                        </p:tav>
                                        <p:tav tm="100000">
                                          <p:val>
                                            <p:strVal val="#ppt_h"/>
                                          </p:val>
                                        </p:tav>
                                      </p:tavLst>
                                    </p:anim>
                                  </p:childTnLst>
                                </p:cTn>
                              </p:par>
                              <p:par>
                                <p:cTn id="55" presetID="53" presetClass="entr" presetSubtype="16" fill="hold" grpId="0" nodeType="withEffect">
                                  <p:stCondLst>
                                    <p:cond delay="0"/>
                                  </p:stCondLst>
                                  <p:childTnLst>
                                    <p:set>
                                      <p:cBhvr>
                                        <p:cTn id="56" dur="1" fill="hold">
                                          <p:stCondLst>
                                            <p:cond delay="0"/>
                                          </p:stCondLst>
                                        </p:cTn>
                                        <p:tgtEl>
                                          <p:spTgt spid="227"/>
                                        </p:tgtEl>
                                        <p:attrNameLst>
                                          <p:attrName>style.visibility</p:attrName>
                                        </p:attrNameLst>
                                      </p:cBhvr>
                                      <p:to>
                                        <p:strVal val="visible"/>
                                      </p:to>
                                    </p:set>
                                    <p:anim calcmode="lin" valueType="num">
                                      <p:cBhvr>
                                        <p:cTn id="57" dur="500" fill="hold"/>
                                        <p:tgtEl>
                                          <p:spTgt spid="227"/>
                                        </p:tgtEl>
                                        <p:attrNameLst>
                                          <p:attrName>ppt_w</p:attrName>
                                        </p:attrNameLst>
                                      </p:cBhvr>
                                      <p:tavLst>
                                        <p:tav tm="0">
                                          <p:val>
                                            <p:fltVal val="0"/>
                                          </p:val>
                                        </p:tav>
                                        <p:tav tm="100000">
                                          <p:val>
                                            <p:strVal val="#ppt_w"/>
                                          </p:val>
                                        </p:tav>
                                      </p:tavLst>
                                    </p:anim>
                                    <p:anim calcmode="lin" valueType="num">
                                      <p:cBhvr>
                                        <p:cTn id="58" dur="500" fill="hold"/>
                                        <p:tgtEl>
                                          <p:spTgt spid="227"/>
                                        </p:tgtEl>
                                        <p:attrNameLst>
                                          <p:attrName>ppt_h</p:attrName>
                                        </p:attrNameLst>
                                      </p:cBhvr>
                                      <p:tavLst>
                                        <p:tav tm="0">
                                          <p:val>
                                            <p:fltVal val="0"/>
                                          </p:val>
                                        </p:tav>
                                        <p:tav tm="100000">
                                          <p:val>
                                            <p:strVal val="#ppt_h"/>
                                          </p:val>
                                        </p:tav>
                                      </p:tavLst>
                                    </p:anim>
                                    <p:animEffect transition="in" filter="fade">
                                      <p:cBhvr>
                                        <p:cTn id="59" dur="500"/>
                                        <p:tgtEl>
                                          <p:spTgt spid="227"/>
                                        </p:tgtEl>
                                      </p:cBhvr>
                                    </p:animEffect>
                                  </p:childTnLst>
                                </p:cTn>
                              </p:par>
                              <p:par>
                                <p:cTn id="60" presetID="42" presetClass="entr" presetSubtype="0" fill="hold" grpId="0" nodeType="withEffect">
                                  <p:stCondLst>
                                    <p:cond delay="500"/>
                                  </p:stCondLst>
                                  <p:childTnLst>
                                    <p:set>
                                      <p:cBhvr>
                                        <p:cTn id="61" dur="1" fill="hold">
                                          <p:stCondLst>
                                            <p:cond delay="0"/>
                                          </p:stCondLst>
                                        </p:cTn>
                                        <p:tgtEl>
                                          <p:spTgt spid="225"/>
                                        </p:tgtEl>
                                        <p:attrNameLst>
                                          <p:attrName>style.visibility</p:attrName>
                                        </p:attrNameLst>
                                      </p:cBhvr>
                                      <p:to>
                                        <p:strVal val="visible"/>
                                      </p:to>
                                    </p:set>
                                    <p:animEffect transition="in" filter="fade">
                                      <p:cBhvr>
                                        <p:cTn id="62" dur="1000"/>
                                        <p:tgtEl>
                                          <p:spTgt spid="225"/>
                                        </p:tgtEl>
                                      </p:cBhvr>
                                    </p:animEffect>
                                    <p:anim calcmode="lin" valueType="num">
                                      <p:cBhvr>
                                        <p:cTn id="63" dur="1000" fill="hold"/>
                                        <p:tgtEl>
                                          <p:spTgt spid="225"/>
                                        </p:tgtEl>
                                        <p:attrNameLst>
                                          <p:attrName>ppt_x</p:attrName>
                                        </p:attrNameLst>
                                      </p:cBhvr>
                                      <p:tavLst>
                                        <p:tav tm="0">
                                          <p:val>
                                            <p:strVal val="#ppt_x"/>
                                          </p:val>
                                        </p:tav>
                                        <p:tav tm="100000">
                                          <p:val>
                                            <p:strVal val="#ppt_x"/>
                                          </p:val>
                                        </p:tav>
                                      </p:tavLst>
                                    </p:anim>
                                    <p:anim calcmode="lin" valueType="num">
                                      <p:cBhvr>
                                        <p:cTn id="64" dur="1000" fill="hold"/>
                                        <p:tgtEl>
                                          <p:spTgt spid="225"/>
                                        </p:tgtEl>
                                        <p:attrNameLst>
                                          <p:attrName>ppt_y</p:attrName>
                                        </p:attrNameLst>
                                      </p:cBhvr>
                                      <p:tavLst>
                                        <p:tav tm="0">
                                          <p:val>
                                            <p:strVal val="#ppt_y+.1"/>
                                          </p:val>
                                        </p:tav>
                                        <p:tav tm="100000">
                                          <p:val>
                                            <p:strVal val="#ppt_y"/>
                                          </p:val>
                                        </p:tav>
                                      </p:tavLst>
                                    </p:anim>
                                  </p:childTnLst>
                                </p:cTn>
                              </p:par>
                            </p:childTnLst>
                          </p:cTn>
                        </p:par>
                        <p:par>
                          <p:cTn id="65" fill="hold">
                            <p:stCondLst>
                              <p:cond delay="6750"/>
                            </p:stCondLst>
                            <p:childTnLst>
                              <p:par>
                                <p:cTn id="66" presetID="53" presetClass="entr" presetSubtype="16" fill="hold" grpId="0" nodeType="afterEffect">
                                  <p:stCondLst>
                                    <p:cond delay="0"/>
                                  </p:stCondLst>
                                  <p:childTnLst>
                                    <p:set>
                                      <p:cBhvr>
                                        <p:cTn id="67" dur="1" fill="hold">
                                          <p:stCondLst>
                                            <p:cond delay="0"/>
                                          </p:stCondLst>
                                        </p:cTn>
                                        <p:tgtEl>
                                          <p:spTgt spid="350"/>
                                        </p:tgtEl>
                                        <p:attrNameLst>
                                          <p:attrName>style.visibility</p:attrName>
                                        </p:attrNameLst>
                                      </p:cBhvr>
                                      <p:to>
                                        <p:strVal val="visible"/>
                                      </p:to>
                                    </p:set>
                                    <p:anim calcmode="lin" valueType="num">
                                      <p:cBhvr>
                                        <p:cTn id="68" dur="500" fill="hold"/>
                                        <p:tgtEl>
                                          <p:spTgt spid="350"/>
                                        </p:tgtEl>
                                        <p:attrNameLst>
                                          <p:attrName>ppt_w</p:attrName>
                                        </p:attrNameLst>
                                      </p:cBhvr>
                                      <p:tavLst>
                                        <p:tav tm="0">
                                          <p:val>
                                            <p:fltVal val="0"/>
                                          </p:val>
                                        </p:tav>
                                        <p:tav tm="100000">
                                          <p:val>
                                            <p:strVal val="#ppt_w"/>
                                          </p:val>
                                        </p:tav>
                                      </p:tavLst>
                                    </p:anim>
                                    <p:anim calcmode="lin" valueType="num">
                                      <p:cBhvr>
                                        <p:cTn id="69" dur="500" fill="hold"/>
                                        <p:tgtEl>
                                          <p:spTgt spid="350"/>
                                        </p:tgtEl>
                                        <p:attrNameLst>
                                          <p:attrName>ppt_h</p:attrName>
                                        </p:attrNameLst>
                                      </p:cBhvr>
                                      <p:tavLst>
                                        <p:tav tm="0">
                                          <p:val>
                                            <p:fltVal val="0"/>
                                          </p:val>
                                        </p:tav>
                                        <p:tav tm="100000">
                                          <p:val>
                                            <p:strVal val="#ppt_h"/>
                                          </p:val>
                                        </p:tav>
                                      </p:tavLst>
                                    </p:anim>
                                    <p:animEffect transition="in" filter="fade">
                                      <p:cBhvr>
                                        <p:cTn id="70" dur="500"/>
                                        <p:tgtEl>
                                          <p:spTgt spid="350"/>
                                        </p:tgtEl>
                                      </p:cBhvr>
                                    </p:animEffect>
                                  </p:childTnLst>
                                </p:cTn>
                              </p:par>
                            </p:childTnLst>
                          </p:cTn>
                        </p:par>
                        <p:par>
                          <p:cTn id="71" fill="hold">
                            <p:stCondLst>
                              <p:cond delay="7250"/>
                            </p:stCondLst>
                            <p:childTnLst>
                              <p:par>
                                <p:cTn id="72" presetID="45" presetClass="entr" presetSubtype="0" fill="hold" grpId="0" nodeType="afterEffect">
                                  <p:stCondLst>
                                    <p:cond delay="0"/>
                                  </p:stCondLst>
                                  <p:childTnLst>
                                    <p:set>
                                      <p:cBhvr>
                                        <p:cTn id="73" dur="1" fill="hold">
                                          <p:stCondLst>
                                            <p:cond delay="0"/>
                                          </p:stCondLst>
                                        </p:cTn>
                                        <p:tgtEl>
                                          <p:spTgt spid="99"/>
                                        </p:tgtEl>
                                        <p:attrNameLst>
                                          <p:attrName>style.visibility</p:attrName>
                                        </p:attrNameLst>
                                      </p:cBhvr>
                                      <p:to>
                                        <p:strVal val="visible"/>
                                      </p:to>
                                    </p:set>
                                    <p:animEffect transition="in" filter="fade">
                                      <p:cBhvr>
                                        <p:cTn id="74" dur="2000"/>
                                        <p:tgtEl>
                                          <p:spTgt spid="99"/>
                                        </p:tgtEl>
                                      </p:cBhvr>
                                    </p:animEffect>
                                    <p:anim calcmode="lin" valueType="num">
                                      <p:cBhvr>
                                        <p:cTn id="75" dur="2000" fill="hold"/>
                                        <p:tgtEl>
                                          <p:spTgt spid="99"/>
                                        </p:tgtEl>
                                        <p:attrNameLst>
                                          <p:attrName>ppt_w</p:attrName>
                                        </p:attrNameLst>
                                      </p:cBhvr>
                                      <p:tavLst>
                                        <p:tav tm="0" fmla="#ppt_w*sin(2.5*pi*$)">
                                          <p:val>
                                            <p:fltVal val="0"/>
                                          </p:val>
                                        </p:tav>
                                        <p:tav tm="100000">
                                          <p:val>
                                            <p:fltVal val="1"/>
                                          </p:val>
                                        </p:tav>
                                      </p:tavLst>
                                    </p:anim>
                                    <p:anim calcmode="lin" valueType="num">
                                      <p:cBhvr>
                                        <p:cTn id="76" dur="2000" fill="hold"/>
                                        <p:tgtEl>
                                          <p:spTgt spid="99"/>
                                        </p:tgtEl>
                                        <p:attrNameLst>
                                          <p:attrName>ppt_h</p:attrName>
                                        </p:attrNameLst>
                                      </p:cBhvr>
                                      <p:tavLst>
                                        <p:tav tm="0">
                                          <p:val>
                                            <p:strVal val="#ppt_h"/>
                                          </p:val>
                                        </p:tav>
                                        <p:tav tm="100000">
                                          <p:val>
                                            <p:strVal val="#ppt_h"/>
                                          </p:val>
                                        </p:tav>
                                      </p:tavLst>
                                    </p:anim>
                                  </p:childTnLst>
                                </p:cTn>
                              </p:par>
                              <p:par>
                                <p:cTn id="77" presetID="53" presetClass="entr" presetSubtype="16" fill="hold" grpId="0" nodeType="withEffect">
                                  <p:stCondLst>
                                    <p:cond delay="0"/>
                                  </p:stCondLst>
                                  <p:childTnLst>
                                    <p:set>
                                      <p:cBhvr>
                                        <p:cTn id="78" dur="1" fill="hold">
                                          <p:stCondLst>
                                            <p:cond delay="0"/>
                                          </p:stCondLst>
                                        </p:cTn>
                                        <p:tgtEl>
                                          <p:spTgt spid="231"/>
                                        </p:tgtEl>
                                        <p:attrNameLst>
                                          <p:attrName>style.visibility</p:attrName>
                                        </p:attrNameLst>
                                      </p:cBhvr>
                                      <p:to>
                                        <p:strVal val="visible"/>
                                      </p:to>
                                    </p:set>
                                    <p:anim calcmode="lin" valueType="num">
                                      <p:cBhvr>
                                        <p:cTn id="79" dur="500" fill="hold"/>
                                        <p:tgtEl>
                                          <p:spTgt spid="231"/>
                                        </p:tgtEl>
                                        <p:attrNameLst>
                                          <p:attrName>ppt_w</p:attrName>
                                        </p:attrNameLst>
                                      </p:cBhvr>
                                      <p:tavLst>
                                        <p:tav tm="0">
                                          <p:val>
                                            <p:fltVal val="0"/>
                                          </p:val>
                                        </p:tav>
                                        <p:tav tm="100000">
                                          <p:val>
                                            <p:strVal val="#ppt_w"/>
                                          </p:val>
                                        </p:tav>
                                      </p:tavLst>
                                    </p:anim>
                                    <p:anim calcmode="lin" valueType="num">
                                      <p:cBhvr>
                                        <p:cTn id="80" dur="500" fill="hold"/>
                                        <p:tgtEl>
                                          <p:spTgt spid="231"/>
                                        </p:tgtEl>
                                        <p:attrNameLst>
                                          <p:attrName>ppt_h</p:attrName>
                                        </p:attrNameLst>
                                      </p:cBhvr>
                                      <p:tavLst>
                                        <p:tav tm="0">
                                          <p:val>
                                            <p:fltVal val="0"/>
                                          </p:val>
                                        </p:tav>
                                        <p:tav tm="100000">
                                          <p:val>
                                            <p:strVal val="#ppt_h"/>
                                          </p:val>
                                        </p:tav>
                                      </p:tavLst>
                                    </p:anim>
                                    <p:animEffect transition="in" filter="fade">
                                      <p:cBhvr>
                                        <p:cTn id="81" dur="500"/>
                                        <p:tgtEl>
                                          <p:spTgt spid="231"/>
                                        </p:tgtEl>
                                      </p:cBhvr>
                                    </p:animEffect>
                                  </p:childTnLst>
                                </p:cTn>
                              </p:par>
                              <p:par>
                                <p:cTn id="82" presetID="42" presetClass="entr" presetSubtype="0" fill="hold" grpId="0" nodeType="withEffect">
                                  <p:stCondLst>
                                    <p:cond delay="500"/>
                                  </p:stCondLst>
                                  <p:childTnLst>
                                    <p:set>
                                      <p:cBhvr>
                                        <p:cTn id="83" dur="1" fill="hold">
                                          <p:stCondLst>
                                            <p:cond delay="0"/>
                                          </p:stCondLst>
                                        </p:cTn>
                                        <p:tgtEl>
                                          <p:spTgt spid="229"/>
                                        </p:tgtEl>
                                        <p:attrNameLst>
                                          <p:attrName>style.visibility</p:attrName>
                                        </p:attrNameLst>
                                      </p:cBhvr>
                                      <p:to>
                                        <p:strVal val="visible"/>
                                      </p:to>
                                    </p:set>
                                    <p:animEffect transition="in" filter="fade">
                                      <p:cBhvr>
                                        <p:cTn id="84" dur="1000"/>
                                        <p:tgtEl>
                                          <p:spTgt spid="229"/>
                                        </p:tgtEl>
                                      </p:cBhvr>
                                    </p:animEffect>
                                    <p:anim calcmode="lin" valueType="num">
                                      <p:cBhvr>
                                        <p:cTn id="85" dur="1000" fill="hold"/>
                                        <p:tgtEl>
                                          <p:spTgt spid="229"/>
                                        </p:tgtEl>
                                        <p:attrNameLst>
                                          <p:attrName>ppt_x</p:attrName>
                                        </p:attrNameLst>
                                      </p:cBhvr>
                                      <p:tavLst>
                                        <p:tav tm="0">
                                          <p:val>
                                            <p:strVal val="#ppt_x"/>
                                          </p:val>
                                        </p:tav>
                                        <p:tav tm="100000">
                                          <p:val>
                                            <p:strVal val="#ppt_x"/>
                                          </p:val>
                                        </p:tav>
                                      </p:tavLst>
                                    </p:anim>
                                    <p:anim calcmode="lin" valueType="num">
                                      <p:cBhvr>
                                        <p:cTn id="86" dur="1000" fill="hold"/>
                                        <p:tgtEl>
                                          <p:spTgt spid="229"/>
                                        </p:tgtEl>
                                        <p:attrNameLst>
                                          <p:attrName>ppt_y</p:attrName>
                                        </p:attrNameLst>
                                      </p:cBhvr>
                                      <p:tavLst>
                                        <p:tav tm="0">
                                          <p:val>
                                            <p:strVal val="#ppt_y+.1"/>
                                          </p:val>
                                        </p:tav>
                                        <p:tav tm="100000">
                                          <p:val>
                                            <p:strVal val="#ppt_y"/>
                                          </p:val>
                                        </p:tav>
                                      </p:tavLst>
                                    </p:anim>
                                  </p:childTnLst>
                                </p:cTn>
                              </p:par>
                            </p:childTnLst>
                          </p:cTn>
                        </p:par>
                        <p:par>
                          <p:cTn id="87" fill="hold">
                            <p:stCondLst>
                              <p:cond delay="9250"/>
                            </p:stCondLst>
                            <p:childTnLst>
                              <p:par>
                                <p:cTn id="88" presetID="53" presetClass="entr" presetSubtype="16" fill="hold" grpId="0" nodeType="afterEffect">
                                  <p:stCondLst>
                                    <p:cond delay="0"/>
                                  </p:stCondLst>
                                  <p:childTnLst>
                                    <p:set>
                                      <p:cBhvr>
                                        <p:cTn id="89" dur="1" fill="hold">
                                          <p:stCondLst>
                                            <p:cond delay="0"/>
                                          </p:stCondLst>
                                        </p:cTn>
                                        <p:tgtEl>
                                          <p:spTgt spid="449"/>
                                        </p:tgtEl>
                                        <p:attrNameLst>
                                          <p:attrName>style.visibility</p:attrName>
                                        </p:attrNameLst>
                                      </p:cBhvr>
                                      <p:to>
                                        <p:strVal val="visible"/>
                                      </p:to>
                                    </p:set>
                                    <p:anim calcmode="lin" valueType="num">
                                      <p:cBhvr>
                                        <p:cTn id="90" dur="500" fill="hold"/>
                                        <p:tgtEl>
                                          <p:spTgt spid="449"/>
                                        </p:tgtEl>
                                        <p:attrNameLst>
                                          <p:attrName>ppt_w</p:attrName>
                                        </p:attrNameLst>
                                      </p:cBhvr>
                                      <p:tavLst>
                                        <p:tav tm="0">
                                          <p:val>
                                            <p:fltVal val="0"/>
                                          </p:val>
                                        </p:tav>
                                        <p:tav tm="100000">
                                          <p:val>
                                            <p:strVal val="#ppt_w"/>
                                          </p:val>
                                        </p:tav>
                                      </p:tavLst>
                                    </p:anim>
                                    <p:anim calcmode="lin" valueType="num">
                                      <p:cBhvr>
                                        <p:cTn id="91" dur="500" fill="hold"/>
                                        <p:tgtEl>
                                          <p:spTgt spid="449"/>
                                        </p:tgtEl>
                                        <p:attrNameLst>
                                          <p:attrName>ppt_h</p:attrName>
                                        </p:attrNameLst>
                                      </p:cBhvr>
                                      <p:tavLst>
                                        <p:tav tm="0">
                                          <p:val>
                                            <p:fltVal val="0"/>
                                          </p:val>
                                        </p:tav>
                                        <p:tav tm="100000">
                                          <p:val>
                                            <p:strVal val="#ppt_h"/>
                                          </p:val>
                                        </p:tav>
                                      </p:tavLst>
                                    </p:anim>
                                    <p:animEffect transition="in" filter="fade">
                                      <p:cBhvr>
                                        <p:cTn id="92" dur="500"/>
                                        <p:tgtEl>
                                          <p:spTgt spid="449"/>
                                        </p:tgtEl>
                                      </p:cBhvr>
                                    </p:animEffect>
                                  </p:childTnLst>
                                </p:cTn>
                              </p:par>
                            </p:childTnLst>
                          </p:cTn>
                        </p:par>
                        <p:par>
                          <p:cTn id="93" fill="hold">
                            <p:stCondLst>
                              <p:cond delay="9750"/>
                            </p:stCondLst>
                            <p:childTnLst>
                              <p:par>
                                <p:cTn id="94" presetID="45" presetClass="entr" presetSubtype="0" fill="hold" grpId="0" nodeType="afterEffect">
                                  <p:stCondLst>
                                    <p:cond delay="0"/>
                                  </p:stCondLst>
                                  <p:childTnLst>
                                    <p:set>
                                      <p:cBhvr>
                                        <p:cTn id="95" dur="1" fill="hold">
                                          <p:stCondLst>
                                            <p:cond delay="0"/>
                                          </p:stCondLst>
                                        </p:cTn>
                                        <p:tgtEl>
                                          <p:spTgt spid="101"/>
                                        </p:tgtEl>
                                        <p:attrNameLst>
                                          <p:attrName>style.visibility</p:attrName>
                                        </p:attrNameLst>
                                      </p:cBhvr>
                                      <p:to>
                                        <p:strVal val="visible"/>
                                      </p:to>
                                    </p:set>
                                    <p:animEffect transition="in" filter="fade">
                                      <p:cBhvr>
                                        <p:cTn id="96" dur="2000"/>
                                        <p:tgtEl>
                                          <p:spTgt spid="101"/>
                                        </p:tgtEl>
                                      </p:cBhvr>
                                    </p:animEffect>
                                    <p:anim calcmode="lin" valueType="num">
                                      <p:cBhvr>
                                        <p:cTn id="97" dur="2000" fill="hold"/>
                                        <p:tgtEl>
                                          <p:spTgt spid="101"/>
                                        </p:tgtEl>
                                        <p:attrNameLst>
                                          <p:attrName>ppt_w</p:attrName>
                                        </p:attrNameLst>
                                      </p:cBhvr>
                                      <p:tavLst>
                                        <p:tav tm="0" fmla="#ppt_w*sin(2.5*pi*$)">
                                          <p:val>
                                            <p:fltVal val="0"/>
                                          </p:val>
                                        </p:tav>
                                        <p:tav tm="100000">
                                          <p:val>
                                            <p:fltVal val="1"/>
                                          </p:val>
                                        </p:tav>
                                      </p:tavLst>
                                    </p:anim>
                                    <p:anim calcmode="lin" valueType="num">
                                      <p:cBhvr>
                                        <p:cTn id="98" dur="2000" fill="hold"/>
                                        <p:tgtEl>
                                          <p:spTgt spid="101"/>
                                        </p:tgtEl>
                                        <p:attrNameLst>
                                          <p:attrName>ppt_h</p:attrName>
                                        </p:attrNameLst>
                                      </p:cBhvr>
                                      <p:tavLst>
                                        <p:tav tm="0">
                                          <p:val>
                                            <p:strVal val="#ppt_h"/>
                                          </p:val>
                                        </p:tav>
                                        <p:tav tm="100000">
                                          <p:val>
                                            <p:strVal val="#ppt_h"/>
                                          </p:val>
                                        </p:tav>
                                      </p:tavLst>
                                    </p:anim>
                                  </p:childTnLst>
                                </p:cTn>
                              </p:par>
                              <p:par>
                                <p:cTn id="99" presetID="53" presetClass="entr" presetSubtype="16" fill="hold" grpId="0" nodeType="withEffect">
                                  <p:stCondLst>
                                    <p:cond delay="0"/>
                                  </p:stCondLst>
                                  <p:childTnLst>
                                    <p:set>
                                      <p:cBhvr>
                                        <p:cTn id="100" dur="1" fill="hold">
                                          <p:stCondLst>
                                            <p:cond delay="0"/>
                                          </p:stCondLst>
                                        </p:cTn>
                                        <p:tgtEl>
                                          <p:spTgt spid="240"/>
                                        </p:tgtEl>
                                        <p:attrNameLst>
                                          <p:attrName>style.visibility</p:attrName>
                                        </p:attrNameLst>
                                      </p:cBhvr>
                                      <p:to>
                                        <p:strVal val="visible"/>
                                      </p:to>
                                    </p:set>
                                    <p:anim calcmode="lin" valueType="num">
                                      <p:cBhvr>
                                        <p:cTn id="101" dur="500" fill="hold"/>
                                        <p:tgtEl>
                                          <p:spTgt spid="240"/>
                                        </p:tgtEl>
                                        <p:attrNameLst>
                                          <p:attrName>ppt_w</p:attrName>
                                        </p:attrNameLst>
                                      </p:cBhvr>
                                      <p:tavLst>
                                        <p:tav tm="0">
                                          <p:val>
                                            <p:fltVal val="0"/>
                                          </p:val>
                                        </p:tav>
                                        <p:tav tm="100000">
                                          <p:val>
                                            <p:strVal val="#ppt_w"/>
                                          </p:val>
                                        </p:tav>
                                      </p:tavLst>
                                    </p:anim>
                                    <p:anim calcmode="lin" valueType="num">
                                      <p:cBhvr>
                                        <p:cTn id="102" dur="500" fill="hold"/>
                                        <p:tgtEl>
                                          <p:spTgt spid="240"/>
                                        </p:tgtEl>
                                        <p:attrNameLst>
                                          <p:attrName>ppt_h</p:attrName>
                                        </p:attrNameLst>
                                      </p:cBhvr>
                                      <p:tavLst>
                                        <p:tav tm="0">
                                          <p:val>
                                            <p:fltVal val="0"/>
                                          </p:val>
                                        </p:tav>
                                        <p:tav tm="100000">
                                          <p:val>
                                            <p:strVal val="#ppt_h"/>
                                          </p:val>
                                        </p:tav>
                                      </p:tavLst>
                                    </p:anim>
                                    <p:animEffect transition="in" filter="fade">
                                      <p:cBhvr>
                                        <p:cTn id="103" dur="500"/>
                                        <p:tgtEl>
                                          <p:spTgt spid="240"/>
                                        </p:tgtEl>
                                      </p:cBhvr>
                                    </p:animEffect>
                                  </p:childTnLst>
                                </p:cTn>
                              </p:par>
                              <p:par>
                                <p:cTn id="104" presetID="42" presetClass="entr" presetSubtype="0" fill="hold" grpId="0" nodeType="withEffect">
                                  <p:stCondLst>
                                    <p:cond delay="500"/>
                                  </p:stCondLst>
                                  <p:childTnLst>
                                    <p:set>
                                      <p:cBhvr>
                                        <p:cTn id="105" dur="1" fill="hold">
                                          <p:stCondLst>
                                            <p:cond delay="0"/>
                                          </p:stCondLst>
                                        </p:cTn>
                                        <p:tgtEl>
                                          <p:spTgt spid="237"/>
                                        </p:tgtEl>
                                        <p:attrNameLst>
                                          <p:attrName>style.visibility</p:attrName>
                                        </p:attrNameLst>
                                      </p:cBhvr>
                                      <p:to>
                                        <p:strVal val="visible"/>
                                      </p:to>
                                    </p:set>
                                    <p:animEffect transition="in" filter="fade">
                                      <p:cBhvr>
                                        <p:cTn id="106" dur="1000"/>
                                        <p:tgtEl>
                                          <p:spTgt spid="237"/>
                                        </p:tgtEl>
                                      </p:cBhvr>
                                    </p:animEffect>
                                    <p:anim calcmode="lin" valueType="num">
                                      <p:cBhvr>
                                        <p:cTn id="107" dur="1000" fill="hold"/>
                                        <p:tgtEl>
                                          <p:spTgt spid="237"/>
                                        </p:tgtEl>
                                        <p:attrNameLst>
                                          <p:attrName>ppt_x</p:attrName>
                                        </p:attrNameLst>
                                      </p:cBhvr>
                                      <p:tavLst>
                                        <p:tav tm="0">
                                          <p:val>
                                            <p:strVal val="#ppt_x"/>
                                          </p:val>
                                        </p:tav>
                                        <p:tav tm="100000">
                                          <p:val>
                                            <p:strVal val="#ppt_x"/>
                                          </p:val>
                                        </p:tav>
                                      </p:tavLst>
                                    </p:anim>
                                    <p:anim calcmode="lin" valueType="num">
                                      <p:cBhvr>
                                        <p:cTn id="108" dur="1000" fill="hold"/>
                                        <p:tgtEl>
                                          <p:spTgt spid="237"/>
                                        </p:tgtEl>
                                        <p:attrNameLst>
                                          <p:attrName>ppt_y</p:attrName>
                                        </p:attrNameLst>
                                      </p:cBhvr>
                                      <p:tavLst>
                                        <p:tav tm="0">
                                          <p:val>
                                            <p:strVal val="#ppt_y+.1"/>
                                          </p:val>
                                        </p:tav>
                                        <p:tav tm="100000">
                                          <p:val>
                                            <p:strVal val="#ppt_y"/>
                                          </p:val>
                                        </p:tav>
                                      </p:tavLst>
                                    </p:anim>
                                  </p:childTnLst>
                                </p:cTn>
                              </p:par>
                            </p:childTnLst>
                          </p:cTn>
                        </p:par>
                        <p:par>
                          <p:cTn id="109" fill="hold">
                            <p:stCondLst>
                              <p:cond delay="11750"/>
                            </p:stCondLst>
                            <p:childTnLst>
                              <p:par>
                                <p:cTn id="110" presetID="53" presetClass="entr" presetSubtype="16" fill="hold" grpId="0" nodeType="afterEffect">
                                  <p:stCondLst>
                                    <p:cond delay="0"/>
                                  </p:stCondLst>
                                  <p:childTnLst>
                                    <p:set>
                                      <p:cBhvr>
                                        <p:cTn id="111" dur="1" fill="hold">
                                          <p:stCondLst>
                                            <p:cond delay="0"/>
                                          </p:stCondLst>
                                        </p:cTn>
                                        <p:tgtEl>
                                          <p:spTgt spid="450"/>
                                        </p:tgtEl>
                                        <p:attrNameLst>
                                          <p:attrName>style.visibility</p:attrName>
                                        </p:attrNameLst>
                                      </p:cBhvr>
                                      <p:to>
                                        <p:strVal val="visible"/>
                                      </p:to>
                                    </p:set>
                                    <p:anim calcmode="lin" valueType="num">
                                      <p:cBhvr>
                                        <p:cTn id="112" dur="500" fill="hold"/>
                                        <p:tgtEl>
                                          <p:spTgt spid="450"/>
                                        </p:tgtEl>
                                        <p:attrNameLst>
                                          <p:attrName>ppt_w</p:attrName>
                                        </p:attrNameLst>
                                      </p:cBhvr>
                                      <p:tavLst>
                                        <p:tav tm="0">
                                          <p:val>
                                            <p:fltVal val="0"/>
                                          </p:val>
                                        </p:tav>
                                        <p:tav tm="100000">
                                          <p:val>
                                            <p:strVal val="#ppt_w"/>
                                          </p:val>
                                        </p:tav>
                                      </p:tavLst>
                                    </p:anim>
                                    <p:anim calcmode="lin" valueType="num">
                                      <p:cBhvr>
                                        <p:cTn id="113" dur="500" fill="hold"/>
                                        <p:tgtEl>
                                          <p:spTgt spid="450"/>
                                        </p:tgtEl>
                                        <p:attrNameLst>
                                          <p:attrName>ppt_h</p:attrName>
                                        </p:attrNameLst>
                                      </p:cBhvr>
                                      <p:tavLst>
                                        <p:tav tm="0">
                                          <p:val>
                                            <p:fltVal val="0"/>
                                          </p:val>
                                        </p:tav>
                                        <p:tav tm="100000">
                                          <p:val>
                                            <p:strVal val="#ppt_h"/>
                                          </p:val>
                                        </p:tav>
                                      </p:tavLst>
                                    </p:anim>
                                    <p:animEffect transition="in" filter="fade">
                                      <p:cBhvr>
                                        <p:cTn id="114" dur="500"/>
                                        <p:tgtEl>
                                          <p:spTgt spid="450"/>
                                        </p:tgtEl>
                                      </p:cBhvr>
                                    </p:animEffect>
                                  </p:childTnLst>
                                </p:cTn>
                              </p:par>
                            </p:childTnLst>
                          </p:cTn>
                        </p:par>
                        <p:par>
                          <p:cTn id="115" fill="hold">
                            <p:stCondLst>
                              <p:cond delay="12250"/>
                            </p:stCondLst>
                            <p:childTnLst>
                              <p:par>
                                <p:cTn id="116" presetID="45" presetClass="entr" presetSubtype="0" fill="hold" grpId="0" nodeType="afterEffect">
                                  <p:stCondLst>
                                    <p:cond delay="0"/>
                                  </p:stCondLst>
                                  <p:childTnLst>
                                    <p:set>
                                      <p:cBhvr>
                                        <p:cTn id="117" dur="1" fill="hold">
                                          <p:stCondLst>
                                            <p:cond delay="0"/>
                                          </p:stCondLst>
                                        </p:cTn>
                                        <p:tgtEl>
                                          <p:spTgt spid="102"/>
                                        </p:tgtEl>
                                        <p:attrNameLst>
                                          <p:attrName>style.visibility</p:attrName>
                                        </p:attrNameLst>
                                      </p:cBhvr>
                                      <p:to>
                                        <p:strVal val="visible"/>
                                      </p:to>
                                    </p:set>
                                    <p:animEffect transition="in" filter="fade">
                                      <p:cBhvr>
                                        <p:cTn id="118" dur="2000"/>
                                        <p:tgtEl>
                                          <p:spTgt spid="102"/>
                                        </p:tgtEl>
                                      </p:cBhvr>
                                    </p:animEffect>
                                    <p:anim calcmode="lin" valueType="num">
                                      <p:cBhvr>
                                        <p:cTn id="119" dur="2000" fill="hold"/>
                                        <p:tgtEl>
                                          <p:spTgt spid="102"/>
                                        </p:tgtEl>
                                        <p:attrNameLst>
                                          <p:attrName>ppt_w</p:attrName>
                                        </p:attrNameLst>
                                      </p:cBhvr>
                                      <p:tavLst>
                                        <p:tav tm="0" fmla="#ppt_w*sin(2.5*pi*$)">
                                          <p:val>
                                            <p:fltVal val="0"/>
                                          </p:val>
                                        </p:tav>
                                        <p:tav tm="100000">
                                          <p:val>
                                            <p:fltVal val="1"/>
                                          </p:val>
                                        </p:tav>
                                      </p:tavLst>
                                    </p:anim>
                                    <p:anim calcmode="lin" valueType="num">
                                      <p:cBhvr>
                                        <p:cTn id="120" dur="2000" fill="hold"/>
                                        <p:tgtEl>
                                          <p:spTgt spid="102"/>
                                        </p:tgtEl>
                                        <p:attrNameLst>
                                          <p:attrName>ppt_h</p:attrName>
                                        </p:attrNameLst>
                                      </p:cBhvr>
                                      <p:tavLst>
                                        <p:tav tm="0">
                                          <p:val>
                                            <p:strVal val="#ppt_h"/>
                                          </p:val>
                                        </p:tav>
                                        <p:tav tm="100000">
                                          <p:val>
                                            <p:strVal val="#ppt_h"/>
                                          </p:val>
                                        </p:tav>
                                      </p:tavLst>
                                    </p:anim>
                                  </p:childTnLst>
                                </p:cTn>
                              </p:par>
                              <p:par>
                                <p:cTn id="121" presetID="53" presetClass="entr" presetSubtype="16" fill="hold" grpId="0" nodeType="withEffect">
                                  <p:stCondLst>
                                    <p:cond delay="0"/>
                                  </p:stCondLst>
                                  <p:childTnLst>
                                    <p:set>
                                      <p:cBhvr>
                                        <p:cTn id="122" dur="1" fill="hold">
                                          <p:stCondLst>
                                            <p:cond delay="0"/>
                                          </p:stCondLst>
                                        </p:cTn>
                                        <p:tgtEl>
                                          <p:spTgt spid="245"/>
                                        </p:tgtEl>
                                        <p:attrNameLst>
                                          <p:attrName>style.visibility</p:attrName>
                                        </p:attrNameLst>
                                      </p:cBhvr>
                                      <p:to>
                                        <p:strVal val="visible"/>
                                      </p:to>
                                    </p:set>
                                    <p:anim calcmode="lin" valueType="num">
                                      <p:cBhvr>
                                        <p:cTn id="123" dur="500" fill="hold"/>
                                        <p:tgtEl>
                                          <p:spTgt spid="245"/>
                                        </p:tgtEl>
                                        <p:attrNameLst>
                                          <p:attrName>ppt_w</p:attrName>
                                        </p:attrNameLst>
                                      </p:cBhvr>
                                      <p:tavLst>
                                        <p:tav tm="0">
                                          <p:val>
                                            <p:fltVal val="0"/>
                                          </p:val>
                                        </p:tav>
                                        <p:tav tm="100000">
                                          <p:val>
                                            <p:strVal val="#ppt_w"/>
                                          </p:val>
                                        </p:tav>
                                      </p:tavLst>
                                    </p:anim>
                                    <p:anim calcmode="lin" valueType="num">
                                      <p:cBhvr>
                                        <p:cTn id="124" dur="500" fill="hold"/>
                                        <p:tgtEl>
                                          <p:spTgt spid="245"/>
                                        </p:tgtEl>
                                        <p:attrNameLst>
                                          <p:attrName>ppt_h</p:attrName>
                                        </p:attrNameLst>
                                      </p:cBhvr>
                                      <p:tavLst>
                                        <p:tav tm="0">
                                          <p:val>
                                            <p:fltVal val="0"/>
                                          </p:val>
                                        </p:tav>
                                        <p:tav tm="100000">
                                          <p:val>
                                            <p:strVal val="#ppt_h"/>
                                          </p:val>
                                        </p:tav>
                                      </p:tavLst>
                                    </p:anim>
                                    <p:animEffect transition="in" filter="fade">
                                      <p:cBhvr>
                                        <p:cTn id="125" dur="500"/>
                                        <p:tgtEl>
                                          <p:spTgt spid="245"/>
                                        </p:tgtEl>
                                      </p:cBhvr>
                                    </p:animEffect>
                                  </p:childTnLst>
                                </p:cTn>
                              </p:par>
                              <p:par>
                                <p:cTn id="126" presetID="42" presetClass="entr" presetSubtype="0" fill="hold" grpId="0" nodeType="withEffect">
                                  <p:stCondLst>
                                    <p:cond delay="500"/>
                                  </p:stCondLst>
                                  <p:childTnLst>
                                    <p:set>
                                      <p:cBhvr>
                                        <p:cTn id="127" dur="1" fill="hold">
                                          <p:stCondLst>
                                            <p:cond delay="0"/>
                                          </p:stCondLst>
                                        </p:cTn>
                                        <p:tgtEl>
                                          <p:spTgt spid="242"/>
                                        </p:tgtEl>
                                        <p:attrNameLst>
                                          <p:attrName>style.visibility</p:attrName>
                                        </p:attrNameLst>
                                      </p:cBhvr>
                                      <p:to>
                                        <p:strVal val="visible"/>
                                      </p:to>
                                    </p:set>
                                    <p:animEffect transition="in" filter="fade">
                                      <p:cBhvr>
                                        <p:cTn id="128" dur="1000"/>
                                        <p:tgtEl>
                                          <p:spTgt spid="242"/>
                                        </p:tgtEl>
                                      </p:cBhvr>
                                    </p:animEffect>
                                    <p:anim calcmode="lin" valueType="num">
                                      <p:cBhvr>
                                        <p:cTn id="129" dur="1000" fill="hold"/>
                                        <p:tgtEl>
                                          <p:spTgt spid="242"/>
                                        </p:tgtEl>
                                        <p:attrNameLst>
                                          <p:attrName>ppt_x</p:attrName>
                                        </p:attrNameLst>
                                      </p:cBhvr>
                                      <p:tavLst>
                                        <p:tav tm="0">
                                          <p:val>
                                            <p:strVal val="#ppt_x"/>
                                          </p:val>
                                        </p:tav>
                                        <p:tav tm="100000">
                                          <p:val>
                                            <p:strVal val="#ppt_x"/>
                                          </p:val>
                                        </p:tav>
                                      </p:tavLst>
                                    </p:anim>
                                    <p:anim calcmode="lin" valueType="num">
                                      <p:cBhvr>
                                        <p:cTn id="130" dur="1000" fill="hold"/>
                                        <p:tgtEl>
                                          <p:spTgt spid="242"/>
                                        </p:tgtEl>
                                        <p:attrNameLst>
                                          <p:attrName>ppt_y</p:attrName>
                                        </p:attrNameLst>
                                      </p:cBhvr>
                                      <p:tavLst>
                                        <p:tav tm="0">
                                          <p:val>
                                            <p:strVal val="#ppt_y+.1"/>
                                          </p:val>
                                        </p:tav>
                                        <p:tav tm="100000">
                                          <p:val>
                                            <p:strVal val="#ppt_y"/>
                                          </p:val>
                                        </p:tav>
                                      </p:tavLst>
                                    </p:anim>
                                  </p:childTnLst>
                                </p:cTn>
                              </p:par>
                            </p:childTnLst>
                          </p:cTn>
                        </p:par>
                        <p:par>
                          <p:cTn id="131" fill="hold">
                            <p:stCondLst>
                              <p:cond delay="14250"/>
                            </p:stCondLst>
                            <p:childTnLst>
                              <p:par>
                                <p:cTn id="132" presetID="22" presetClass="entr" presetSubtype="8" fill="hold" grpId="0" nodeType="afterEffect">
                                  <p:stCondLst>
                                    <p:cond delay="0"/>
                                  </p:stCondLst>
                                  <p:childTnLst>
                                    <p:set>
                                      <p:cBhvr>
                                        <p:cTn id="133" dur="1" fill="hold">
                                          <p:stCondLst>
                                            <p:cond delay="0"/>
                                          </p:stCondLst>
                                        </p:cTn>
                                        <p:tgtEl>
                                          <p:spTgt spid="454"/>
                                        </p:tgtEl>
                                        <p:attrNameLst>
                                          <p:attrName>style.visibility</p:attrName>
                                        </p:attrNameLst>
                                      </p:cBhvr>
                                      <p:to>
                                        <p:strVal val="visible"/>
                                      </p:to>
                                    </p:set>
                                    <p:animEffect transition="in" filter="wipe(left)">
                                      <p:cBhvr>
                                        <p:cTn id="134" dur="1000"/>
                                        <p:tgtEl>
                                          <p:spTgt spid="4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animBg="1"/>
      <p:bldP spid="88" grpId="0" animBg="1"/>
      <p:bldP spid="87" grpId="0" animBg="1"/>
      <p:bldP spid="85" grpId="0" animBg="1"/>
      <p:bldP spid="86" grpId="0" animBg="1"/>
      <p:bldP spid="84" grpId="0" animBg="1"/>
      <p:bldP spid="83"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454" grpId="0"/>
      <p:bldP spid="225" grpId="0"/>
      <p:bldP spid="99" grpId="0" animBg="1"/>
      <p:bldP spid="100" grpId="0" animBg="1"/>
      <p:bldP spid="101" grpId="0" animBg="1"/>
      <p:bldP spid="10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094" name="Freeform 22"/>
          <p:cNvSpPr>
            <a:spLocks/>
          </p:cNvSpPr>
          <p:nvPr/>
        </p:nvSpPr>
        <p:spPr bwMode="auto">
          <a:xfrm>
            <a:off x="3814406" y="3203102"/>
            <a:ext cx="2291125" cy="2744737"/>
          </a:xfrm>
          <a:custGeom>
            <a:avLst/>
            <a:gdLst/>
            <a:ahLst/>
            <a:cxnLst>
              <a:cxn ang="0">
                <a:pos x="390" y="260"/>
              </a:cxn>
              <a:cxn ang="0">
                <a:pos x="390" y="467"/>
              </a:cxn>
              <a:cxn ang="0">
                <a:pos x="389" y="467"/>
              </a:cxn>
              <a:cxn ang="0">
                <a:pos x="113" y="353"/>
              </a:cxn>
              <a:cxn ang="0">
                <a:pos x="0" y="78"/>
              </a:cxn>
              <a:cxn ang="0">
                <a:pos x="0" y="77"/>
              </a:cxn>
              <a:cxn ang="0">
                <a:pos x="204" y="77"/>
              </a:cxn>
              <a:cxn ang="0">
                <a:pos x="208" y="77"/>
              </a:cxn>
              <a:cxn ang="0">
                <a:pos x="204" y="73"/>
              </a:cxn>
              <a:cxn ang="0">
                <a:pos x="191" y="43"/>
              </a:cxn>
              <a:cxn ang="0">
                <a:pos x="204" y="13"/>
              </a:cxn>
              <a:cxn ang="0">
                <a:pos x="234" y="0"/>
              </a:cxn>
              <a:cxn ang="0">
                <a:pos x="265" y="13"/>
              </a:cxn>
              <a:cxn ang="0">
                <a:pos x="277" y="43"/>
              </a:cxn>
              <a:cxn ang="0">
                <a:pos x="265" y="73"/>
              </a:cxn>
              <a:cxn ang="0">
                <a:pos x="261" y="77"/>
              </a:cxn>
              <a:cxn ang="0">
                <a:pos x="390" y="77"/>
              </a:cxn>
              <a:cxn ang="0">
                <a:pos x="390" y="200"/>
              </a:cxn>
              <a:cxn ang="0">
                <a:pos x="389" y="199"/>
              </a:cxn>
              <a:cxn ang="0">
                <a:pos x="359" y="186"/>
              </a:cxn>
              <a:cxn ang="0">
                <a:pos x="328" y="199"/>
              </a:cxn>
              <a:cxn ang="0">
                <a:pos x="316" y="229"/>
              </a:cxn>
              <a:cxn ang="0">
                <a:pos x="328" y="260"/>
              </a:cxn>
              <a:cxn ang="0">
                <a:pos x="359" y="272"/>
              </a:cxn>
              <a:cxn ang="0">
                <a:pos x="389" y="260"/>
              </a:cxn>
              <a:cxn ang="0">
                <a:pos x="390" y="260"/>
              </a:cxn>
            </a:cxnLst>
            <a:rect l="0" t="0" r="r" b="b"/>
            <a:pathLst>
              <a:path w="390" h="467">
                <a:moveTo>
                  <a:pt x="390" y="260"/>
                </a:moveTo>
                <a:cubicBezTo>
                  <a:pt x="390" y="467"/>
                  <a:pt x="390" y="467"/>
                  <a:pt x="390" y="467"/>
                </a:cubicBezTo>
                <a:cubicBezTo>
                  <a:pt x="390" y="467"/>
                  <a:pt x="389" y="467"/>
                  <a:pt x="389" y="467"/>
                </a:cubicBezTo>
                <a:cubicBezTo>
                  <a:pt x="281" y="467"/>
                  <a:pt x="190" y="429"/>
                  <a:pt x="113" y="353"/>
                </a:cubicBezTo>
                <a:cubicBezTo>
                  <a:pt x="38" y="277"/>
                  <a:pt x="0" y="186"/>
                  <a:pt x="0" y="78"/>
                </a:cubicBezTo>
                <a:cubicBezTo>
                  <a:pt x="0" y="78"/>
                  <a:pt x="0" y="77"/>
                  <a:pt x="0" y="77"/>
                </a:cubicBezTo>
                <a:cubicBezTo>
                  <a:pt x="204" y="77"/>
                  <a:pt x="204" y="77"/>
                  <a:pt x="204" y="77"/>
                </a:cubicBezTo>
                <a:cubicBezTo>
                  <a:pt x="208" y="77"/>
                  <a:pt x="208" y="77"/>
                  <a:pt x="208" y="77"/>
                </a:cubicBezTo>
                <a:cubicBezTo>
                  <a:pt x="207" y="76"/>
                  <a:pt x="205" y="75"/>
                  <a:pt x="204" y="73"/>
                </a:cubicBezTo>
                <a:cubicBezTo>
                  <a:pt x="196" y="65"/>
                  <a:pt x="191" y="55"/>
                  <a:pt x="191" y="43"/>
                </a:cubicBezTo>
                <a:cubicBezTo>
                  <a:pt x="191" y="31"/>
                  <a:pt x="196" y="21"/>
                  <a:pt x="204" y="13"/>
                </a:cubicBezTo>
                <a:cubicBezTo>
                  <a:pt x="212" y="4"/>
                  <a:pt x="223" y="0"/>
                  <a:pt x="234" y="0"/>
                </a:cubicBezTo>
                <a:cubicBezTo>
                  <a:pt x="246" y="0"/>
                  <a:pt x="256" y="4"/>
                  <a:pt x="265" y="13"/>
                </a:cubicBezTo>
                <a:cubicBezTo>
                  <a:pt x="273" y="21"/>
                  <a:pt x="277" y="31"/>
                  <a:pt x="277" y="43"/>
                </a:cubicBezTo>
                <a:cubicBezTo>
                  <a:pt x="277" y="55"/>
                  <a:pt x="273" y="65"/>
                  <a:pt x="265" y="73"/>
                </a:cubicBezTo>
                <a:cubicBezTo>
                  <a:pt x="263" y="75"/>
                  <a:pt x="262" y="76"/>
                  <a:pt x="261" y="77"/>
                </a:cubicBezTo>
                <a:cubicBezTo>
                  <a:pt x="390" y="77"/>
                  <a:pt x="390" y="77"/>
                  <a:pt x="390" y="77"/>
                </a:cubicBezTo>
                <a:cubicBezTo>
                  <a:pt x="390" y="200"/>
                  <a:pt x="390" y="200"/>
                  <a:pt x="390" y="200"/>
                </a:cubicBezTo>
                <a:cubicBezTo>
                  <a:pt x="390" y="200"/>
                  <a:pt x="389" y="199"/>
                  <a:pt x="389" y="199"/>
                </a:cubicBezTo>
                <a:cubicBezTo>
                  <a:pt x="381" y="191"/>
                  <a:pt x="370" y="186"/>
                  <a:pt x="359" y="186"/>
                </a:cubicBezTo>
                <a:cubicBezTo>
                  <a:pt x="347" y="186"/>
                  <a:pt x="337" y="191"/>
                  <a:pt x="328" y="199"/>
                </a:cubicBezTo>
                <a:cubicBezTo>
                  <a:pt x="320" y="207"/>
                  <a:pt x="316" y="218"/>
                  <a:pt x="316" y="229"/>
                </a:cubicBezTo>
                <a:cubicBezTo>
                  <a:pt x="316" y="241"/>
                  <a:pt x="320" y="251"/>
                  <a:pt x="328" y="260"/>
                </a:cubicBezTo>
                <a:cubicBezTo>
                  <a:pt x="337" y="268"/>
                  <a:pt x="347" y="272"/>
                  <a:pt x="359" y="272"/>
                </a:cubicBezTo>
                <a:cubicBezTo>
                  <a:pt x="370" y="272"/>
                  <a:pt x="381" y="268"/>
                  <a:pt x="389" y="260"/>
                </a:cubicBezTo>
                <a:lnTo>
                  <a:pt x="390" y="260"/>
                </a:lnTo>
                <a:close/>
              </a:path>
            </a:pathLst>
          </a:custGeom>
          <a:solidFill>
            <a:srgbClr val="D34132"/>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8" name="Freeform 26"/>
          <p:cNvSpPr>
            <a:spLocks/>
          </p:cNvSpPr>
          <p:nvPr/>
        </p:nvSpPr>
        <p:spPr bwMode="auto">
          <a:xfrm>
            <a:off x="5669858" y="3656713"/>
            <a:ext cx="2713985" cy="2291124"/>
          </a:xfrm>
          <a:custGeom>
            <a:avLst/>
            <a:gdLst/>
            <a:ahLst/>
            <a:cxnLst>
              <a:cxn ang="0">
                <a:pos x="256" y="3"/>
              </a:cxn>
              <a:cxn ang="0">
                <a:pos x="256" y="0"/>
              </a:cxn>
              <a:cxn ang="0">
                <a:pos x="462" y="0"/>
              </a:cxn>
              <a:cxn ang="0">
                <a:pos x="462" y="1"/>
              </a:cxn>
              <a:cxn ang="0">
                <a:pos x="348" y="276"/>
              </a:cxn>
              <a:cxn ang="0">
                <a:pos x="74" y="390"/>
              </a:cxn>
              <a:cxn ang="0">
                <a:pos x="74" y="183"/>
              </a:cxn>
              <a:cxn ang="0">
                <a:pos x="74" y="182"/>
              </a:cxn>
              <a:cxn ang="0">
                <a:pos x="73" y="183"/>
              </a:cxn>
              <a:cxn ang="0">
                <a:pos x="43" y="195"/>
              </a:cxn>
              <a:cxn ang="0">
                <a:pos x="12" y="183"/>
              </a:cxn>
              <a:cxn ang="0">
                <a:pos x="0" y="152"/>
              </a:cxn>
              <a:cxn ang="0">
                <a:pos x="12" y="122"/>
              </a:cxn>
              <a:cxn ang="0">
                <a:pos x="43" y="109"/>
              </a:cxn>
              <a:cxn ang="0">
                <a:pos x="73" y="122"/>
              </a:cxn>
              <a:cxn ang="0">
                <a:pos x="74" y="123"/>
              </a:cxn>
              <a:cxn ang="0">
                <a:pos x="74" y="0"/>
              </a:cxn>
              <a:cxn ang="0">
                <a:pos x="199" y="0"/>
              </a:cxn>
              <a:cxn ang="0">
                <a:pos x="196" y="3"/>
              </a:cxn>
              <a:cxn ang="0">
                <a:pos x="183" y="33"/>
              </a:cxn>
              <a:cxn ang="0">
                <a:pos x="196" y="64"/>
              </a:cxn>
              <a:cxn ang="0">
                <a:pos x="226" y="76"/>
              </a:cxn>
              <a:cxn ang="0">
                <a:pos x="256" y="64"/>
              </a:cxn>
              <a:cxn ang="0">
                <a:pos x="269" y="33"/>
              </a:cxn>
              <a:cxn ang="0">
                <a:pos x="256" y="3"/>
              </a:cxn>
            </a:cxnLst>
            <a:rect l="0" t="0" r="r" b="b"/>
            <a:pathLst>
              <a:path w="462" h="390">
                <a:moveTo>
                  <a:pt x="256" y="3"/>
                </a:moveTo>
                <a:cubicBezTo>
                  <a:pt x="256" y="0"/>
                  <a:pt x="256" y="0"/>
                  <a:pt x="256" y="0"/>
                </a:cubicBezTo>
                <a:cubicBezTo>
                  <a:pt x="462" y="0"/>
                  <a:pt x="462" y="0"/>
                  <a:pt x="462" y="0"/>
                </a:cubicBezTo>
                <a:cubicBezTo>
                  <a:pt x="462" y="0"/>
                  <a:pt x="462" y="1"/>
                  <a:pt x="462" y="1"/>
                </a:cubicBezTo>
                <a:cubicBezTo>
                  <a:pt x="462" y="109"/>
                  <a:pt x="424" y="200"/>
                  <a:pt x="348" y="276"/>
                </a:cubicBezTo>
                <a:cubicBezTo>
                  <a:pt x="272" y="352"/>
                  <a:pt x="181" y="390"/>
                  <a:pt x="74" y="390"/>
                </a:cubicBezTo>
                <a:cubicBezTo>
                  <a:pt x="74" y="183"/>
                  <a:pt x="74" y="183"/>
                  <a:pt x="74" y="183"/>
                </a:cubicBezTo>
                <a:cubicBezTo>
                  <a:pt x="74" y="182"/>
                  <a:pt x="74" y="182"/>
                  <a:pt x="74" y="182"/>
                </a:cubicBezTo>
                <a:cubicBezTo>
                  <a:pt x="74" y="182"/>
                  <a:pt x="73" y="183"/>
                  <a:pt x="73" y="183"/>
                </a:cubicBezTo>
                <a:cubicBezTo>
                  <a:pt x="65" y="191"/>
                  <a:pt x="54" y="195"/>
                  <a:pt x="43" y="195"/>
                </a:cubicBezTo>
                <a:cubicBezTo>
                  <a:pt x="31" y="195"/>
                  <a:pt x="21" y="191"/>
                  <a:pt x="12" y="183"/>
                </a:cubicBezTo>
                <a:cubicBezTo>
                  <a:pt x="4" y="174"/>
                  <a:pt x="0" y="164"/>
                  <a:pt x="0" y="152"/>
                </a:cubicBezTo>
                <a:cubicBezTo>
                  <a:pt x="0" y="141"/>
                  <a:pt x="4" y="130"/>
                  <a:pt x="12" y="122"/>
                </a:cubicBezTo>
                <a:cubicBezTo>
                  <a:pt x="21" y="114"/>
                  <a:pt x="31" y="109"/>
                  <a:pt x="43" y="109"/>
                </a:cubicBezTo>
                <a:cubicBezTo>
                  <a:pt x="54" y="109"/>
                  <a:pt x="65" y="114"/>
                  <a:pt x="73" y="122"/>
                </a:cubicBezTo>
                <a:cubicBezTo>
                  <a:pt x="73" y="122"/>
                  <a:pt x="74" y="123"/>
                  <a:pt x="74" y="123"/>
                </a:cubicBezTo>
                <a:cubicBezTo>
                  <a:pt x="74" y="0"/>
                  <a:pt x="74" y="0"/>
                  <a:pt x="74" y="0"/>
                </a:cubicBezTo>
                <a:cubicBezTo>
                  <a:pt x="199" y="0"/>
                  <a:pt x="199" y="0"/>
                  <a:pt x="199" y="0"/>
                </a:cubicBezTo>
                <a:cubicBezTo>
                  <a:pt x="198" y="1"/>
                  <a:pt x="197" y="2"/>
                  <a:pt x="196" y="3"/>
                </a:cubicBezTo>
                <a:cubicBezTo>
                  <a:pt x="187" y="11"/>
                  <a:pt x="183" y="21"/>
                  <a:pt x="183" y="33"/>
                </a:cubicBezTo>
                <a:cubicBezTo>
                  <a:pt x="183" y="45"/>
                  <a:pt x="187" y="55"/>
                  <a:pt x="196" y="64"/>
                </a:cubicBezTo>
                <a:cubicBezTo>
                  <a:pt x="204" y="72"/>
                  <a:pt x="214" y="76"/>
                  <a:pt x="226" y="76"/>
                </a:cubicBezTo>
                <a:cubicBezTo>
                  <a:pt x="238" y="76"/>
                  <a:pt x="248" y="72"/>
                  <a:pt x="256" y="64"/>
                </a:cubicBezTo>
                <a:cubicBezTo>
                  <a:pt x="265" y="55"/>
                  <a:pt x="269" y="45"/>
                  <a:pt x="269" y="33"/>
                </a:cubicBezTo>
                <a:cubicBezTo>
                  <a:pt x="269" y="21"/>
                  <a:pt x="265" y="11"/>
                  <a:pt x="256" y="3"/>
                </a:cubicBezTo>
                <a:close/>
              </a:path>
            </a:pathLst>
          </a:custGeom>
          <a:solidFill>
            <a:srgbClr val="EF9D27"/>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7" name="Freeform 25"/>
          <p:cNvSpPr>
            <a:spLocks/>
          </p:cNvSpPr>
          <p:nvPr/>
        </p:nvSpPr>
        <p:spPr bwMode="auto">
          <a:xfrm>
            <a:off x="6105530" y="1375839"/>
            <a:ext cx="2278312" cy="2726796"/>
          </a:xfrm>
          <a:custGeom>
            <a:avLst/>
            <a:gdLst/>
            <a:ahLst/>
            <a:cxnLst>
              <a:cxn ang="0">
                <a:pos x="388" y="388"/>
              </a:cxn>
              <a:cxn ang="0">
                <a:pos x="182" y="388"/>
              </a:cxn>
              <a:cxn ang="0">
                <a:pos x="179" y="388"/>
              </a:cxn>
              <a:cxn ang="0">
                <a:pos x="182" y="391"/>
              </a:cxn>
              <a:cxn ang="0">
                <a:pos x="195" y="421"/>
              </a:cxn>
              <a:cxn ang="0">
                <a:pos x="182" y="452"/>
              </a:cxn>
              <a:cxn ang="0">
                <a:pos x="152" y="464"/>
              </a:cxn>
              <a:cxn ang="0">
                <a:pos x="122" y="452"/>
              </a:cxn>
              <a:cxn ang="0">
                <a:pos x="109" y="421"/>
              </a:cxn>
              <a:cxn ang="0">
                <a:pos x="122" y="391"/>
              </a:cxn>
              <a:cxn ang="0">
                <a:pos x="125" y="388"/>
              </a:cxn>
              <a:cxn ang="0">
                <a:pos x="0" y="388"/>
              </a:cxn>
              <a:cxn ang="0">
                <a:pos x="0" y="265"/>
              </a:cxn>
              <a:cxn ang="0">
                <a:pos x="30" y="277"/>
              </a:cxn>
              <a:cxn ang="0">
                <a:pos x="60" y="264"/>
              </a:cxn>
              <a:cxn ang="0">
                <a:pos x="73" y="234"/>
              </a:cxn>
              <a:cxn ang="0">
                <a:pos x="60" y="203"/>
              </a:cxn>
              <a:cxn ang="0">
                <a:pos x="30" y="191"/>
              </a:cxn>
              <a:cxn ang="0">
                <a:pos x="0" y="203"/>
              </a:cxn>
              <a:cxn ang="0">
                <a:pos x="0" y="0"/>
              </a:cxn>
              <a:cxn ang="0">
                <a:pos x="274" y="114"/>
              </a:cxn>
              <a:cxn ang="0">
                <a:pos x="388" y="388"/>
              </a:cxn>
            </a:cxnLst>
            <a:rect l="0" t="0" r="r" b="b"/>
            <a:pathLst>
              <a:path w="388" h="464">
                <a:moveTo>
                  <a:pt x="388" y="388"/>
                </a:moveTo>
                <a:cubicBezTo>
                  <a:pt x="182" y="388"/>
                  <a:pt x="182" y="388"/>
                  <a:pt x="182" y="388"/>
                </a:cubicBezTo>
                <a:cubicBezTo>
                  <a:pt x="179" y="388"/>
                  <a:pt x="179" y="388"/>
                  <a:pt x="179" y="388"/>
                </a:cubicBezTo>
                <a:cubicBezTo>
                  <a:pt x="180" y="389"/>
                  <a:pt x="181" y="390"/>
                  <a:pt x="182" y="391"/>
                </a:cubicBezTo>
                <a:cubicBezTo>
                  <a:pt x="191" y="399"/>
                  <a:pt x="195" y="409"/>
                  <a:pt x="195" y="421"/>
                </a:cubicBezTo>
                <a:cubicBezTo>
                  <a:pt x="195" y="433"/>
                  <a:pt x="191" y="443"/>
                  <a:pt x="182" y="452"/>
                </a:cubicBezTo>
                <a:cubicBezTo>
                  <a:pt x="174" y="460"/>
                  <a:pt x="164" y="464"/>
                  <a:pt x="152" y="464"/>
                </a:cubicBezTo>
                <a:cubicBezTo>
                  <a:pt x="140" y="464"/>
                  <a:pt x="130" y="460"/>
                  <a:pt x="122" y="452"/>
                </a:cubicBezTo>
                <a:cubicBezTo>
                  <a:pt x="113" y="443"/>
                  <a:pt x="109" y="433"/>
                  <a:pt x="109" y="421"/>
                </a:cubicBezTo>
                <a:cubicBezTo>
                  <a:pt x="109" y="409"/>
                  <a:pt x="113" y="399"/>
                  <a:pt x="122" y="391"/>
                </a:cubicBezTo>
                <a:cubicBezTo>
                  <a:pt x="123" y="390"/>
                  <a:pt x="124" y="389"/>
                  <a:pt x="125" y="388"/>
                </a:cubicBezTo>
                <a:cubicBezTo>
                  <a:pt x="0" y="388"/>
                  <a:pt x="0" y="388"/>
                  <a:pt x="0" y="388"/>
                </a:cubicBezTo>
                <a:cubicBezTo>
                  <a:pt x="0" y="265"/>
                  <a:pt x="0" y="265"/>
                  <a:pt x="0" y="265"/>
                </a:cubicBezTo>
                <a:cubicBezTo>
                  <a:pt x="8" y="273"/>
                  <a:pt x="18" y="277"/>
                  <a:pt x="30" y="277"/>
                </a:cubicBezTo>
                <a:cubicBezTo>
                  <a:pt x="41" y="277"/>
                  <a:pt x="52" y="273"/>
                  <a:pt x="60" y="264"/>
                </a:cubicBezTo>
                <a:cubicBezTo>
                  <a:pt x="68" y="256"/>
                  <a:pt x="73" y="246"/>
                  <a:pt x="73" y="234"/>
                </a:cubicBezTo>
                <a:cubicBezTo>
                  <a:pt x="73" y="222"/>
                  <a:pt x="68" y="212"/>
                  <a:pt x="60" y="203"/>
                </a:cubicBezTo>
                <a:cubicBezTo>
                  <a:pt x="52" y="195"/>
                  <a:pt x="41" y="191"/>
                  <a:pt x="30" y="191"/>
                </a:cubicBezTo>
                <a:cubicBezTo>
                  <a:pt x="18" y="191"/>
                  <a:pt x="8" y="195"/>
                  <a:pt x="0" y="203"/>
                </a:cubicBezTo>
                <a:cubicBezTo>
                  <a:pt x="0" y="0"/>
                  <a:pt x="0" y="0"/>
                  <a:pt x="0" y="0"/>
                </a:cubicBezTo>
                <a:cubicBezTo>
                  <a:pt x="107" y="0"/>
                  <a:pt x="198" y="38"/>
                  <a:pt x="274" y="114"/>
                </a:cubicBezTo>
                <a:cubicBezTo>
                  <a:pt x="350" y="189"/>
                  <a:pt x="388" y="281"/>
                  <a:pt x="388" y="388"/>
                </a:cubicBezTo>
                <a:close/>
              </a:path>
            </a:pathLst>
          </a:custGeom>
          <a:solidFill>
            <a:srgbClr val="189A80"/>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6" name="Freeform 24"/>
          <p:cNvSpPr>
            <a:spLocks/>
          </p:cNvSpPr>
          <p:nvPr/>
        </p:nvSpPr>
        <p:spPr bwMode="auto">
          <a:xfrm>
            <a:off x="3814405" y="1375840"/>
            <a:ext cx="2719110" cy="2280872"/>
          </a:xfrm>
          <a:custGeom>
            <a:avLst/>
            <a:gdLst/>
            <a:ahLst/>
            <a:cxnLst>
              <a:cxn ang="0">
                <a:pos x="204" y="388"/>
              </a:cxn>
              <a:cxn ang="0">
                <a:pos x="0" y="388"/>
              </a:cxn>
              <a:cxn ang="0">
                <a:pos x="113" y="114"/>
              </a:cxn>
              <a:cxn ang="0">
                <a:pos x="389" y="0"/>
              </a:cxn>
              <a:cxn ang="0">
                <a:pos x="390" y="0"/>
              </a:cxn>
              <a:cxn ang="0">
                <a:pos x="390" y="203"/>
              </a:cxn>
              <a:cxn ang="0">
                <a:pos x="420" y="191"/>
              </a:cxn>
              <a:cxn ang="0">
                <a:pos x="450" y="203"/>
              </a:cxn>
              <a:cxn ang="0">
                <a:pos x="463" y="234"/>
              </a:cxn>
              <a:cxn ang="0">
                <a:pos x="450" y="264"/>
              </a:cxn>
              <a:cxn ang="0">
                <a:pos x="420" y="277"/>
              </a:cxn>
              <a:cxn ang="0">
                <a:pos x="390" y="265"/>
              </a:cxn>
              <a:cxn ang="0">
                <a:pos x="390" y="388"/>
              </a:cxn>
              <a:cxn ang="0">
                <a:pos x="261" y="388"/>
              </a:cxn>
              <a:cxn ang="0">
                <a:pos x="265" y="384"/>
              </a:cxn>
              <a:cxn ang="0">
                <a:pos x="277" y="354"/>
              </a:cxn>
              <a:cxn ang="0">
                <a:pos x="265" y="324"/>
              </a:cxn>
              <a:cxn ang="0">
                <a:pos x="234" y="311"/>
              </a:cxn>
              <a:cxn ang="0">
                <a:pos x="204" y="324"/>
              </a:cxn>
              <a:cxn ang="0">
                <a:pos x="191" y="354"/>
              </a:cxn>
              <a:cxn ang="0">
                <a:pos x="204" y="384"/>
              </a:cxn>
              <a:cxn ang="0">
                <a:pos x="204" y="388"/>
              </a:cxn>
            </a:cxnLst>
            <a:rect l="0" t="0" r="r" b="b"/>
            <a:pathLst>
              <a:path w="463" h="388">
                <a:moveTo>
                  <a:pt x="204" y="388"/>
                </a:moveTo>
                <a:cubicBezTo>
                  <a:pt x="0" y="388"/>
                  <a:pt x="0" y="388"/>
                  <a:pt x="0" y="388"/>
                </a:cubicBezTo>
                <a:cubicBezTo>
                  <a:pt x="0" y="281"/>
                  <a:pt x="38" y="189"/>
                  <a:pt x="113" y="114"/>
                </a:cubicBezTo>
                <a:cubicBezTo>
                  <a:pt x="190" y="38"/>
                  <a:pt x="281" y="0"/>
                  <a:pt x="389" y="0"/>
                </a:cubicBezTo>
                <a:cubicBezTo>
                  <a:pt x="389" y="0"/>
                  <a:pt x="390" y="0"/>
                  <a:pt x="390" y="0"/>
                </a:cubicBezTo>
                <a:cubicBezTo>
                  <a:pt x="390" y="203"/>
                  <a:pt x="390" y="203"/>
                  <a:pt x="390" y="203"/>
                </a:cubicBezTo>
                <a:cubicBezTo>
                  <a:pt x="398" y="195"/>
                  <a:pt x="408" y="191"/>
                  <a:pt x="420" y="191"/>
                </a:cubicBezTo>
                <a:cubicBezTo>
                  <a:pt x="431" y="191"/>
                  <a:pt x="442" y="195"/>
                  <a:pt x="450" y="203"/>
                </a:cubicBezTo>
                <a:cubicBezTo>
                  <a:pt x="458" y="212"/>
                  <a:pt x="463" y="222"/>
                  <a:pt x="463" y="234"/>
                </a:cubicBezTo>
                <a:cubicBezTo>
                  <a:pt x="463" y="246"/>
                  <a:pt x="458" y="256"/>
                  <a:pt x="450" y="264"/>
                </a:cubicBezTo>
                <a:cubicBezTo>
                  <a:pt x="442" y="273"/>
                  <a:pt x="431" y="277"/>
                  <a:pt x="420" y="277"/>
                </a:cubicBezTo>
                <a:cubicBezTo>
                  <a:pt x="408" y="277"/>
                  <a:pt x="398" y="273"/>
                  <a:pt x="390" y="265"/>
                </a:cubicBezTo>
                <a:cubicBezTo>
                  <a:pt x="390" y="388"/>
                  <a:pt x="390" y="388"/>
                  <a:pt x="390" y="388"/>
                </a:cubicBezTo>
                <a:cubicBezTo>
                  <a:pt x="261" y="388"/>
                  <a:pt x="261" y="388"/>
                  <a:pt x="261" y="388"/>
                </a:cubicBezTo>
                <a:cubicBezTo>
                  <a:pt x="262" y="387"/>
                  <a:pt x="263" y="386"/>
                  <a:pt x="265" y="384"/>
                </a:cubicBezTo>
                <a:cubicBezTo>
                  <a:pt x="273" y="376"/>
                  <a:pt x="277" y="366"/>
                  <a:pt x="277" y="354"/>
                </a:cubicBezTo>
                <a:cubicBezTo>
                  <a:pt x="277" y="342"/>
                  <a:pt x="273" y="332"/>
                  <a:pt x="265" y="324"/>
                </a:cubicBezTo>
                <a:cubicBezTo>
                  <a:pt x="256" y="315"/>
                  <a:pt x="246" y="311"/>
                  <a:pt x="234" y="311"/>
                </a:cubicBezTo>
                <a:cubicBezTo>
                  <a:pt x="223" y="311"/>
                  <a:pt x="212" y="315"/>
                  <a:pt x="204" y="324"/>
                </a:cubicBezTo>
                <a:cubicBezTo>
                  <a:pt x="196" y="332"/>
                  <a:pt x="191" y="342"/>
                  <a:pt x="191" y="354"/>
                </a:cubicBezTo>
                <a:cubicBezTo>
                  <a:pt x="191" y="366"/>
                  <a:pt x="196" y="376"/>
                  <a:pt x="204" y="384"/>
                </a:cubicBezTo>
                <a:lnTo>
                  <a:pt x="204" y="388"/>
                </a:lnTo>
                <a:close/>
              </a:path>
            </a:pathLst>
          </a:custGeom>
          <a:solidFill>
            <a:srgbClr val="34738D"/>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6" name="TextBox 25"/>
          <p:cNvSpPr txBox="1"/>
          <p:nvPr/>
        </p:nvSpPr>
        <p:spPr>
          <a:xfrm>
            <a:off x="481841"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27" name="Group 26"/>
          <p:cNvGrpSpPr/>
          <p:nvPr/>
        </p:nvGrpSpPr>
        <p:grpSpPr>
          <a:xfrm>
            <a:off x="3341511" y="258228"/>
            <a:ext cx="5508978" cy="954108"/>
            <a:chOff x="3341511" y="258228"/>
            <a:chExt cx="5508978" cy="954108"/>
          </a:xfrm>
        </p:grpSpPr>
        <p:sp>
          <p:nvSpPr>
            <p:cNvPr id="28" name="TextBox 2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30" name="TextBox 29"/>
          <p:cNvSpPr txBox="1"/>
          <p:nvPr/>
        </p:nvSpPr>
        <p:spPr>
          <a:xfrm>
            <a:off x="445074" y="4246722"/>
            <a:ext cx="3672357" cy="1483483"/>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1" name="TextBox 30"/>
          <p:cNvSpPr txBox="1"/>
          <p:nvPr/>
        </p:nvSpPr>
        <p:spPr>
          <a:xfrm>
            <a:off x="8347076" y="1597555"/>
            <a:ext cx="3672357" cy="1483483"/>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8347076" y="4246721"/>
            <a:ext cx="3672357" cy="1483483"/>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4" name="Freeform 202"/>
          <p:cNvSpPr>
            <a:spLocks noEditPoints="1"/>
          </p:cNvSpPr>
          <p:nvPr/>
        </p:nvSpPr>
        <p:spPr bwMode="auto">
          <a:xfrm>
            <a:off x="6858233" y="4345647"/>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5" name="Freeform 37"/>
          <p:cNvSpPr>
            <a:spLocks noEditPoints="1"/>
          </p:cNvSpPr>
          <p:nvPr/>
        </p:nvSpPr>
        <p:spPr bwMode="auto">
          <a:xfrm>
            <a:off x="4959968" y="2448277"/>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36" name="Group 35"/>
          <p:cNvGrpSpPr/>
          <p:nvPr/>
        </p:nvGrpSpPr>
        <p:grpSpPr>
          <a:xfrm>
            <a:off x="6799816" y="2482061"/>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3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5" name="Group 44"/>
          <p:cNvGrpSpPr/>
          <p:nvPr/>
        </p:nvGrpSpPr>
        <p:grpSpPr>
          <a:xfrm>
            <a:off x="4934199" y="4380928"/>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46"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3" name="Picture 3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02375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3096"/>
                                        </p:tgtEl>
                                        <p:attrNameLst>
                                          <p:attrName>style.visibility</p:attrName>
                                        </p:attrNameLst>
                                      </p:cBhvr>
                                      <p:to>
                                        <p:strVal val="visible"/>
                                      </p:to>
                                    </p:set>
                                    <p:anim calcmode="lin" valueType="num">
                                      <p:cBhvr additive="base">
                                        <p:cTn id="11" dur="500" fill="hold"/>
                                        <p:tgtEl>
                                          <p:spTgt spid="3096"/>
                                        </p:tgtEl>
                                        <p:attrNameLst>
                                          <p:attrName>ppt_x</p:attrName>
                                        </p:attrNameLst>
                                      </p:cBhvr>
                                      <p:tavLst>
                                        <p:tav tm="0">
                                          <p:val>
                                            <p:strVal val="0-#ppt_w/2"/>
                                          </p:val>
                                        </p:tav>
                                        <p:tav tm="100000">
                                          <p:val>
                                            <p:strVal val="#ppt_x"/>
                                          </p:val>
                                        </p:tav>
                                      </p:tavLst>
                                    </p:anim>
                                    <p:anim calcmode="lin" valueType="num">
                                      <p:cBhvr additive="base">
                                        <p:cTn id="12" dur="500" fill="hold"/>
                                        <p:tgtEl>
                                          <p:spTgt spid="309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 presetClass="entr" presetSubtype="3" fill="hold" grpId="0" nodeType="afterEffect">
                                  <p:stCondLst>
                                    <p:cond delay="0"/>
                                  </p:stCondLst>
                                  <p:childTnLst>
                                    <p:set>
                                      <p:cBhvr>
                                        <p:cTn id="15" dur="1" fill="hold">
                                          <p:stCondLst>
                                            <p:cond delay="0"/>
                                          </p:stCondLst>
                                        </p:cTn>
                                        <p:tgtEl>
                                          <p:spTgt spid="3097"/>
                                        </p:tgtEl>
                                        <p:attrNameLst>
                                          <p:attrName>style.visibility</p:attrName>
                                        </p:attrNameLst>
                                      </p:cBhvr>
                                      <p:to>
                                        <p:strVal val="visible"/>
                                      </p:to>
                                    </p:set>
                                    <p:anim calcmode="lin" valueType="num">
                                      <p:cBhvr additive="base">
                                        <p:cTn id="16" dur="500" fill="hold"/>
                                        <p:tgtEl>
                                          <p:spTgt spid="3097"/>
                                        </p:tgtEl>
                                        <p:attrNameLst>
                                          <p:attrName>ppt_x</p:attrName>
                                        </p:attrNameLst>
                                      </p:cBhvr>
                                      <p:tavLst>
                                        <p:tav tm="0">
                                          <p:val>
                                            <p:strVal val="1+#ppt_w/2"/>
                                          </p:val>
                                        </p:tav>
                                        <p:tav tm="100000">
                                          <p:val>
                                            <p:strVal val="#ppt_x"/>
                                          </p:val>
                                        </p:tav>
                                      </p:tavLst>
                                    </p:anim>
                                    <p:anim calcmode="lin" valueType="num">
                                      <p:cBhvr additive="base">
                                        <p:cTn id="17" dur="500" fill="hold"/>
                                        <p:tgtEl>
                                          <p:spTgt spid="3097"/>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6" fill="hold" grpId="0" nodeType="afterEffect">
                                  <p:stCondLst>
                                    <p:cond delay="0"/>
                                  </p:stCondLst>
                                  <p:childTnLst>
                                    <p:set>
                                      <p:cBhvr>
                                        <p:cTn id="20" dur="1" fill="hold">
                                          <p:stCondLst>
                                            <p:cond delay="0"/>
                                          </p:stCondLst>
                                        </p:cTn>
                                        <p:tgtEl>
                                          <p:spTgt spid="3098"/>
                                        </p:tgtEl>
                                        <p:attrNameLst>
                                          <p:attrName>style.visibility</p:attrName>
                                        </p:attrNameLst>
                                      </p:cBhvr>
                                      <p:to>
                                        <p:strVal val="visible"/>
                                      </p:to>
                                    </p:set>
                                    <p:anim calcmode="lin" valueType="num">
                                      <p:cBhvr additive="base">
                                        <p:cTn id="21" dur="500" fill="hold"/>
                                        <p:tgtEl>
                                          <p:spTgt spid="3098"/>
                                        </p:tgtEl>
                                        <p:attrNameLst>
                                          <p:attrName>ppt_x</p:attrName>
                                        </p:attrNameLst>
                                      </p:cBhvr>
                                      <p:tavLst>
                                        <p:tav tm="0">
                                          <p:val>
                                            <p:strVal val="1+#ppt_w/2"/>
                                          </p:val>
                                        </p:tav>
                                        <p:tav tm="100000">
                                          <p:val>
                                            <p:strVal val="#ppt_x"/>
                                          </p:val>
                                        </p:tav>
                                      </p:tavLst>
                                    </p:anim>
                                    <p:anim calcmode="lin" valueType="num">
                                      <p:cBhvr additive="base">
                                        <p:cTn id="22" dur="500" fill="hold"/>
                                        <p:tgtEl>
                                          <p:spTgt spid="3098"/>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12" fill="hold" grpId="0" nodeType="afterEffect">
                                  <p:stCondLst>
                                    <p:cond delay="0"/>
                                  </p:stCondLst>
                                  <p:childTnLst>
                                    <p:set>
                                      <p:cBhvr>
                                        <p:cTn id="25" dur="1" fill="hold">
                                          <p:stCondLst>
                                            <p:cond delay="0"/>
                                          </p:stCondLst>
                                        </p:cTn>
                                        <p:tgtEl>
                                          <p:spTgt spid="3094"/>
                                        </p:tgtEl>
                                        <p:attrNameLst>
                                          <p:attrName>style.visibility</p:attrName>
                                        </p:attrNameLst>
                                      </p:cBhvr>
                                      <p:to>
                                        <p:strVal val="visible"/>
                                      </p:to>
                                    </p:set>
                                    <p:anim calcmode="lin" valueType="num">
                                      <p:cBhvr additive="base">
                                        <p:cTn id="26" dur="500" fill="hold"/>
                                        <p:tgtEl>
                                          <p:spTgt spid="3094"/>
                                        </p:tgtEl>
                                        <p:attrNameLst>
                                          <p:attrName>ppt_x</p:attrName>
                                        </p:attrNameLst>
                                      </p:cBhvr>
                                      <p:tavLst>
                                        <p:tav tm="0">
                                          <p:val>
                                            <p:strVal val="0-#ppt_w/2"/>
                                          </p:val>
                                        </p:tav>
                                        <p:tav tm="100000">
                                          <p:val>
                                            <p:strVal val="#ppt_x"/>
                                          </p:val>
                                        </p:tav>
                                      </p:tavLst>
                                    </p:anim>
                                    <p:anim calcmode="lin" valueType="num">
                                      <p:cBhvr additive="base">
                                        <p:cTn id="27" dur="500" fill="hold"/>
                                        <p:tgtEl>
                                          <p:spTgt spid="3094"/>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53" presetClass="entr" presetSubtype="52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anim calcmode="lin" valueType="num">
                                      <p:cBhvr>
                                        <p:cTn id="34" dur="500" fill="hold"/>
                                        <p:tgtEl>
                                          <p:spTgt spid="35"/>
                                        </p:tgtEl>
                                        <p:attrNameLst>
                                          <p:attrName>ppt_x</p:attrName>
                                        </p:attrNameLst>
                                      </p:cBhvr>
                                      <p:tavLst>
                                        <p:tav tm="0">
                                          <p:val>
                                            <p:fltVal val="0.5"/>
                                          </p:val>
                                        </p:tav>
                                        <p:tav tm="100000">
                                          <p:val>
                                            <p:strVal val="#ppt_x"/>
                                          </p:val>
                                        </p:tav>
                                      </p:tavLst>
                                    </p:anim>
                                    <p:anim calcmode="lin" valueType="num">
                                      <p:cBhvr>
                                        <p:cTn id="35" dur="500" fill="hold"/>
                                        <p:tgtEl>
                                          <p:spTgt spid="35"/>
                                        </p:tgtEl>
                                        <p:attrNameLst>
                                          <p:attrName>ppt_y</p:attrName>
                                        </p:attrNameLst>
                                      </p:cBhvr>
                                      <p:tavLst>
                                        <p:tav tm="0">
                                          <p:val>
                                            <p:fltVal val="0.5"/>
                                          </p:val>
                                        </p:tav>
                                        <p:tav tm="100000">
                                          <p:val>
                                            <p:strVal val="#ppt_y"/>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 calcmode="lin" valueType="num">
                                      <p:cBhvr>
                                        <p:cTn id="39" dur="500" fill="hold"/>
                                        <p:tgtEl>
                                          <p:spTgt spid="26"/>
                                        </p:tgtEl>
                                        <p:attrNameLst>
                                          <p:attrName>ppt_w</p:attrName>
                                        </p:attrNameLst>
                                      </p:cBhvr>
                                      <p:tavLst>
                                        <p:tav tm="0">
                                          <p:val>
                                            <p:fltVal val="0"/>
                                          </p:val>
                                        </p:tav>
                                        <p:tav tm="100000">
                                          <p:val>
                                            <p:strVal val="#ppt_w"/>
                                          </p:val>
                                        </p:tav>
                                      </p:tavLst>
                                    </p:anim>
                                    <p:anim calcmode="lin" valueType="num">
                                      <p:cBhvr>
                                        <p:cTn id="40" dur="500" fill="hold"/>
                                        <p:tgtEl>
                                          <p:spTgt spid="26"/>
                                        </p:tgtEl>
                                        <p:attrNameLst>
                                          <p:attrName>ppt_h</p:attrName>
                                        </p:attrNameLst>
                                      </p:cBhvr>
                                      <p:tavLst>
                                        <p:tav tm="0">
                                          <p:val>
                                            <p:fltVal val="0"/>
                                          </p:val>
                                        </p:tav>
                                        <p:tav tm="100000">
                                          <p:val>
                                            <p:strVal val="#ppt_h"/>
                                          </p:val>
                                        </p:tav>
                                      </p:tavLst>
                                    </p:anim>
                                    <p:animEffect transition="in" filter="fade">
                                      <p:cBhvr>
                                        <p:cTn id="41" dur="500"/>
                                        <p:tgtEl>
                                          <p:spTgt spid="26"/>
                                        </p:tgtEl>
                                      </p:cBhvr>
                                    </p:animEffect>
                                    <p:anim calcmode="lin" valueType="num">
                                      <p:cBhvr>
                                        <p:cTn id="42" dur="500" fill="hold"/>
                                        <p:tgtEl>
                                          <p:spTgt spid="26"/>
                                        </p:tgtEl>
                                        <p:attrNameLst>
                                          <p:attrName>ppt_x</p:attrName>
                                        </p:attrNameLst>
                                      </p:cBhvr>
                                      <p:tavLst>
                                        <p:tav tm="0">
                                          <p:val>
                                            <p:fltVal val="0.5"/>
                                          </p:val>
                                        </p:tav>
                                        <p:tav tm="100000">
                                          <p:val>
                                            <p:strVal val="#ppt_x"/>
                                          </p:val>
                                        </p:tav>
                                      </p:tavLst>
                                    </p:anim>
                                    <p:anim calcmode="lin" valueType="num">
                                      <p:cBhvr>
                                        <p:cTn id="43" dur="500" fill="hold"/>
                                        <p:tgtEl>
                                          <p:spTgt spid="26"/>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nodeType="afterEffect">
                                  <p:stCondLst>
                                    <p:cond delay="0"/>
                                  </p:stCondLst>
                                  <p:childTnLst>
                                    <p:set>
                                      <p:cBhvr>
                                        <p:cTn id="46" dur="1" fill="hold">
                                          <p:stCondLst>
                                            <p:cond delay="0"/>
                                          </p:stCondLst>
                                        </p:cTn>
                                        <p:tgtEl>
                                          <p:spTgt spid="36"/>
                                        </p:tgtEl>
                                        <p:attrNameLst>
                                          <p:attrName>style.visibility</p:attrName>
                                        </p:attrNameLst>
                                      </p:cBhvr>
                                      <p:to>
                                        <p:strVal val="visible"/>
                                      </p:to>
                                    </p:set>
                                    <p:anim calcmode="lin" valueType="num">
                                      <p:cBhvr>
                                        <p:cTn id="47" dur="500" fill="hold"/>
                                        <p:tgtEl>
                                          <p:spTgt spid="36"/>
                                        </p:tgtEl>
                                        <p:attrNameLst>
                                          <p:attrName>ppt_w</p:attrName>
                                        </p:attrNameLst>
                                      </p:cBhvr>
                                      <p:tavLst>
                                        <p:tav tm="0">
                                          <p:val>
                                            <p:fltVal val="0"/>
                                          </p:val>
                                        </p:tav>
                                        <p:tav tm="100000">
                                          <p:val>
                                            <p:strVal val="#ppt_w"/>
                                          </p:val>
                                        </p:tav>
                                      </p:tavLst>
                                    </p:anim>
                                    <p:anim calcmode="lin" valueType="num">
                                      <p:cBhvr>
                                        <p:cTn id="48" dur="500" fill="hold"/>
                                        <p:tgtEl>
                                          <p:spTgt spid="36"/>
                                        </p:tgtEl>
                                        <p:attrNameLst>
                                          <p:attrName>ppt_h</p:attrName>
                                        </p:attrNameLst>
                                      </p:cBhvr>
                                      <p:tavLst>
                                        <p:tav tm="0">
                                          <p:val>
                                            <p:fltVal val="0"/>
                                          </p:val>
                                        </p:tav>
                                        <p:tav tm="100000">
                                          <p:val>
                                            <p:strVal val="#ppt_h"/>
                                          </p:val>
                                        </p:tav>
                                      </p:tavLst>
                                    </p:anim>
                                    <p:animEffect transition="in" filter="fade">
                                      <p:cBhvr>
                                        <p:cTn id="49" dur="500"/>
                                        <p:tgtEl>
                                          <p:spTgt spid="36"/>
                                        </p:tgtEl>
                                      </p:cBhvr>
                                    </p:animEffect>
                                    <p:anim calcmode="lin" valueType="num">
                                      <p:cBhvr>
                                        <p:cTn id="50" dur="500" fill="hold"/>
                                        <p:tgtEl>
                                          <p:spTgt spid="36"/>
                                        </p:tgtEl>
                                        <p:attrNameLst>
                                          <p:attrName>ppt_x</p:attrName>
                                        </p:attrNameLst>
                                      </p:cBhvr>
                                      <p:tavLst>
                                        <p:tav tm="0">
                                          <p:val>
                                            <p:fltVal val="0.5"/>
                                          </p:val>
                                        </p:tav>
                                        <p:tav tm="100000">
                                          <p:val>
                                            <p:strVal val="#ppt_x"/>
                                          </p:val>
                                        </p:tav>
                                      </p:tavLst>
                                    </p:anim>
                                    <p:anim calcmode="lin" valueType="num">
                                      <p:cBhvr>
                                        <p:cTn id="51" dur="500" fill="hold"/>
                                        <p:tgtEl>
                                          <p:spTgt spid="36"/>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53" presetClass="entr" presetSubtype="528"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 calcmode="lin" valueType="num">
                                      <p:cBhvr>
                                        <p:cTn id="55" dur="500" fill="hold"/>
                                        <p:tgtEl>
                                          <p:spTgt spid="31"/>
                                        </p:tgtEl>
                                        <p:attrNameLst>
                                          <p:attrName>ppt_w</p:attrName>
                                        </p:attrNameLst>
                                      </p:cBhvr>
                                      <p:tavLst>
                                        <p:tav tm="0">
                                          <p:val>
                                            <p:fltVal val="0"/>
                                          </p:val>
                                        </p:tav>
                                        <p:tav tm="100000">
                                          <p:val>
                                            <p:strVal val="#ppt_w"/>
                                          </p:val>
                                        </p:tav>
                                      </p:tavLst>
                                    </p:anim>
                                    <p:anim calcmode="lin" valueType="num">
                                      <p:cBhvr>
                                        <p:cTn id="56" dur="500" fill="hold"/>
                                        <p:tgtEl>
                                          <p:spTgt spid="31"/>
                                        </p:tgtEl>
                                        <p:attrNameLst>
                                          <p:attrName>ppt_h</p:attrName>
                                        </p:attrNameLst>
                                      </p:cBhvr>
                                      <p:tavLst>
                                        <p:tav tm="0">
                                          <p:val>
                                            <p:fltVal val="0"/>
                                          </p:val>
                                        </p:tav>
                                        <p:tav tm="100000">
                                          <p:val>
                                            <p:strVal val="#ppt_h"/>
                                          </p:val>
                                        </p:tav>
                                      </p:tavLst>
                                    </p:anim>
                                    <p:animEffect transition="in" filter="fade">
                                      <p:cBhvr>
                                        <p:cTn id="57" dur="500"/>
                                        <p:tgtEl>
                                          <p:spTgt spid="31"/>
                                        </p:tgtEl>
                                      </p:cBhvr>
                                    </p:animEffect>
                                    <p:anim calcmode="lin" valueType="num">
                                      <p:cBhvr>
                                        <p:cTn id="58" dur="500" fill="hold"/>
                                        <p:tgtEl>
                                          <p:spTgt spid="31"/>
                                        </p:tgtEl>
                                        <p:attrNameLst>
                                          <p:attrName>ppt_x</p:attrName>
                                        </p:attrNameLst>
                                      </p:cBhvr>
                                      <p:tavLst>
                                        <p:tav tm="0">
                                          <p:val>
                                            <p:fltVal val="0.5"/>
                                          </p:val>
                                        </p:tav>
                                        <p:tav tm="100000">
                                          <p:val>
                                            <p:strVal val="#ppt_x"/>
                                          </p:val>
                                        </p:tav>
                                      </p:tavLst>
                                    </p:anim>
                                    <p:anim calcmode="lin" valueType="num">
                                      <p:cBhvr>
                                        <p:cTn id="59" dur="500" fill="hold"/>
                                        <p:tgtEl>
                                          <p:spTgt spid="31"/>
                                        </p:tgtEl>
                                        <p:attrNameLst>
                                          <p:attrName>ppt_y</p:attrName>
                                        </p:attrNameLst>
                                      </p:cBhvr>
                                      <p:tavLst>
                                        <p:tav tm="0">
                                          <p:val>
                                            <p:fltVal val="0.5"/>
                                          </p:val>
                                        </p:tav>
                                        <p:tav tm="100000">
                                          <p:val>
                                            <p:strVal val="#ppt_y"/>
                                          </p:val>
                                        </p:tav>
                                      </p:tavLst>
                                    </p:anim>
                                  </p:childTnLst>
                                </p:cTn>
                              </p:par>
                            </p:childTnLst>
                          </p:cTn>
                        </p:par>
                        <p:par>
                          <p:cTn id="60" fill="hold">
                            <p:stCondLst>
                              <p:cond delay="4750"/>
                            </p:stCondLst>
                            <p:childTnLst>
                              <p:par>
                                <p:cTn id="61" presetID="53" presetClass="entr" presetSubtype="528" fill="hold" grpId="0" nodeType="afterEffect">
                                  <p:stCondLst>
                                    <p:cond delay="0"/>
                                  </p:stCondLst>
                                  <p:childTnLst>
                                    <p:set>
                                      <p:cBhvr>
                                        <p:cTn id="62" dur="1" fill="hold">
                                          <p:stCondLst>
                                            <p:cond delay="0"/>
                                          </p:stCondLst>
                                        </p:cTn>
                                        <p:tgtEl>
                                          <p:spTgt spid="34"/>
                                        </p:tgtEl>
                                        <p:attrNameLst>
                                          <p:attrName>style.visibility</p:attrName>
                                        </p:attrNameLst>
                                      </p:cBhvr>
                                      <p:to>
                                        <p:strVal val="visible"/>
                                      </p:to>
                                    </p:set>
                                    <p:anim calcmode="lin" valueType="num">
                                      <p:cBhvr>
                                        <p:cTn id="63" dur="500" fill="hold"/>
                                        <p:tgtEl>
                                          <p:spTgt spid="34"/>
                                        </p:tgtEl>
                                        <p:attrNameLst>
                                          <p:attrName>ppt_w</p:attrName>
                                        </p:attrNameLst>
                                      </p:cBhvr>
                                      <p:tavLst>
                                        <p:tav tm="0">
                                          <p:val>
                                            <p:fltVal val="0"/>
                                          </p:val>
                                        </p:tav>
                                        <p:tav tm="100000">
                                          <p:val>
                                            <p:strVal val="#ppt_w"/>
                                          </p:val>
                                        </p:tav>
                                      </p:tavLst>
                                    </p:anim>
                                    <p:anim calcmode="lin" valueType="num">
                                      <p:cBhvr>
                                        <p:cTn id="64" dur="500" fill="hold"/>
                                        <p:tgtEl>
                                          <p:spTgt spid="34"/>
                                        </p:tgtEl>
                                        <p:attrNameLst>
                                          <p:attrName>ppt_h</p:attrName>
                                        </p:attrNameLst>
                                      </p:cBhvr>
                                      <p:tavLst>
                                        <p:tav tm="0">
                                          <p:val>
                                            <p:fltVal val="0"/>
                                          </p:val>
                                        </p:tav>
                                        <p:tav tm="100000">
                                          <p:val>
                                            <p:strVal val="#ppt_h"/>
                                          </p:val>
                                        </p:tav>
                                      </p:tavLst>
                                    </p:anim>
                                    <p:animEffect transition="in" filter="fade">
                                      <p:cBhvr>
                                        <p:cTn id="65" dur="500"/>
                                        <p:tgtEl>
                                          <p:spTgt spid="34"/>
                                        </p:tgtEl>
                                      </p:cBhvr>
                                    </p:animEffect>
                                    <p:anim calcmode="lin" valueType="num">
                                      <p:cBhvr>
                                        <p:cTn id="66" dur="500" fill="hold"/>
                                        <p:tgtEl>
                                          <p:spTgt spid="34"/>
                                        </p:tgtEl>
                                        <p:attrNameLst>
                                          <p:attrName>ppt_x</p:attrName>
                                        </p:attrNameLst>
                                      </p:cBhvr>
                                      <p:tavLst>
                                        <p:tav tm="0">
                                          <p:val>
                                            <p:fltVal val="0.5"/>
                                          </p:val>
                                        </p:tav>
                                        <p:tav tm="100000">
                                          <p:val>
                                            <p:strVal val="#ppt_x"/>
                                          </p:val>
                                        </p:tav>
                                      </p:tavLst>
                                    </p:anim>
                                    <p:anim calcmode="lin" valueType="num">
                                      <p:cBhvr>
                                        <p:cTn id="67" dur="500" fill="hold"/>
                                        <p:tgtEl>
                                          <p:spTgt spid="34"/>
                                        </p:tgtEl>
                                        <p:attrNameLst>
                                          <p:attrName>ppt_y</p:attrName>
                                        </p:attrNameLst>
                                      </p:cBhvr>
                                      <p:tavLst>
                                        <p:tav tm="0">
                                          <p:val>
                                            <p:fltVal val="0.5"/>
                                          </p:val>
                                        </p:tav>
                                        <p:tav tm="100000">
                                          <p:val>
                                            <p:strVal val="#ppt_y"/>
                                          </p:val>
                                        </p:tav>
                                      </p:tavLst>
                                    </p:anim>
                                  </p:childTnLst>
                                </p:cTn>
                              </p:par>
                            </p:childTnLst>
                          </p:cTn>
                        </p:par>
                        <p:par>
                          <p:cTn id="68" fill="hold">
                            <p:stCondLst>
                              <p:cond delay="5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750"/>
                            </p:stCondLst>
                            <p:childTnLst>
                              <p:par>
                                <p:cTn id="77" presetID="53" presetClass="entr" presetSubtype="528" fill="hold"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p:cTn id="79" dur="500" fill="hold"/>
                                        <p:tgtEl>
                                          <p:spTgt spid="45"/>
                                        </p:tgtEl>
                                        <p:attrNameLst>
                                          <p:attrName>ppt_w</p:attrName>
                                        </p:attrNameLst>
                                      </p:cBhvr>
                                      <p:tavLst>
                                        <p:tav tm="0">
                                          <p:val>
                                            <p:fltVal val="0"/>
                                          </p:val>
                                        </p:tav>
                                        <p:tav tm="100000">
                                          <p:val>
                                            <p:strVal val="#ppt_w"/>
                                          </p:val>
                                        </p:tav>
                                      </p:tavLst>
                                    </p:anim>
                                    <p:anim calcmode="lin" valueType="num">
                                      <p:cBhvr>
                                        <p:cTn id="80" dur="500" fill="hold"/>
                                        <p:tgtEl>
                                          <p:spTgt spid="45"/>
                                        </p:tgtEl>
                                        <p:attrNameLst>
                                          <p:attrName>ppt_h</p:attrName>
                                        </p:attrNameLst>
                                      </p:cBhvr>
                                      <p:tavLst>
                                        <p:tav tm="0">
                                          <p:val>
                                            <p:fltVal val="0"/>
                                          </p:val>
                                        </p:tav>
                                        <p:tav tm="100000">
                                          <p:val>
                                            <p:strVal val="#ppt_h"/>
                                          </p:val>
                                        </p:tav>
                                      </p:tavLst>
                                    </p:anim>
                                    <p:animEffect transition="in" filter="fade">
                                      <p:cBhvr>
                                        <p:cTn id="81" dur="500"/>
                                        <p:tgtEl>
                                          <p:spTgt spid="45"/>
                                        </p:tgtEl>
                                      </p:cBhvr>
                                    </p:animEffect>
                                    <p:anim calcmode="lin" valueType="num">
                                      <p:cBhvr>
                                        <p:cTn id="82" dur="500" fill="hold"/>
                                        <p:tgtEl>
                                          <p:spTgt spid="45"/>
                                        </p:tgtEl>
                                        <p:attrNameLst>
                                          <p:attrName>ppt_x</p:attrName>
                                        </p:attrNameLst>
                                      </p:cBhvr>
                                      <p:tavLst>
                                        <p:tav tm="0">
                                          <p:val>
                                            <p:fltVal val="0.5"/>
                                          </p:val>
                                        </p:tav>
                                        <p:tav tm="100000">
                                          <p:val>
                                            <p:strVal val="#ppt_x"/>
                                          </p:val>
                                        </p:tav>
                                      </p:tavLst>
                                    </p:anim>
                                    <p:anim calcmode="lin" valueType="num">
                                      <p:cBhvr>
                                        <p:cTn id="83" dur="500" fill="hold"/>
                                        <p:tgtEl>
                                          <p:spTgt spid="45"/>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4" grpId="0" animBg="1"/>
      <p:bldP spid="3098" grpId="0" animBg="1"/>
      <p:bldP spid="3097" grpId="0" animBg="1"/>
      <p:bldP spid="3096" grpId="0" animBg="1"/>
      <p:bldP spid="26" grpId="0"/>
      <p:bldP spid="30" grpId="0"/>
      <p:bldP spid="31" grpId="0"/>
      <p:bldP spid="32" grpId="0"/>
      <p:bldP spid="34" grpId="0" animBg="1"/>
      <p:bldP spid="3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564267"/>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74608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3824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D34132"/>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F15F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B523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34738D"/>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5291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2A697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189A80"/>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36B8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007C6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EF9D27"/>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FFC54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688654"/>
            <a:ext cx="2623176" cy="1834578"/>
            <a:chOff x="1879600" y="3087314"/>
            <a:chExt cx="4564985" cy="1101765"/>
          </a:xfrm>
        </p:grpSpPr>
        <p:sp>
          <p:nvSpPr>
            <p:cNvPr id="54" name="Text Box 10"/>
            <p:cNvSpPr txBox="1">
              <a:spLocks noChangeArrowheads="1"/>
            </p:cNvSpPr>
            <p:nvPr/>
          </p:nvSpPr>
          <p:spPr bwMode="auto">
            <a:xfrm>
              <a:off x="1879600" y="3365358"/>
              <a:ext cx="4564985" cy="823721"/>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87314"/>
              <a:ext cx="3182571" cy="219659"/>
            </a:xfrm>
            <a:prstGeom prst="rect">
              <a:avLst/>
            </a:prstGeom>
            <a:solidFill>
              <a:srgbClr val="56426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ea typeface="Open Sans" pitchFamily="34" charset="0"/>
                  <a:cs typeface="Open Sans" pitchFamily="34" charset="0"/>
                </a:rPr>
                <a:t>Lorem Ipsum</a:t>
              </a:r>
            </a:p>
          </p:txBody>
        </p:sp>
      </p:grpSp>
      <p:grpSp>
        <p:nvGrpSpPr>
          <p:cNvPr id="62" name="Group 61"/>
          <p:cNvGrpSpPr/>
          <p:nvPr/>
        </p:nvGrpSpPr>
        <p:grpSpPr>
          <a:xfrm>
            <a:off x="646910" y="1994334"/>
            <a:ext cx="2623176" cy="1817195"/>
            <a:chOff x="1879600" y="3087314"/>
            <a:chExt cx="4564985" cy="1091325"/>
          </a:xfrm>
        </p:grpSpPr>
        <p:sp>
          <p:nvSpPr>
            <p:cNvPr id="63"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87314"/>
              <a:ext cx="3182571" cy="219659"/>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ea typeface="Open Sans" pitchFamily="34" charset="0"/>
                  <a:cs typeface="Open Sans" pitchFamily="34" charset="0"/>
                </a:rPr>
                <a:t>Lorem Ipsum</a:t>
              </a:r>
            </a:p>
          </p:txBody>
        </p:sp>
      </p:grpSp>
      <p:grpSp>
        <p:nvGrpSpPr>
          <p:cNvPr id="65" name="Group 64"/>
          <p:cNvGrpSpPr/>
          <p:nvPr/>
        </p:nvGrpSpPr>
        <p:grpSpPr>
          <a:xfrm>
            <a:off x="5001541" y="4823653"/>
            <a:ext cx="2623176" cy="1817195"/>
            <a:chOff x="1879600" y="3087314"/>
            <a:chExt cx="4564985" cy="1091325"/>
          </a:xfrm>
        </p:grpSpPr>
        <p:sp>
          <p:nvSpPr>
            <p:cNvPr id="66"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87314"/>
              <a:ext cx="3182571" cy="219659"/>
            </a:xfrm>
            <a:prstGeom prst="rect">
              <a:avLst/>
            </a:prstGeom>
            <a:solidFill>
              <a:srgbClr val="EF9D2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ea typeface="Open Sans" pitchFamily="34" charset="0"/>
                  <a:cs typeface="Open Sans" pitchFamily="34" charset="0"/>
                </a:rPr>
                <a:t>Lorem Ipsum</a:t>
              </a:r>
            </a:p>
          </p:txBody>
        </p:sp>
      </p:grpSp>
      <p:grpSp>
        <p:nvGrpSpPr>
          <p:cNvPr id="73" name="Group 72"/>
          <p:cNvGrpSpPr/>
          <p:nvPr/>
        </p:nvGrpSpPr>
        <p:grpSpPr>
          <a:xfrm>
            <a:off x="8856907" y="4623083"/>
            <a:ext cx="2623176" cy="1817195"/>
            <a:chOff x="1879600" y="3087314"/>
            <a:chExt cx="4564985" cy="1091325"/>
          </a:xfrm>
        </p:grpSpPr>
        <p:sp>
          <p:nvSpPr>
            <p:cNvPr id="74"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87314"/>
              <a:ext cx="3182571" cy="219659"/>
            </a:xfrm>
            <a:prstGeom prst="rect">
              <a:avLst/>
            </a:prstGeom>
            <a:solidFill>
              <a:srgbClr val="D34132"/>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ea typeface="Open Sans" pitchFamily="34" charset="0"/>
                  <a:cs typeface="Open Sans" pitchFamily="34" charset="0"/>
                </a:rPr>
                <a:t>Lorem Ipsum</a:t>
              </a:r>
            </a:p>
          </p:txBody>
        </p:sp>
      </p:grpSp>
      <p:grpSp>
        <p:nvGrpSpPr>
          <p:cNvPr id="76" name="Group 75"/>
          <p:cNvGrpSpPr/>
          <p:nvPr/>
        </p:nvGrpSpPr>
        <p:grpSpPr>
          <a:xfrm>
            <a:off x="1118281" y="4634756"/>
            <a:ext cx="2623176" cy="1817195"/>
            <a:chOff x="1879600" y="3087314"/>
            <a:chExt cx="4564985" cy="1091325"/>
          </a:xfrm>
        </p:grpSpPr>
        <p:sp>
          <p:nvSpPr>
            <p:cNvPr id="77"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87314"/>
              <a:ext cx="3182571" cy="219659"/>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52" name="Picture 5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11237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75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25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75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25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75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25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75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0" name="Freeform 19"/>
          <p:cNvSpPr>
            <a:spLocks/>
          </p:cNvSpPr>
          <p:nvPr/>
        </p:nvSpPr>
        <p:spPr bwMode="auto">
          <a:xfrm>
            <a:off x="3815010" y="1487433"/>
            <a:ext cx="2825003" cy="2317706"/>
          </a:xfrm>
          <a:custGeom>
            <a:avLst/>
            <a:gdLst/>
            <a:ahLst/>
            <a:cxnLst>
              <a:cxn ang="0">
                <a:pos x="313" y="0"/>
              </a:cxn>
              <a:cxn ang="0">
                <a:pos x="313" y="73"/>
              </a:cxn>
              <a:cxn ang="0">
                <a:pos x="316" y="69"/>
              </a:cxn>
              <a:cxn ang="0">
                <a:pos x="346" y="57"/>
              </a:cxn>
              <a:cxn ang="0">
                <a:pos x="376" y="69"/>
              </a:cxn>
              <a:cxn ang="0">
                <a:pos x="389" y="99"/>
              </a:cxn>
              <a:cxn ang="0">
                <a:pos x="376" y="129"/>
              </a:cxn>
              <a:cxn ang="0">
                <a:pos x="346" y="142"/>
              </a:cxn>
              <a:cxn ang="0">
                <a:pos x="316" y="129"/>
              </a:cxn>
              <a:cxn ang="0">
                <a:pos x="313" y="126"/>
              </a:cxn>
              <a:cxn ang="0">
                <a:pos x="313" y="175"/>
              </a:cxn>
              <a:cxn ang="0">
                <a:pos x="216" y="216"/>
              </a:cxn>
              <a:cxn ang="0">
                <a:pos x="176" y="315"/>
              </a:cxn>
              <a:cxn ang="0">
                <a:pos x="176" y="319"/>
              </a:cxn>
              <a:cxn ang="0">
                <a:pos x="123" y="319"/>
              </a:cxn>
              <a:cxn ang="0">
                <a:pos x="128" y="315"/>
              </a:cxn>
              <a:cxn ang="0">
                <a:pos x="140" y="285"/>
              </a:cxn>
              <a:cxn ang="0">
                <a:pos x="128" y="254"/>
              </a:cxn>
              <a:cxn ang="0">
                <a:pos x="98" y="242"/>
              </a:cxn>
              <a:cxn ang="0">
                <a:pos x="68" y="254"/>
              </a:cxn>
              <a:cxn ang="0">
                <a:pos x="55" y="285"/>
              </a:cxn>
              <a:cxn ang="0">
                <a:pos x="68" y="315"/>
              </a:cxn>
              <a:cxn ang="0">
                <a:pos x="72" y="319"/>
              </a:cxn>
              <a:cxn ang="0">
                <a:pos x="0" y="319"/>
              </a:cxn>
              <a:cxn ang="0">
                <a:pos x="0" y="315"/>
              </a:cxn>
              <a:cxn ang="0">
                <a:pos x="92" y="92"/>
              </a:cxn>
              <a:cxn ang="0">
                <a:pos x="279" y="2"/>
              </a:cxn>
              <a:cxn ang="0">
                <a:pos x="313" y="0"/>
              </a:cxn>
            </a:cxnLst>
            <a:rect l="0" t="0" r="r" b="b"/>
            <a:pathLst>
              <a:path w="389" h="319">
                <a:moveTo>
                  <a:pt x="313" y="0"/>
                </a:moveTo>
                <a:cubicBezTo>
                  <a:pt x="313" y="73"/>
                  <a:pt x="313" y="73"/>
                  <a:pt x="313" y="73"/>
                </a:cubicBezTo>
                <a:cubicBezTo>
                  <a:pt x="314" y="71"/>
                  <a:pt x="315" y="70"/>
                  <a:pt x="316" y="69"/>
                </a:cubicBezTo>
                <a:cubicBezTo>
                  <a:pt x="324" y="61"/>
                  <a:pt x="334" y="57"/>
                  <a:pt x="346" y="57"/>
                </a:cubicBezTo>
                <a:cubicBezTo>
                  <a:pt x="358" y="57"/>
                  <a:pt x="368" y="61"/>
                  <a:pt x="376" y="69"/>
                </a:cubicBezTo>
                <a:cubicBezTo>
                  <a:pt x="384" y="78"/>
                  <a:pt x="389" y="88"/>
                  <a:pt x="389" y="99"/>
                </a:cubicBezTo>
                <a:cubicBezTo>
                  <a:pt x="389" y="111"/>
                  <a:pt x="384" y="121"/>
                  <a:pt x="376" y="129"/>
                </a:cubicBezTo>
                <a:cubicBezTo>
                  <a:pt x="368" y="138"/>
                  <a:pt x="358" y="142"/>
                  <a:pt x="346" y="142"/>
                </a:cubicBezTo>
                <a:cubicBezTo>
                  <a:pt x="334" y="142"/>
                  <a:pt x="324" y="138"/>
                  <a:pt x="316" y="129"/>
                </a:cubicBezTo>
                <a:cubicBezTo>
                  <a:pt x="315" y="128"/>
                  <a:pt x="314" y="127"/>
                  <a:pt x="313" y="126"/>
                </a:cubicBezTo>
                <a:cubicBezTo>
                  <a:pt x="313" y="175"/>
                  <a:pt x="313" y="175"/>
                  <a:pt x="313" y="175"/>
                </a:cubicBezTo>
                <a:cubicBezTo>
                  <a:pt x="275" y="176"/>
                  <a:pt x="243" y="189"/>
                  <a:pt x="216" y="216"/>
                </a:cubicBezTo>
                <a:cubicBezTo>
                  <a:pt x="189" y="243"/>
                  <a:pt x="176" y="276"/>
                  <a:pt x="176" y="315"/>
                </a:cubicBezTo>
                <a:cubicBezTo>
                  <a:pt x="176" y="316"/>
                  <a:pt x="176" y="317"/>
                  <a:pt x="176" y="319"/>
                </a:cubicBezTo>
                <a:cubicBezTo>
                  <a:pt x="123" y="319"/>
                  <a:pt x="123" y="319"/>
                  <a:pt x="123" y="319"/>
                </a:cubicBezTo>
                <a:cubicBezTo>
                  <a:pt x="125" y="317"/>
                  <a:pt x="126" y="316"/>
                  <a:pt x="128" y="315"/>
                </a:cubicBezTo>
                <a:cubicBezTo>
                  <a:pt x="136" y="306"/>
                  <a:pt x="140" y="296"/>
                  <a:pt x="140" y="285"/>
                </a:cubicBezTo>
                <a:cubicBezTo>
                  <a:pt x="140" y="273"/>
                  <a:pt x="136" y="263"/>
                  <a:pt x="128" y="254"/>
                </a:cubicBezTo>
                <a:cubicBezTo>
                  <a:pt x="119" y="246"/>
                  <a:pt x="109" y="242"/>
                  <a:pt x="98" y="242"/>
                </a:cubicBezTo>
                <a:cubicBezTo>
                  <a:pt x="86" y="242"/>
                  <a:pt x="76" y="246"/>
                  <a:pt x="68" y="254"/>
                </a:cubicBezTo>
                <a:cubicBezTo>
                  <a:pt x="59" y="263"/>
                  <a:pt x="55" y="273"/>
                  <a:pt x="55" y="285"/>
                </a:cubicBezTo>
                <a:cubicBezTo>
                  <a:pt x="55" y="296"/>
                  <a:pt x="59" y="306"/>
                  <a:pt x="68" y="315"/>
                </a:cubicBezTo>
                <a:cubicBezTo>
                  <a:pt x="69" y="316"/>
                  <a:pt x="71" y="317"/>
                  <a:pt x="72" y="319"/>
                </a:cubicBezTo>
                <a:cubicBezTo>
                  <a:pt x="0" y="319"/>
                  <a:pt x="0" y="319"/>
                  <a:pt x="0" y="319"/>
                </a:cubicBezTo>
                <a:cubicBezTo>
                  <a:pt x="0" y="317"/>
                  <a:pt x="0" y="316"/>
                  <a:pt x="0" y="315"/>
                </a:cubicBezTo>
                <a:cubicBezTo>
                  <a:pt x="0" y="228"/>
                  <a:pt x="31" y="154"/>
                  <a:pt x="92" y="92"/>
                </a:cubicBezTo>
                <a:cubicBezTo>
                  <a:pt x="145" y="40"/>
                  <a:pt x="207" y="10"/>
                  <a:pt x="279" y="2"/>
                </a:cubicBezTo>
                <a:cubicBezTo>
                  <a:pt x="290" y="1"/>
                  <a:pt x="301" y="0"/>
                  <a:pt x="313" y="0"/>
                </a:cubicBezTo>
                <a:close/>
              </a:path>
            </a:pathLst>
          </a:custGeom>
          <a:solidFill>
            <a:srgbClr val="34738D"/>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0"/>
          <p:cNvSpPr>
            <a:spLocks/>
          </p:cNvSpPr>
          <p:nvPr/>
        </p:nvSpPr>
        <p:spPr bwMode="auto">
          <a:xfrm>
            <a:off x="6088327" y="1487433"/>
            <a:ext cx="2295513" cy="2863048"/>
          </a:xfrm>
          <a:custGeom>
            <a:avLst/>
            <a:gdLst/>
            <a:ahLst/>
            <a:cxnLst>
              <a:cxn ang="0">
                <a:pos x="316" y="319"/>
              </a:cxn>
              <a:cxn ang="0">
                <a:pos x="246" y="319"/>
              </a:cxn>
              <a:cxn ang="0">
                <a:pos x="249" y="322"/>
              </a:cxn>
              <a:cxn ang="0">
                <a:pos x="262" y="352"/>
              </a:cxn>
              <a:cxn ang="0">
                <a:pos x="249" y="382"/>
              </a:cxn>
              <a:cxn ang="0">
                <a:pos x="219" y="394"/>
              </a:cxn>
              <a:cxn ang="0">
                <a:pos x="189" y="382"/>
              </a:cxn>
              <a:cxn ang="0">
                <a:pos x="177" y="352"/>
              </a:cxn>
              <a:cxn ang="0">
                <a:pos x="189" y="322"/>
              </a:cxn>
              <a:cxn ang="0">
                <a:pos x="193" y="319"/>
              </a:cxn>
              <a:cxn ang="0">
                <a:pos x="141" y="319"/>
              </a:cxn>
              <a:cxn ang="0">
                <a:pos x="141" y="315"/>
              </a:cxn>
              <a:cxn ang="0">
                <a:pos x="100" y="216"/>
              </a:cxn>
              <a:cxn ang="0">
                <a:pos x="2" y="175"/>
              </a:cxn>
              <a:cxn ang="0">
                <a:pos x="0" y="175"/>
              </a:cxn>
              <a:cxn ang="0">
                <a:pos x="0" y="126"/>
              </a:cxn>
              <a:cxn ang="0">
                <a:pos x="3" y="129"/>
              </a:cxn>
              <a:cxn ang="0">
                <a:pos x="33" y="142"/>
              </a:cxn>
              <a:cxn ang="0">
                <a:pos x="63" y="129"/>
              </a:cxn>
              <a:cxn ang="0">
                <a:pos x="76" y="99"/>
              </a:cxn>
              <a:cxn ang="0">
                <a:pos x="63" y="69"/>
              </a:cxn>
              <a:cxn ang="0">
                <a:pos x="33" y="57"/>
              </a:cxn>
              <a:cxn ang="0">
                <a:pos x="3" y="69"/>
              </a:cxn>
              <a:cxn ang="0">
                <a:pos x="0" y="73"/>
              </a:cxn>
              <a:cxn ang="0">
                <a:pos x="0" y="0"/>
              </a:cxn>
              <a:cxn ang="0">
                <a:pos x="2" y="0"/>
              </a:cxn>
              <a:cxn ang="0">
                <a:pos x="38" y="2"/>
              </a:cxn>
              <a:cxn ang="0">
                <a:pos x="224" y="92"/>
              </a:cxn>
              <a:cxn ang="0">
                <a:pos x="316" y="315"/>
              </a:cxn>
              <a:cxn ang="0">
                <a:pos x="316" y="319"/>
              </a:cxn>
            </a:cxnLst>
            <a:rect l="0" t="0" r="r" b="b"/>
            <a:pathLst>
              <a:path w="316" h="394">
                <a:moveTo>
                  <a:pt x="316" y="319"/>
                </a:moveTo>
                <a:cubicBezTo>
                  <a:pt x="246" y="319"/>
                  <a:pt x="246" y="319"/>
                  <a:pt x="246" y="319"/>
                </a:cubicBezTo>
                <a:cubicBezTo>
                  <a:pt x="247" y="320"/>
                  <a:pt x="248" y="321"/>
                  <a:pt x="249" y="322"/>
                </a:cubicBezTo>
                <a:cubicBezTo>
                  <a:pt x="258" y="330"/>
                  <a:pt x="262" y="340"/>
                  <a:pt x="262" y="352"/>
                </a:cubicBezTo>
                <a:cubicBezTo>
                  <a:pt x="262" y="364"/>
                  <a:pt x="258" y="374"/>
                  <a:pt x="249" y="382"/>
                </a:cubicBezTo>
                <a:cubicBezTo>
                  <a:pt x="241" y="390"/>
                  <a:pt x="231" y="394"/>
                  <a:pt x="219" y="394"/>
                </a:cubicBezTo>
                <a:cubicBezTo>
                  <a:pt x="208" y="394"/>
                  <a:pt x="198" y="390"/>
                  <a:pt x="189" y="382"/>
                </a:cubicBezTo>
                <a:cubicBezTo>
                  <a:pt x="181" y="374"/>
                  <a:pt x="177" y="364"/>
                  <a:pt x="177" y="352"/>
                </a:cubicBezTo>
                <a:cubicBezTo>
                  <a:pt x="177" y="340"/>
                  <a:pt x="181" y="330"/>
                  <a:pt x="189" y="322"/>
                </a:cubicBezTo>
                <a:cubicBezTo>
                  <a:pt x="190" y="321"/>
                  <a:pt x="191" y="320"/>
                  <a:pt x="193" y="319"/>
                </a:cubicBezTo>
                <a:cubicBezTo>
                  <a:pt x="141" y="319"/>
                  <a:pt x="141" y="319"/>
                  <a:pt x="141" y="319"/>
                </a:cubicBezTo>
                <a:cubicBezTo>
                  <a:pt x="141" y="317"/>
                  <a:pt x="141" y="316"/>
                  <a:pt x="141" y="315"/>
                </a:cubicBezTo>
                <a:cubicBezTo>
                  <a:pt x="141" y="276"/>
                  <a:pt x="127" y="243"/>
                  <a:pt x="100" y="216"/>
                </a:cubicBezTo>
                <a:cubicBezTo>
                  <a:pt x="73" y="189"/>
                  <a:pt x="40" y="175"/>
                  <a:pt x="2" y="175"/>
                </a:cubicBezTo>
                <a:cubicBezTo>
                  <a:pt x="1" y="175"/>
                  <a:pt x="1" y="175"/>
                  <a:pt x="0" y="175"/>
                </a:cubicBezTo>
                <a:cubicBezTo>
                  <a:pt x="0" y="126"/>
                  <a:pt x="0" y="126"/>
                  <a:pt x="0" y="126"/>
                </a:cubicBezTo>
                <a:cubicBezTo>
                  <a:pt x="1" y="127"/>
                  <a:pt x="2" y="128"/>
                  <a:pt x="3" y="129"/>
                </a:cubicBezTo>
                <a:cubicBezTo>
                  <a:pt x="11" y="138"/>
                  <a:pt x="21" y="142"/>
                  <a:pt x="33" y="142"/>
                </a:cubicBezTo>
                <a:cubicBezTo>
                  <a:pt x="45" y="142"/>
                  <a:pt x="55" y="138"/>
                  <a:pt x="63" y="129"/>
                </a:cubicBezTo>
                <a:cubicBezTo>
                  <a:pt x="71" y="121"/>
                  <a:pt x="76" y="111"/>
                  <a:pt x="76" y="99"/>
                </a:cubicBezTo>
                <a:cubicBezTo>
                  <a:pt x="76" y="88"/>
                  <a:pt x="71" y="78"/>
                  <a:pt x="63" y="69"/>
                </a:cubicBezTo>
                <a:cubicBezTo>
                  <a:pt x="55" y="61"/>
                  <a:pt x="45" y="57"/>
                  <a:pt x="33" y="57"/>
                </a:cubicBezTo>
                <a:cubicBezTo>
                  <a:pt x="21" y="57"/>
                  <a:pt x="11" y="61"/>
                  <a:pt x="3" y="69"/>
                </a:cubicBezTo>
                <a:cubicBezTo>
                  <a:pt x="2" y="70"/>
                  <a:pt x="1" y="71"/>
                  <a:pt x="0" y="73"/>
                </a:cubicBezTo>
                <a:cubicBezTo>
                  <a:pt x="0" y="0"/>
                  <a:pt x="0" y="0"/>
                  <a:pt x="0" y="0"/>
                </a:cubicBezTo>
                <a:cubicBezTo>
                  <a:pt x="1" y="0"/>
                  <a:pt x="1" y="0"/>
                  <a:pt x="2" y="0"/>
                </a:cubicBezTo>
                <a:cubicBezTo>
                  <a:pt x="14" y="0"/>
                  <a:pt x="26" y="1"/>
                  <a:pt x="38" y="2"/>
                </a:cubicBezTo>
                <a:cubicBezTo>
                  <a:pt x="109" y="10"/>
                  <a:pt x="171" y="40"/>
                  <a:pt x="224" y="92"/>
                </a:cubicBezTo>
                <a:cubicBezTo>
                  <a:pt x="285" y="154"/>
                  <a:pt x="316" y="228"/>
                  <a:pt x="316" y="315"/>
                </a:cubicBezTo>
                <a:cubicBezTo>
                  <a:pt x="316" y="316"/>
                  <a:pt x="316" y="317"/>
                  <a:pt x="316" y="319"/>
                </a:cubicBezTo>
                <a:close/>
              </a:path>
            </a:pathLst>
          </a:custGeom>
          <a:solidFill>
            <a:srgbClr val="189A80"/>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1"/>
          <p:cNvSpPr>
            <a:spLocks/>
          </p:cNvSpPr>
          <p:nvPr/>
        </p:nvSpPr>
        <p:spPr bwMode="auto">
          <a:xfrm>
            <a:off x="5565180" y="3805138"/>
            <a:ext cx="2818663" cy="2254295"/>
          </a:xfrm>
          <a:custGeom>
            <a:avLst/>
            <a:gdLst/>
            <a:ahLst/>
            <a:cxnLst>
              <a:cxn ang="0">
                <a:pos x="72" y="135"/>
              </a:cxn>
              <a:cxn ang="0">
                <a:pos x="74" y="135"/>
              </a:cxn>
              <a:cxn ang="0">
                <a:pos x="172" y="94"/>
              </a:cxn>
              <a:cxn ang="0">
                <a:pos x="213" y="0"/>
              </a:cxn>
              <a:cxn ang="0">
                <a:pos x="265" y="0"/>
              </a:cxn>
              <a:cxn ang="0">
                <a:pos x="261" y="3"/>
              </a:cxn>
              <a:cxn ang="0">
                <a:pos x="249" y="33"/>
              </a:cxn>
              <a:cxn ang="0">
                <a:pos x="261" y="63"/>
              </a:cxn>
              <a:cxn ang="0">
                <a:pos x="291" y="75"/>
              </a:cxn>
              <a:cxn ang="0">
                <a:pos x="321" y="63"/>
              </a:cxn>
              <a:cxn ang="0">
                <a:pos x="334" y="33"/>
              </a:cxn>
              <a:cxn ang="0">
                <a:pos x="321" y="3"/>
              </a:cxn>
              <a:cxn ang="0">
                <a:pos x="318" y="0"/>
              </a:cxn>
              <a:cxn ang="0">
                <a:pos x="388" y="0"/>
              </a:cxn>
              <a:cxn ang="0">
                <a:pos x="296" y="218"/>
              </a:cxn>
              <a:cxn ang="0">
                <a:pos x="74" y="310"/>
              </a:cxn>
              <a:cxn ang="0">
                <a:pos x="72" y="310"/>
              </a:cxn>
              <a:cxn ang="0">
                <a:pos x="72" y="246"/>
              </a:cxn>
              <a:cxn ang="0">
                <a:pos x="43" y="258"/>
              </a:cxn>
              <a:cxn ang="0">
                <a:pos x="13" y="245"/>
              </a:cxn>
              <a:cxn ang="0">
                <a:pos x="0" y="215"/>
              </a:cxn>
              <a:cxn ang="0">
                <a:pos x="13" y="185"/>
              </a:cxn>
              <a:cxn ang="0">
                <a:pos x="43" y="172"/>
              </a:cxn>
              <a:cxn ang="0">
                <a:pos x="72" y="184"/>
              </a:cxn>
              <a:cxn ang="0">
                <a:pos x="72" y="135"/>
              </a:cxn>
            </a:cxnLst>
            <a:rect l="0" t="0" r="r" b="b"/>
            <a:pathLst>
              <a:path w="388" h="310">
                <a:moveTo>
                  <a:pt x="72" y="135"/>
                </a:moveTo>
                <a:cubicBezTo>
                  <a:pt x="73" y="135"/>
                  <a:pt x="73" y="135"/>
                  <a:pt x="74" y="135"/>
                </a:cubicBezTo>
                <a:cubicBezTo>
                  <a:pt x="112" y="135"/>
                  <a:pt x="145" y="121"/>
                  <a:pt x="172" y="94"/>
                </a:cubicBezTo>
                <a:cubicBezTo>
                  <a:pt x="198" y="68"/>
                  <a:pt x="212" y="36"/>
                  <a:pt x="213" y="0"/>
                </a:cubicBezTo>
                <a:cubicBezTo>
                  <a:pt x="265" y="0"/>
                  <a:pt x="265" y="0"/>
                  <a:pt x="265" y="0"/>
                </a:cubicBezTo>
                <a:cubicBezTo>
                  <a:pt x="263" y="1"/>
                  <a:pt x="262" y="2"/>
                  <a:pt x="261" y="3"/>
                </a:cubicBezTo>
                <a:cubicBezTo>
                  <a:pt x="253" y="11"/>
                  <a:pt x="249" y="21"/>
                  <a:pt x="249" y="33"/>
                </a:cubicBezTo>
                <a:cubicBezTo>
                  <a:pt x="249" y="45"/>
                  <a:pt x="253" y="55"/>
                  <a:pt x="261" y="63"/>
                </a:cubicBezTo>
                <a:cubicBezTo>
                  <a:pt x="270" y="71"/>
                  <a:pt x="280" y="75"/>
                  <a:pt x="291" y="75"/>
                </a:cubicBezTo>
                <a:cubicBezTo>
                  <a:pt x="303" y="75"/>
                  <a:pt x="313" y="71"/>
                  <a:pt x="321" y="63"/>
                </a:cubicBezTo>
                <a:cubicBezTo>
                  <a:pt x="330" y="55"/>
                  <a:pt x="334" y="45"/>
                  <a:pt x="334" y="33"/>
                </a:cubicBezTo>
                <a:cubicBezTo>
                  <a:pt x="334" y="21"/>
                  <a:pt x="330" y="11"/>
                  <a:pt x="321" y="3"/>
                </a:cubicBezTo>
                <a:cubicBezTo>
                  <a:pt x="320" y="2"/>
                  <a:pt x="319" y="1"/>
                  <a:pt x="318" y="0"/>
                </a:cubicBezTo>
                <a:cubicBezTo>
                  <a:pt x="388" y="0"/>
                  <a:pt x="388" y="0"/>
                  <a:pt x="388" y="0"/>
                </a:cubicBezTo>
                <a:cubicBezTo>
                  <a:pt x="387" y="85"/>
                  <a:pt x="357" y="158"/>
                  <a:pt x="296" y="218"/>
                </a:cubicBezTo>
                <a:cubicBezTo>
                  <a:pt x="235" y="279"/>
                  <a:pt x="161" y="310"/>
                  <a:pt x="74" y="310"/>
                </a:cubicBezTo>
                <a:cubicBezTo>
                  <a:pt x="73" y="310"/>
                  <a:pt x="73" y="310"/>
                  <a:pt x="72" y="310"/>
                </a:cubicBezTo>
                <a:cubicBezTo>
                  <a:pt x="72" y="246"/>
                  <a:pt x="72" y="246"/>
                  <a:pt x="72" y="246"/>
                </a:cubicBezTo>
                <a:cubicBezTo>
                  <a:pt x="64" y="254"/>
                  <a:pt x="54" y="258"/>
                  <a:pt x="43" y="258"/>
                </a:cubicBezTo>
                <a:cubicBezTo>
                  <a:pt x="31" y="258"/>
                  <a:pt x="21" y="253"/>
                  <a:pt x="13" y="245"/>
                </a:cubicBezTo>
                <a:cubicBezTo>
                  <a:pt x="5" y="237"/>
                  <a:pt x="0" y="227"/>
                  <a:pt x="0" y="215"/>
                </a:cubicBezTo>
                <a:cubicBezTo>
                  <a:pt x="0" y="203"/>
                  <a:pt x="5" y="193"/>
                  <a:pt x="13" y="185"/>
                </a:cubicBezTo>
                <a:cubicBezTo>
                  <a:pt x="21" y="177"/>
                  <a:pt x="31" y="172"/>
                  <a:pt x="43" y="172"/>
                </a:cubicBezTo>
                <a:cubicBezTo>
                  <a:pt x="54" y="172"/>
                  <a:pt x="64" y="176"/>
                  <a:pt x="72" y="184"/>
                </a:cubicBezTo>
                <a:lnTo>
                  <a:pt x="72" y="135"/>
                </a:lnTo>
                <a:close/>
              </a:path>
            </a:pathLst>
          </a:custGeom>
          <a:solidFill>
            <a:srgbClr val="EF9D27"/>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3815010" y="3247114"/>
            <a:ext cx="2273318" cy="2812319"/>
          </a:xfrm>
          <a:custGeom>
            <a:avLst/>
            <a:gdLst/>
            <a:ahLst/>
            <a:cxnLst>
              <a:cxn ang="0">
                <a:pos x="176" y="77"/>
              </a:cxn>
              <a:cxn ang="0">
                <a:pos x="216" y="171"/>
              </a:cxn>
              <a:cxn ang="0">
                <a:pos x="313" y="212"/>
              </a:cxn>
              <a:cxn ang="0">
                <a:pos x="313" y="261"/>
              </a:cxn>
              <a:cxn ang="0">
                <a:pos x="284" y="249"/>
              </a:cxn>
              <a:cxn ang="0">
                <a:pos x="254" y="262"/>
              </a:cxn>
              <a:cxn ang="0">
                <a:pos x="241" y="292"/>
              </a:cxn>
              <a:cxn ang="0">
                <a:pos x="254" y="322"/>
              </a:cxn>
              <a:cxn ang="0">
                <a:pos x="284" y="335"/>
              </a:cxn>
              <a:cxn ang="0">
                <a:pos x="313" y="323"/>
              </a:cxn>
              <a:cxn ang="0">
                <a:pos x="313" y="387"/>
              </a:cxn>
              <a:cxn ang="0">
                <a:pos x="92" y="295"/>
              </a:cxn>
              <a:cxn ang="0">
                <a:pos x="0" y="77"/>
              </a:cxn>
              <a:cxn ang="0">
                <a:pos x="72" y="77"/>
              </a:cxn>
              <a:cxn ang="0">
                <a:pos x="68" y="73"/>
              </a:cxn>
              <a:cxn ang="0">
                <a:pos x="55" y="43"/>
              </a:cxn>
              <a:cxn ang="0">
                <a:pos x="68" y="12"/>
              </a:cxn>
              <a:cxn ang="0">
                <a:pos x="98" y="0"/>
              </a:cxn>
              <a:cxn ang="0">
                <a:pos x="128" y="12"/>
              </a:cxn>
              <a:cxn ang="0">
                <a:pos x="140" y="43"/>
              </a:cxn>
              <a:cxn ang="0">
                <a:pos x="128" y="73"/>
              </a:cxn>
              <a:cxn ang="0">
                <a:pos x="123" y="77"/>
              </a:cxn>
              <a:cxn ang="0">
                <a:pos x="176" y="77"/>
              </a:cxn>
            </a:cxnLst>
            <a:rect l="0" t="0" r="r" b="b"/>
            <a:pathLst>
              <a:path w="313" h="387">
                <a:moveTo>
                  <a:pt x="176" y="77"/>
                </a:moveTo>
                <a:cubicBezTo>
                  <a:pt x="177" y="113"/>
                  <a:pt x="190" y="145"/>
                  <a:pt x="216" y="171"/>
                </a:cubicBezTo>
                <a:cubicBezTo>
                  <a:pt x="243" y="198"/>
                  <a:pt x="275" y="212"/>
                  <a:pt x="313" y="212"/>
                </a:cubicBezTo>
                <a:cubicBezTo>
                  <a:pt x="313" y="261"/>
                  <a:pt x="313" y="261"/>
                  <a:pt x="313" y="261"/>
                </a:cubicBezTo>
                <a:cubicBezTo>
                  <a:pt x="305" y="253"/>
                  <a:pt x="295" y="249"/>
                  <a:pt x="284" y="249"/>
                </a:cubicBezTo>
                <a:cubicBezTo>
                  <a:pt x="272" y="249"/>
                  <a:pt x="262" y="254"/>
                  <a:pt x="254" y="262"/>
                </a:cubicBezTo>
                <a:cubicBezTo>
                  <a:pt x="246" y="270"/>
                  <a:pt x="241" y="280"/>
                  <a:pt x="241" y="292"/>
                </a:cubicBezTo>
                <a:cubicBezTo>
                  <a:pt x="241" y="304"/>
                  <a:pt x="246" y="314"/>
                  <a:pt x="254" y="322"/>
                </a:cubicBezTo>
                <a:cubicBezTo>
                  <a:pt x="262" y="330"/>
                  <a:pt x="272" y="335"/>
                  <a:pt x="284" y="335"/>
                </a:cubicBezTo>
                <a:cubicBezTo>
                  <a:pt x="295" y="335"/>
                  <a:pt x="305" y="331"/>
                  <a:pt x="313" y="323"/>
                </a:cubicBezTo>
                <a:cubicBezTo>
                  <a:pt x="313" y="387"/>
                  <a:pt x="313" y="387"/>
                  <a:pt x="313" y="387"/>
                </a:cubicBezTo>
                <a:cubicBezTo>
                  <a:pt x="227" y="387"/>
                  <a:pt x="153" y="356"/>
                  <a:pt x="92" y="295"/>
                </a:cubicBezTo>
                <a:cubicBezTo>
                  <a:pt x="32" y="235"/>
                  <a:pt x="1" y="162"/>
                  <a:pt x="0" y="77"/>
                </a:cubicBezTo>
                <a:cubicBezTo>
                  <a:pt x="72" y="77"/>
                  <a:pt x="72" y="77"/>
                  <a:pt x="72" y="77"/>
                </a:cubicBezTo>
                <a:cubicBezTo>
                  <a:pt x="71" y="75"/>
                  <a:pt x="69" y="74"/>
                  <a:pt x="68" y="73"/>
                </a:cubicBezTo>
                <a:cubicBezTo>
                  <a:pt x="59" y="64"/>
                  <a:pt x="55" y="54"/>
                  <a:pt x="55" y="43"/>
                </a:cubicBezTo>
                <a:cubicBezTo>
                  <a:pt x="55" y="31"/>
                  <a:pt x="59" y="21"/>
                  <a:pt x="68" y="12"/>
                </a:cubicBezTo>
                <a:cubicBezTo>
                  <a:pt x="76" y="4"/>
                  <a:pt x="86" y="0"/>
                  <a:pt x="98" y="0"/>
                </a:cubicBezTo>
                <a:cubicBezTo>
                  <a:pt x="109" y="0"/>
                  <a:pt x="119" y="4"/>
                  <a:pt x="128" y="12"/>
                </a:cubicBezTo>
                <a:cubicBezTo>
                  <a:pt x="136" y="21"/>
                  <a:pt x="140" y="31"/>
                  <a:pt x="140" y="43"/>
                </a:cubicBezTo>
                <a:cubicBezTo>
                  <a:pt x="140" y="54"/>
                  <a:pt x="136" y="64"/>
                  <a:pt x="128" y="73"/>
                </a:cubicBezTo>
                <a:cubicBezTo>
                  <a:pt x="126" y="74"/>
                  <a:pt x="125" y="75"/>
                  <a:pt x="123" y="77"/>
                </a:cubicBezTo>
                <a:lnTo>
                  <a:pt x="176" y="77"/>
                </a:lnTo>
                <a:close/>
              </a:path>
            </a:pathLst>
          </a:custGeom>
          <a:solidFill>
            <a:srgbClr val="D34132"/>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481841"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29" name="Group 28"/>
          <p:cNvGrpSpPr/>
          <p:nvPr/>
        </p:nvGrpSpPr>
        <p:grpSpPr>
          <a:xfrm>
            <a:off x="3341511" y="258228"/>
            <a:ext cx="5508978" cy="954108"/>
            <a:chOff x="3341511" y="258228"/>
            <a:chExt cx="5508978" cy="954108"/>
          </a:xfrm>
        </p:grpSpPr>
        <p:sp>
          <p:nvSpPr>
            <p:cNvPr id="35" name="TextBox 3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6" name="TextBox 35"/>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37" name="TextBox 36"/>
          <p:cNvSpPr txBox="1"/>
          <p:nvPr/>
        </p:nvSpPr>
        <p:spPr>
          <a:xfrm>
            <a:off x="445074" y="4246722"/>
            <a:ext cx="3672357" cy="1483483"/>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8" name="TextBox 37"/>
          <p:cNvSpPr txBox="1"/>
          <p:nvPr/>
        </p:nvSpPr>
        <p:spPr>
          <a:xfrm>
            <a:off x="8347076" y="1597555"/>
            <a:ext cx="3672357" cy="1483483"/>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9" name="TextBox 38"/>
          <p:cNvSpPr txBox="1"/>
          <p:nvPr/>
        </p:nvSpPr>
        <p:spPr>
          <a:xfrm>
            <a:off x="8347076" y="4246721"/>
            <a:ext cx="3672357" cy="1483483"/>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40" name="Freeform 202"/>
          <p:cNvSpPr>
            <a:spLocks noEditPoints="1"/>
          </p:cNvSpPr>
          <p:nvPr/>
        </p:nvSpPr>
        <p:spPr bwMode="auto">
          <a:xfrm>
            <a:off x="7037324" y="4567770"/>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37"/>
          <p:cNvSpPr>
            <a:spLocks noEditPoints="1"/>
          </p:cNvSpPr>
          <p:nvPr/>
        </p:nvSpPr>
        <p:spPr bwMode="auto">
          <a:xfrm>
            <a:off x="4732563" y="2351370"/>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2" name="Group 41"/>
          <p:cNvGrpSpPr/>
          <p:nvPr/>
        </p:nvGrpSpPr>
        <p:grpSpPr>
          <a:xfrm>
            <a:off x="6984930" y="245157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4696187" y="456221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4"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33209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0-#ppt_w/2"/>
                                          </p:val>
                                        </p:tav>
                                        <p:tav tm="100000">
                                          <p:val>
                                            <p:strVal val="#ppt_x"/>
                                          </p:val>
                                        </p:tav>
                                      </p:tavLst>
                                    </p:anim>
                                    <p:anim calcmode="lin" valueType="num">
                                      <p:cBhvr additive="base">
                                        <p:cTn id="12" dur="500" fill="hold"/>
                                        <p:tgtEl>
                                          <p:spTgt spid="30"/>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 presetClass="entr" presetSubtype="3" fill="hold" grpId="0" nodeType="after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additive="base">
                                        <p:cTn id="16" dur="500" fill="hold"/>
                                        <p:tgtEl>
                                          <p:spTgt spid="31"/>
                                        </p:tgtEl>
                                        <p:attrNameLst>
                                          <p:attrName>ppt_x</p:attrName>
                                        </p:attrNameLst>
                                      </p:cBhvr>
                                      <p:tavLst>
                                        <p:tav tm="0">
                                          <p:val>
                                            <p:strVal val="1+#ppt_w/2"/>
                                          </p:val>
                                        </p:tav>
                                        <p:tav tm="100000">
                                          <p:val>
                                            <p:strVal val="#ppt_x"/>
                                          </p:val>
                                        </p:tav>
                                      </p:tavLst>
                                    </p:anim>
                                    <p:anim calcmode="lin" valueType="num">
                                      <p:cBhvr additive="base">
                                        <p:cTn id="17" dur="500" fill="hold"/>
                                        <p:tgtEl>
                                          <p:spTgt spid="31"/>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6"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additive="base">
                                        <p:cTn id="21" dur="500" fill="hold"/>
                                        <p:tgtEl>
                                          <p:spTgt spid="32"/>
                                        </p:tgtEl>
                                        <p:attrNameLst>
                                          <p:attrName>ppt_x</p:attrName>
                                        </p:attrNameLst>
                                      </p:cBhvr>
                                      <p:tavLst>
                                        <p:tav tm="0">
                                          <p:val>
                                            <p:strVal val="1+#ppt_w/2"/>
                                          </p:val>
                                        </p:tav>
                                        <p:tav tm="100000">
                                          <p:val>
                                            <p:strVal val="#ppt_x"/>
                                          </p:val>
                                        </p:tav>
                                      </p:tavLst>
                                    </p:anim>
                                    <p:anim calcmode="lin" valueType="num">
                                      <p:cBhvr additive="base">
                                        <p:cTn id="22" dur="500" fill="hold"/>
                                        <p:tgtEl>
                                          <p:spTgt spid="32"/>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12" fill="hold" grpId="0" nodeType="afterEffect">
                                  <p:stCondLst>
                                    <p:cond delay="0"/>
                                  </p:stCondLst>
                                  <p:childTnLst>
                                    <p:set>
                                      <p:cBhvr>
                                        <p:cTn id="25" dur="1" fill="hold">
                                          <p:stCondLst>
                                            <p:cond delay="0"/>
                                          </p:stCondLst>
                                        </p:cTn>
                                        <p:tgtEl>
                                          <p:spTgt spid="33"/>
                                        </p:tgtEl>
                                        <p:attrNameLst>
                                          <p:attrName>style.visibility</p:attrName>
                                        </p:attrNameLst>
                                      </p:cBhvr>
                                      <p:to>
                                        <p:strVal val="visible"/>
                                      </p:to>
                                    </p:set>
                                    <p:anim calcmode="lin" valueType="num">
                                      <p:cBhvr additive="base">
                                        <p:cTn id="26" dur="500" fill="hold"/>
                                        <p:tgtEl>
                                          <p:spTgt spid="33"/>
                                        </p:tgtEl>
                                        <p:attrNameLst>
                                          <p:attrName>ppt_x</p:attrName>
                                        </p:attrNameLst>
                                      </p:cBhvr>
                                      <p:tavLst>
                                        <p:tav tm="0">
                                          <p:val>
                                            <p:strVal val="0-#ppt_w/2"/>
                                          </p:val>
                                        </p:tav>
                                        <p:tav tm="100000">
                                          <p:val>
                                            <p:strVal val="#ppt_x"/>
                                          </p:val>
                                        </p:tav>
                                      </p:tavLst>
                                    </p:anim>
                                    <p:anim calcmode="lin" valueType="num">
                                      <p:cBhvr additive="base">
                                        <p:cTn id="27" dur="500" fill="hold"/>
                                        <p:tgtEl>
                                          <p:spTgt spid="33"/>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53" presetClass="entr" presetSubtype="52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 calcmode="lin" valueType="num">
                                      <p:cBhvr>
                                        <p:cTn id="31" dur="500" fill="hold"/>
                                        <p:tgtEl>
                                          <p:spTgt spid="41"/>
                                        </p:tgtEl>
                                        <p:attrNameLst>
                                          <p:attrName>ppt_w</p:attrName>
                                        </p:attrNameLst>
                                      </p:cBhvr>
                                      <p:tavLst>
                                        <p:tav tm="0">
                                          <p:val>
                                            <p:fltVal val="0"/>
                                          </p:val>
                                        </p:tav>
                                        <p:tav tm="100000">
                                          <p:val>
                                            <p:strVal val="#ppt_w"/>
                                          </p:val>
                                        </p:tav>
                                      </p:tavLst>
                                    </p:anim>
                                    <p:anim calcmode="lin" valueType="num">
                                      <p:cBhvr>
                                        <p:cTn id="32" dur="500" fill="hold"/>
                                        <p:tgtEl>
                                          <p:spTgt spid="41"/>
                                        </p:tgtEl>
                                        <p:attrNameLst>
                                          <p:attrName>ppt_h</p:attrName>
                                        </p:attrNameLst>
                                      </p:cBhvr>
                                      <p:tavLst>
                                        <p:tav tm="0">
                                          <p:val>
                                            <p:fltVal val="0"/>
                                          </p:val>
                                        </p:tav>
                                        <p:tav tm="100000">
                                          <p:val>
                                            <p:strVal val="#ppt_h"/>
                                          </p:val>
                                        </p:tav>
                                      </p:tavLst>
                                    </p:anim>
                                    <p:animEffect transition="in" filter="fade">
                                      <p:cBhvr>
                                        <p:cTn id="33" dur="500"/>
                                        <p:tgtEl>
                                          <p:spTgt spid="41"/>
                                        </p:tgtEl>
                                      </p:cBhvr>
                                    </p:animEffect>
                                    <p:anim calcmode="lin" valueType="num">
                                      <p:cBhvr>
                                        <p:cTn id="34" dur="500" fill="hold"/>
                                        <p:tgtEl>
                                          <p:spTgt spid="41"/>
                                        </p:tgtEl>
                                        <p:attrNameLst>
                                          <p:attrName>ppt_x</p:attrName>
                                        </p:attrNameLst>
                                      </p:cBhvr>
                                      <p:tavLst>
                                        <p:tav tm="0">
                                          <p:val>
                                            <p:fltVal val="0.5"/>
                                          </p:val>
                                        </p:tav>
                                        <p:tav tm="100000">
                                          <p:val>
                                            <p:strVal val="#ppt_x"/>
                                          </p:val>
                                        </p:tav>
                                      </p:tavLst>
                                    </p:anim>
                                    <p:anim calcmode="lin" valueType="num">
                                      <p:cBhvr>
                                        <p:cTn id="35" dur="500" fill="hold"/>
                                        <p:tgtEl>
                                          <p:spTgt spid="41"/>
                                        </p:tgtEl>
                                        <p:attrNameLst>
                                          <p:attrName>ppt_y</p:attrName>
                                        </p:attrNameLst>
                                      </p:cBhvr>
                                      <p:tavLst>
                                        <p:tav tm="0">
                                          <p:val>
                                            <p:fltVal val="0.5"/>
                                          </p:val>
                                        </p:tav>
                                        <p:tav tm="100000">
                                          <p:val>
                                            <p:strVal val="#ppt_y"/>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8"/>
                                        </p:tgtEl>
                                        <p:attrNameLst>
                                          <p:attrName>style.visibility</p:attrName>
                                        </p:attrNameLst>
                                      </p:cBhvr>
                                      <p:to>
                                        <p:strVal val="visible"/>
                                      </p:to>
                                    </p:set>
                                    <p:anim calcmode="lin" valueType="num">
                                      <p:cBhvr>
                                        <p:cTn id="39" dur="500" fill="hold"/>
                                        <p:tgtEl>
                                          <p:spTgt spid="28"/>
                                        </p:tgtEl>
                                        <p:attrNameLst>
                                          <p:attrName>ppt_w</p:attrName>
                                        </p:attrNameLst>
                                      </p:cBhvr>
                                      <p:tavLst>
                                        <p:tav tm="0">
                                          <p:val>
                                            <p:fltVal val="0"/>
                                          </p:val>
                                        </p:tav>
                                        <p:tav tm="100000">
                                          <p:val>
                                            <p:strVal val="#ppt_w"/>
                                          </p:val>
                                        </p:tav>
                                      </p:tavLst>
                                    </p:anim>
                                    <p:anim calcmode="lin" valueType="num">
                                      <p:cBhvr>
                                        <p:cTn id="40" dur="500" fill="hold"/>
                                        <p:tgtEl>
                                          <p:spTgt spid="28"/>
                                        </p:tgtEl>
                                        <p:attrNameLst>
                                          <p:attrName>ppt_h</p:attrName>
                                        </p:attrNameLst>
                                      </p:cBhvr>
                                      <p:tavLst>
                                        <p:tav tm="0">
                                          <p:val>
                                            <p:fltVal val="0"/>
                                          </p:val>
                                        </p:tav>
                                        <p:tav tm="100000">
                                          <p:val>
                                            <p:strVal val="#ppt_h"/>
                                          </p:val>
                                        </p:tav>
                                      </p:tavLst>
                                    </p:anim>
                                    <p:animEffect transition="in" filter="fade">
                                      <p:cBhvr>
                                        <p:cTn id="41" dur="500"/>
                                        <p:tgtEl>
                                          <p:spTgt spid="28"/>
                                        </p:tgtEl>
                                      </p:cBhvr>
                                    </p:animEffect>
                                    <p:anim calcmode="lin" valueType="num">
                                      <p:cBhvr>
                                        <p:cTn id="42" dur="500" fill="hold"/>
                                        <p:tgtEl>
                                          <p:spTgt spid="28"/>
                                        </p:tgtEl>
                                        <p:attrNameLst>
                                          <p:attrName>ppt_x</p:attrName>
                                        </p:attrNameLst>
                                      </p:cBhvr>
                                      <p:tavLst>
                                        <p:tav tm="0">
                                          <p:val>
                                            <p:fltVal val="0.5"/>
                                          </p:val>
                                        </p:tav>
                                        <p:tav tm="100000">
                                          <p:val>
                                            <p:strVal val="#ppt_x"/>
                                          </p:val>
                                        </p:tav>
                                      </p:tavLst>
                                    </p:anim>
                                    <p:anim calcmode="lin" valueType="num">
                                      <p:cBhvr>
                                        <p:cTn id="43" dur="500" fill="hold"/>
                                        <p:tgtEl>
                                          <p:spTgt spid="28"/>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53" presetClass="entr" presetSubtype="528"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 calcmode="lin" valueType="num">
                                      <p:cBhvr>
                                        <p:cTn id="55" dur="500" fill="hold"/>
                                        <p:tgtEl>
                                          <p:spTgt spid="38"/>
                                        </p:tgtEl>
                                        <p:attrNameLst>
                                          <p:attrName>ppt_w</p:attrName>
                                        </p:attrNameLst>
                                      </p:cBhvr>
                                      <p:tavLst>
                                        <p:tav tm="0">
                                          <p:val>
                                            <p:fltVal val="0"/>
                                          </p:val>
                                        </p:tav>
                                        <p:tav tm="100000">
                                          <p:val>
                                            <p:strVal val="#ppt_w"/>
                                          </p:val>
                                        </p:tav>
                                      </p:tavLst>
                                    </p:anim>
                                    <p:anim calcmode="lin" valueType="num">
                                      <p:cBhvr>
                                        <p:cTn id="56" dur="500" fill="hold"/>
                                        <p:tgtEl>
                                          <p:spTgt spid="38"/>
                                        </p:tgtEl>
                                        <p:attrNameLst>
                                          <p:attrName>ppt_h</p:attrName>
                                        </p:attrNameLst>
                                      </p:cBhvr>
                                      <p:tavLst>
                                        <p:tav tm="0">
                                          <p:val>
                                            <p:fltVal val="0"/>
                                          </p:val>
                                        </p:tav>
                                        <p:tav tm="100000">
                                          <p:val>
                                            <p:strVal val="#ppt_h"/>
                                          </p:val>
                                        </p:tav>
                                      </p:tavLst>
                                    </p:anim>
                                    <p:animEffect transition="in" filter="fade">
                                      <p:cBhvr>
                                        <p:cTn id="57" dur="500"/>
                                        <p:tgtEl>
                                          <p:spTgt spid="38"/>
                                        </p:tgtEl>
                                      </p:cBhvr>
                                    </p:animEffect>
                                    <p:anim calcmode="lin" valueType="num">
                                      <p:cBhvr>
                                        <p:cTn id="58" dur="500" fill="hold"/>
                                        <p:tgtEl>
                                          <p:spTgt spid="38"/>
                                        </p:tgtEl>
                                        <p:attrNameLst>
                                          <p:attrName>ppt_x</p:attrName>
                                        </p:attrNameLst>
                                      </p:cBhvr>
                                      <p:tavLst>
                                        <p:tav tm="0">
                                          <p:val>
                                            <p:fltVal val="0.5"/>
                                          </p:val>
                                        </p:tav>
                                        <p:tav tm="100000">
                                          <p:val>
                                            <p:strVal val="#ppt_x"/>
                                          </p:val>
                                        </p:tav>
                                      </p:tavLst>
                                    </p:anim>
                                    <p:anim calcmode="lin" valueType="num">
                                      <p:cBhvr>
                                        <p:cTn id="59" dur="500" fill="hold"/>
                                        <p:tgtEl>
                                          <p:spTgt spid="38"/>
                                        </p:tgtEl>
                                        <p:attrNameLst>
                                          <p:attrName>ppt_y</p:attrName>
                                        </p:attrNameLst>
                                      </p:cBhvr>
                                      <p:tavLst>
                                        <p:tav tm="0">
                                          <p:val>
                                            <p:fltVal val="0.5"/>
                                          </p:val>
                                        </p:tav>
                                        <p:tav tm="100000">
                                          <p:val>
                                            <p:strVal val="#ppt_y"/>
                                          </p:val>
                                        </p:tav>
                                      </p:tavLst>
                                    </p:anim>
                                  </p:childTnLst>
                                </p:cTn>
                              </p:par>
                            </p:childTnLst>
                          </p:cTn>
                        </p:par>
                        <p:par>
                          <p:cTn id="60" fill="hold">
                            <p:stCondLst>
                              <p:cond delay="475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250"/>
                            </p:stCondLst>
                            <p:childTnLst>
                              <p:par>
                                <p:cTn id="69" presetID="53" presetClass="entr" presetSubtype="528"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500" fill="hold"/>
                                        <p:tgtEl>
                                          <p:spTgt spid="39"/>
                                        </p:tgtEl>
                                        <p:attrNameLst>
                                          <p:attrName>ppt_w</p:attrName>
                                        </p:attrNameLst>
                                      </p:cBhvr>
                                      <p:tavLst>
                                        <p:tav tm="0">
                                          <p:val>
                                            <p:fltVal val="0"/>
                                          </p:val>
                                        </p:tav>
                                        <p:tav tm="100000">
                                          <p:val>
                                            <p:strVal val="#ppt_w"/>
                                          </p:val>
                                        </p:tav>
                                      </p:tavLst>
                                    </p:anim>
                                    <p:anim calcmode="lin" valueType="num">
                                      <p:cBhvr>
                                        <p:cTn id="72" dur="500" fill="hold"/>
                                        <p:tgtEl>
                                          <p:spTgt spid="39"/>
                                        </p:tgtEl>
                                        <p:attrNameLst>
                                          <p:attrName>ppt_h</p:attrName>
                                        </p:attrNameLst>
                                      </p:cBhvr>
                                      <p:tavLst>
                                        <p:tav tm="0">
                                          <p:val>
                                            <p:fltVal val="0"/>
                                          </p:val>
                                        </p:tav>
                                        <p:tav tm="100000">
                                          <p:val>
                                            <p:strVal val="#ppt_h"/>
                                          </p:val>
                                        </p:tav>
                                      </p:tavLst>
                                    </p:anim>
                                    <p:animEffect transition="in" filter="fade">
                                      <p:cBhvr>
                                        <p:cTn id="73" dur="500"/>
                                        <p:tgtEl>
                                          <p:spTgt spid="39"/>
                                        </p:tgtEl>
                                      </p:cBhvr>
                                    </p:animEffect>
                                    <p:anim calcmode="lin" valueType="num">
                                      <p:cBhvr>
                                        <p:cTn id="74" dur="500" fill="hold"/>
                                        <p:tgtEl>
                                          <p:spTgt spid="39"/>
                                        </p:tgtEl>
                                        <p:attrNameLst>
                                          <p:attrName>ppt_x</p:attrName>
                                        </p:attrNameLst>
                                      </p:cBhvr>
                                      <p:tavLst>
                                        <p:tav tm="0">
                                          <p:val>
                                            <p:fltVal val="0.5"/>
                                          </p:val>
                                        </p:tav>
                                        <p:tav tm="100000">
                                          <p:val>
                                            <p:strVal val="#ppt_x"/>
                                          </p:val>
                                        </p:tav>
                                      </p:tavLst>
                                    </p:anim>
                                    <p:anim calcmode="lin" valueType="num">
                                      <p:cBhvr>
                                        <p:cTn id="75" dur="5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750"/>
                            </p:stCondLst>
                            <p:childTnLst>
                              <p:par>
                                <p:cTn id="77" presetID="53" presetClass="entr" presetSubtype="528" fill="hold" nodeType="afterEffect">
                                  <p:stCondLst>
                                    <p:cond delay="0"/>
                                  </p:stCondLst>
                                  <p:childTnLst>
                                    <p:set>
                                      <p:cBhvr>
                                        <p:cTn id="78" dur="1" fill="hold">
                                          <p:stCondLst>
                                            <p:cond delay="0"/>
                                          </p:stCondLst>
                                        </p:cTn>
                                        <p:tgtEl>
                                          <p:spTgt spid="51"/>
                                        </p:tgtEl>
                                        <p:attrNameLst>
                                          <p:attrName>style.visibility</p:attrName>
                                        </p:attrNameLst>
                                      </p:cBhvr>
                                      <p:to>
                                        <p:strVal val="visible"/>
                                      </p:to>
                                    </p:set>
                                    <p:anim calcmode="lin" valueType="num">
                                      <p:cBhvr>
                                        <p:cTn id="79" dur="500" fill="hold"/>
                                        <p:tgtEl>
                                          <p:spTgt spid="51"/>
                                        </p:tgtEl>
                                        <p:attrNameLst>
                                          <p:attrName>ppt_w</p:attrName>
                                        </p:attrNameLst>
                                      </p:cBhvr>
                                      <p:tavLst>
                                        <p:tav tm="0">
                                          <p:val>
                                            <p:fltVal val="0"/>
                                          </p:val>
                                        </p:tav>
                                        <p:tav tm="100000">
                                          <p:val>
                                            <p:strVal val="#ppt_w"/>
                                          </p:val>
                                        </p:tav>
                                      </p:tavLst>
                                    </p:anim>
                                    <p:anim calcmode="lin" valueType="num">
                                      <p:cBhvr>
                                        <p:cTn id="80" dur="500" fill="hold"/>
                                        <p:tgtEl>
                                          <p:spTgt spid="51"/>
                                        </p:tgtEl>
                                        <p:attrNameLst>
                                          <p:attrName>ppt_h</p:attrName>
                                        </p:attrNameLst>
                                      </p:cBhvr>
                                      <p:tavLst>
                                        <p:tav tm="0">
                                          <p:val>
                                            <p:fltVal val="0"/>
                                          </p:val>
                                        </p:tav>
                                        <p:tav tm="100000">
                                          <p:val>
                                            <p:strVal val="#ppt_h"/>
                                          </p:val>
                                        </p:tav>
                                      </p:tavLst>
                                    </p:anim>
                                    <p:animEffect transition="in" filter="fade">
                                      <p:cBhvr>
                                        <p:cTn id="81" dur="500"/>
                                        <p:tgtEl>
                                          <p:spTgt spid="51"/>
                                        </p:tgtEl>
                                      </p:cBhvr>
                                    </p:animEffect>
                                    <p:anim calcmode="lin" valueType="num">
                                      <p:cBhvr>
                                        <p:cTn id="82" dur="500" fill="hold"/>
                                        <p:tgtEl>
                                          <p:spTgt spid="51"/>
                                        </p:tgtEl>
                                        <p:attrNameLst>
                                          <p:attrName>ppt_x</p:attrName>
                                        </p:attrNameLst>
                                      </p:cBhvr>
                                      <p:tavLst>
                                        <p:tav tm="0">
                                          <p:val>
                                            <p:fltVal val="0.5"/>
                                          </p:val>
                                        </p:tav>
                                        <p:tav tm="100000">
                                          <p:val>
                                            <p:strVal val="#ppt_x"/>
                                          </p:val>
                                        </p:tav>
                                      </p:tavLst>
                                    </p:anim>
                                    <p:anim calcmode="lin" valueType="num">
                                      <p:cBhvr>
                                        <p:cTn id="83" dur="500" fill="hold"/>
                                        <p:tgtEl>
                                          <p:spTgt spid="51"/>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 calcmode="lin" valueType="num">
                                      <p:cBhvr>
                                        <p:cTn id="87" dur="500" fill="hold"/>
                                        <p:tgtEl>
                                          <p:spTgt spid="37"/>
                                        </p:tgtEl>
                                        <p:attrNameLst>
                                          <p:attrName>ppt_w</p:attrName>
                                        </p:attrNameLst>
                                      </p:cBhvr>
                                      <p:tavLst>
                                        <p:tav tm="0">
                                          <p:val>
                                            <p:fltVal val="0"/>
                                          </p:val>
                                        </p:tav>
                                        <p:tav tm="100000">
                                          <p:val>
                                            <p:strVal val="#ppt_w"/>
                                          </p:val>
                                        </p:tav>
                                      </p:tavLst>
                                    </p:anim>
                                    <p:anim calcmode="lin" valueType="num">
                                      <p:cBhvr>
                                        <p:cTn id="88" dur="500" fill="hold"/>
                                        <p:tgtEl>
                                          <p:spTgt spid="37"/>
                                        </p:tgtEl>
                                        <p:attrNameLst>
                                          <p:attrName>ppt_h</p:attrName>
                                        </p:attrNameLst>
                                      </p:cBhvr>
                                      <p:tavLst>
                                        <p:tav tm="0">
                                          <p:val>
                                            <p:fltVal val="0"/>
                                          </p:val>
                                        </p:tav>
                                        <p:tav tm="100000">
                                          <p:val>
                                            <p:strVal val="#ppt_h"/>
                                          </p:val>
                                        </p:tav>
                                      </p:tavLst>
                                    </p:anim>
                                    <p:animEffect transition="in" filter="fade">
                                      <p:cBhvr>
                                        <p:cTn id="89" dur="500"/>
                                        <p:tgtEl>
                                          <p:spTgt spid="37"/>
                                        </p:tgtEl>
                                      </p:cBhvr>
                                    </p:animEffect>
                                    <p:anim calcmode="lin" valueType="num">
                                      <p:cBhvr>
                                        <p:cTn id="90" dur="500" fill="hold"/>
                                        <p:tgtEl>
                                          <p:spTgt spid="37"/>
                                        </p:tgtEl>
                                        <p:attrNameLst>
                                          <p:attrName>ppt_x</p:attrName>
                                        </p:attrNameLst>
                                      </p:cBhvr>
                                      <p:tavLst>
                                        <p:tav tm="0">
                                          <p:val>
                                            <p:fltVal val="0.5"/>
                                          </p:val>
                                        </p:tav>
                                        <p:tav tm="100000">
                                          <p:val>
                                            <p:strVal val="#ppt_x"/>
                                          </p:val>
                                        </p:tav>
                                      </p:tavLst>
                                    </p:anim>
                                    <p:anim calcmode="lin" valueType="num">
                                      <p:cBhvr>
                                        <p:cTn id="91" dur="500" fill="hold"/>
                                        <p:tgtEl>
                                          <p:spTgt spid="3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animBg="1"/>
      <p:bldP spid="28" grpId="0"/>
      <p:bldP spid="37" grpId="0"/>
      <p:bldP spid="38" grpId="0"/>
      <p:bldP spid="39" grpId="0"/>
      <p:bldP spid="40" grpId="0" animBg="1"/>
      <p:bldP spid="4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5642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D34132"/>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EF9D2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189A80"/>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34738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4C4F54"/>
                </a:solidFill>
              </a:rPr>
              <a:t>Step #1</a:t>
            </a:r>
            <a:endParaRPr lang="en-US" sz="2400" dirty="0">
              <a:solidFill>
                <a:srgbClr val="4C4F54"/>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4C4F54"/>
                </a:solidFill>
              </a:rPr>
              <a:t>Step #2</a:t>
            </a:r>
            <a:endParaRPr lang="en-US" sz="2400" dirty="0">
              <a:solidFill>
                <a:srgbClr val="4C4F54"/>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4C4F54"/>
                </a:solidFill>
              </a:rPr>
              <a:t>Step #3</a:t>
            </a:r>
            <a:endParaRPr lang="en-US" sz="2400" dirty="0">
              <a:solidFill>
                <a:srgbClr val="4C4F54"/>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4C4F54"/>
                </a:solidFill>
              </a:rPr>
              <a:t>Step #4</a:t>
            </a:r>
            <a:endParaRPr lang="en-US" sz="2400" dirty="0">
              <a:solidFill>
                <a:srgbClr val="4C4F54"/>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4C4F54"/>
                </a:solidFill>
              </a:rPr>
              <a:t>Step #5</a:t>
            </a:r>
            <a:endParaRPr lang="en-US" sz="2400" dirty="0">
              <a:solidFill>
                <a:srgbClr val="4C4F54"/>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34738D"/>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EF9D27"/>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564267"/>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189A80"/>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D34132"/>
                </a:solidFill>
                <a:latin typeface="+mj-lt"/>
              </a:rPr>
              <a:t>Lorum Ipsum Dolor</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29" name="Picture 28">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2190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25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75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25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25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75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25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25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75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25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25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75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25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25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41" b="241"/>
          <a:stretch>
            <a:fillRect/>
          </a:stretch>
        </p:blipFill>
        <p:spPr>
          <a:xfrm>
            <a:off x="907075" y="1327967"/>
            <a:ext cx="2756494" cy="2743200"/>
          </a:xfrm>
          <a:solidFill>
            <a:schemeClr val="bg1">
              <a:lumMod val="85000"/>
            </a:schemeClr>
          </a:solidFill>
          <a:ln w="25400">
            <a:solidFill>
              <a:srgbClr val="34738D"/>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281" b="281"/>
          <a:stretch>
            <a:fillRect/>
          </a:stretch>
        </p:blipFill>
        <p:spPr>
          <a:xfrm>
            <a:off x="4763802" y="1327967"/>
            <a:ext cx="2758710" cy="2743200"/>
          </a:xfrm>
          <a:solidFill>
            <a:schemeClr val="bg1">
              <a:lumMod val="85000"/>
            </a:schemeClr>
          </a:solidFill>
          <a:ln w="25400">
            <a:solidFill>
              <a:srgbClr val="189A80"/>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281" b="281"/>
          <a:stretch>
            <a:fillRect/>
          </a:stretch>
        </p:blipFill>
        <p:spPr>
          <a:xfrm>
            <a:off x="8942193" y="1327967"/>
            <a:ext cx="2758710" cy="2743200"/>
          </a:xfrm>
          <a:solidFill>
            <a:schemeClr val="bg1">
              <a:lumMod val="85000"/>
            </a:schemeClr>
          </a:solidFill>
          <a:ln w="25400">
            <a:solidFill>
              <a:srgbClr val="EF9D27"/>
            </a:solidFill>
          </a:ln>
          <a:effectLst>
            <a:outerShdw blurRad="50800" dist="38100" dir="2700000" algn="tl" rotWithShape="0">
              <a:prstClr val="black">
                <a:alpha val="40000"/>
              </a:prstClr>
            </a:outerShdw>
            <a:reflection blurRad="6350" stA="50000" endA="300" endPos="90000" dist="50800" dir="5400000" sy="-100000" algn="bl" rotWithShape="0"/>
          </a:effectLst>
        </p:spPr>
      </p:pic>
      <p:sp>
        <p:nvSpPr>
          <p:cNvPr id="19" name="Скругленный прямоугольник 18"/>
          <p:cNvSpPr/>
          <p:nvPr/>
        </p:nvSpPr>
        <p:spPr>
          <a:xfrm>
            <a:off x="519235" y="4509131"/>
            <a:ext cx="3200399" cy="249746"/>
          </a:xfrm>
          <a:prstGeom prst="roundRect">
            <a:avLst>
              <a:gd name="adj" fmla="val 50000"/>
            </a:avLst>
          </a:prstGeom>
          <a:solidFill>
            <a:schemeClr val="bg1"/>
          </a:solidFill>
          <a:ln>
            <a:solidFill>
              <a:srgbClr val="34738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34738D"/>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4738D"/>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solidFill>
            <a:schemeClr val="bg1"/>
          </a:solidFill>
          <a:ln>
            <a:solidFill>
              <a:srgbClr val="34738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34738D"/>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4738D"/>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solidFill>
            <a:schemeClr val="bg1"/>
          </a:solidFill>
          <a:ln>
            <a:solidFill>
              <a:srgbClr val="34738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34738D"/>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4738D"/>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solidFill>
            <a:schemeClr val="bg1"/>
          </a:solidFill>
          <a:ln>
            <a:solidFill>
              <a:srgbClr val="EF9D2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EF9D2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9D2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solidFill>
            <a:schemeClr val="bg1"/>
          </a:solidFill>
          <a:ln>
            <a:solidFill>
              <a:srgbClr val="EF9D2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EF9D2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9D2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4" y="5266590"/>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solidFill>
            <a:schemeClr val="bg1"/>
          </a:solidFill>
          <a:ln>
            <a:solidFill>
              <a:srgbClr val="EF9D2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EF9D2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9D2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solidFill>
            <a:schemeClr val="bg1"/>
          </a:solidFill>
          <a:ln>
            <a:solidFill>
              <a:srgbClr val="189A8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189A80"/>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89A80"/>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solidFill>
            <a:schemeClr val="bg1"/>
          </a:solidFill>
          <a:ln>
            <a:solidFill>
              <a:srgbClr val="189A8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189A80"/>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89A80"/>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solidFill>
            <a:schemeClr val="bg1"/>
          </a:solidFill>
          <a:ln>
            <a:solidFill>
              <a:srgbClr val="189A8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189A80"/>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89A80"/>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03</a:t>
            </a:r>
          </a:p>
        </p:txBody>
      </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67" name="Picture 6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29671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25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75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75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25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75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25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75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25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75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25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75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25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75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25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75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25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75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25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75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25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75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25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75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25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75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25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4" name="Freeform 7"/>
          <p:cNvSpPr>
            <a:spLocks/>
          </p:cNvSpPr>
          <p:nvPr/>
        </p:nvSpPr>
        <p:spPr bwMode="auto">
          <a:xfrm>
            <a:off x="1560183"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5" name="Group 124"/>
          <p:cNvGrpSpPr/>
          <p:nvPr/>
        </p:nvGrpSpPr>
        <p:grpSpPr>
          <a:xfrm>
            <a:off x="1588558" y="5236517"/>
            <a:ext cx="2417174" cy="1486129"/>
            <a:chOff x="1561796" y="2775640"/>
            <a:chExt cx="2417174" cy="1486129"/>
          </a:xfrm>
          <a:effectLst>
            <a:outerShdw blurRad="50800" dist="38100" dir="2700000" algn="tl" rotWithShape="0">
              <a:prstClr val="black">
                <a:alpha val="40000"/>
              </a:prstClr>
            </a:outerShdw>
          </a:effectLst>
        </p:grpSpPr>
        <p:sp>
          <p:nvSpPr>
            <p:cNvPr id="12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BF2D1E"/>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27" name="Group 163"/>
            <p:cNvGrpSpPr/>
            <p:nvPr/>
          </p:nvGrpSpPr>
          <p:grpSpPr>
            <a:xfrm>
              <a:off x="3243685" y="3421032"/>
              <a:ext cx="666045" cy="749299"/>
              <a:chOff x="2882900" y="2439988"/>
              <a:chExt cx="499534" cy="561974"/>
            </a:xfrm>
          </p:grpSpPr>
          <p:sp>
            <p:nvSpPr>
              <p:cNvPr id="128" name="Parallelogram 12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9" name="TextBox 128"/>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04</a:t>
                </a:r>
              </a:p>
            </p:txBody>
          </p:sp>
        </p:grpSp>
      </p:grpSp>
      <p:grpSp>
        <p:nvGrpSpPr>
          <p:cNvPr id="130" name="Group 129"/>
          <p:cNvGrpSpPr/>
          <p:nvPr/>
        </p:nvGrpSpPr>
        <p:grpSpPr>
          <a:xfrm>
            <a:off x="1586945" y="4055678"/>
            <a:ext cx="2293035" cy="1764500"/>
            <a:chOff x="1561796" y="1590115"/>
            <a:chExt cx="2293035" cy="1764500"/>
          </a:xfrm>
        </p:grpSpPr>
        <p:sp>
          <p:nvSpPr>
            <p:cNvPr id="13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D34132"/>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33" name="Freeform 7"/>
          <p:cNvSpPr>
            <a:spLocks/>
          </p:cNvSpPr>
          <p:nvPr/>
        </p:nvSpPr>
        <p:spPr bwMode="auto">
          <a:xfrm>
            <a:off x="4705165"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4" name="Group 133"/>
          <p:cNvGrpSpPr/>
          <p:nvPr/>
        </p:nvGrpSpPr>
        <p:grpSpPr>
          <a:xfrm>
            <a:off x="4733540" y="5236517"/>
            <a:ext cx="2417174" cy="1486129"/>
            <a:chOff x="1561796" y="2775640"/>
            <a:chExt cx="2417174" cy="1486129"/>
          </a:xfrm>
          <a:effectLst>
            <a:outerShdw blurRad="50800" dist="38100" dir="2700000" algn="tl" rotWithShape="0">
              <a:prstClr val="black">
                <a:alpha val="40000"/>
              </a:prstClr>
            </a:outerShdw>
          </a:effectLst>
        </p:grpSpPr>
        <p:sp>
          <p:nvSpPr>
            <p:cNvPr id="135"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422E5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36" name="Group 163"/>
            <p:cNvGrpSpPr/>
            <p:nvPr/>
          </p:nvGrpSpPr>
          <p:grpSpPr>
            <a:xfrm>
              <a:off x="3243685" y="3421032"/>
              <a:ext cx="666045" cy="749299"/>
              <a:chOff x="2882900" y="2439988"/>
              <a:chExt cx="499534" cy="561974"/>
            </a:xfrm>
          </p:grpSpPr>
          <p:sp>
            <p:nvSpPr>
              <p:cNvPr id="137" name="Parallelogram 136"/>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38" name="TextBox 137"/>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05</a:t>
                </a:r>
              </a:p>
            </p:txBody>
          </p:sp>
        </p:grpSp>
      </p:grpSp>
      <p:grpSp>
        <p:nvGrpSpPr>
          <p:cNvPr id="139" name="Group 138"/>
          <p:cNvGrpSpPr/>
          <p:nvPr/>
        </p:nvGrpSpPr>
        <p:grpSpPr>
          <a:xfrm>
            <a:off x="4731927" y="4055678"/>
            <a:ext cx="2293035" cy="1764500"/>
            <a:chOff x="1561796" y="1590115"/>
            <a:chExt cx="2293035" cy="1764500"/>
          </a:xfrm>
        </p:grpSpPr>
        <p:sp>
          <p:nvSpPr>
            <p:cNvPr id="140"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564267"/>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42" name="Freeform 7"/>
          <p:cNvSpPr>
            <a:spLocks/>
          </p:cNvSpPr>
          <p:nvPr/>
        </p:nvSpPr>
        <p:spPr bwMode="auto">
          <a:xfrm>
            <a:off x="7724395"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43" name="Group 142"/>
          <p:cNvGrpSpPr/>
          <p:nvPr/>
        </p:nvGrpSpPr>
        <p:grpSpPr>
          <a:xfrm>
            <a:off x="7752770" y="5236517"/>
            <a:ext cx="2417174" cy="1486129"/>
            <a:chOff x="1561796" y="2775640"/>
            <a:chExt cx="2417174" cy="1486129"/>
          </a:xfrm>
          <a:effectLst>
            <a:outerShdw blurRad="50800" dist="38100" dir="2700000" algn="tl" rotWithShape="0">
              <a:prstClr val="black">
                <a:alpha val="40000"/>
              </a:prstClr>
            </a:outerShdw>
          </a:effectLst>
        </p:grpSpPr>
        <p:sp>
          <p:nvSpPr>
            <p:cNvPr id="144"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545454"/>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45" name="Group 163"/>
            <p:cNvGrpSpPr/>
            <p:nvPr/>
          </p:nvGrpSpPr>
          <p:grpSpPr>
            <a:xfrm>
              <a:off x="3243685" y="3421032"/>
              <a:ext cx="666045" cy="749299"/>
              <a:chOff x="2882900" y="2439988"/>
              <a:chExt cx="499534" cy="561974"/>
            </a:xfrm>
          </p:grpSpPr>
          <p:sp>
            <p:nvSpPr>
              <p:cNvPr id="146" name="Parallelogram 145"/>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7" name="TextBox 146"/>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06</a:t>
                </a:r>
              </a:p>
            </p:txBody>
          </p:sp>
        </p:grpSp>
      </p:grpSp>
      <p:grpSp>
        <p:nvGrpSpPr>
          <p:cNvPr id="148" name="Group 147"/>
          <p:cNvGrpSpPr/>
          <p:nvPr/>
        </p:nvGrpSpPr>
        <p:grpSpPr>
          <a:xfrm>
            <a:off x="7751157" y="4055678"/>
            <a:ext cx="2293035" cy="1764500"/>
            <a:chOff x="1561796" y="1590115"/>
            <a:chExt cx="2293035" cy="1764500"/>
          </a:xfrm>
        </p:grpSpPr>
        <p:sp>
          <p:nvSpPr>
            <p:cNvPr id="149"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686868"/>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0"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3079" name="Freeform 7"/>
          <p:cNvSpPr>
            <a:spLocks/>
          </p:cNvSpPr>
          <p:nvPr/>
        </p:nvSpPr>
        <p:spPr bwMode="auto">
          <a:xfrm>
            <a:off x="1533421"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 name="Group 2"/>
          <p:cNvGrpSpPr/>
          <p:nvPr/>
        </p:nvGrpSpPr>
        <p:grpSpPr>
          <a:xfrm>
            <a:off x="1561796" y="2775640"/>
            <a:ext cx="2417174" cy="1486129"/>
            <a:chOff x="1561796" y="2775640"/>
            <a:chExt cx="2417174" cy="1486129"/>
          </a:xfrm>
          <a:effectLst>
            <a:outerShdw blurRad="50800" dist="38100" dir="2700000" algn="tl" rotWithShape="0">
              <a:prstClr val="black">
                <a:alpha val="40000"/>
              </a:prstClr>
            </a:outerShdw>
          </a:effectLst>
        </p:grpSpPr>
        <p:sp>
          <p:nvSpPr>
            <p:cNvPr id="307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05F7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163"/>
            <p:cNvGrpSpPr/>
            <p:nvPr/>
          </p:nvGrpSpPr>
          <p:grpSpPr>
            <a:xfrm>
              <a:off x="3243685" y="3421032"/>
              <a:ext cx="666045" cy="749299"/>
              <a:chOff x="2882900" y="2439988"/>
              <a:chExt cx="499534" cy="561974"/>
            </a:xfrm>
          </p:grpSpPr>
          <p:sp>
            <p:nvSpPr>
              <p:cNvPr id="162" name="Parallelogram 161"/>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63" name="TextBox 162"/>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01</a:t>
                </a:r>
              </a:p>
            </p:txBody>
          </p:sp>
        </p:grpSp>
      </p:grpSp>
      <p:grpSp>
        <p:nvGrpSpPr>
          <p:cNvPr id="10" name="Group 9"/>
          <p:cNvGrpSpPr/>
          <p:nvPr/>
        </p:nvGrpSpPr>
        <p:grpSpPr>
          <a:xfrm>
            <a:off x="1560183" y="1594801"/>
            <a:ext cx="2293035" cy="1764500"/>
            <a:chOff x="1561796" y="1590115"/>
            <a:chExt cx="2293035" cy="1764500"/>
          </a:xfrm>
        </p:grpSpPr>
        <p:sp>
          <p:nvSpPr>
            <p:cNvPr id="3078"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4738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06" name="Freeform 7"/>
          <p:cNvSpPr>
            <a:spLocks/>
          </p:cNvSpPr>
          <p:nvPr/>
        </p:nvSpPr>
        <p:spPr bwMode="auto">
          <a:xfrm>
            <a:off x="4678403"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7" name="Group 106"/>
          <p:cNvGrpSpPr/>
          <p:nvPr/>
        </p:nvGrpSpPr>
        <p:grpSpPr>
          <a:xfrm>
            <a:off x="4706778" y="2775640"/>
            <a:ext cx="2417174" cy="1486129"/>
            <a:chOff x="1561796" y="2775640"/>
            <a:chExt cx="2417174" cy="1486129"/>
          </a:xfrm>
          <a:effectLst>
            <a:outerShdw blurRad="50800" dist="38100" dir="2700000" algn="tl" rotWithShape="0">
              <a:prstClr val="black">
                <a:alpha val="40000"/>
              </a:prstClr>
            </a:outerShdw>
          </a:effectLst>
        </p:grpSpPr>
        <p:sp>
          <p:nvSpPr>
            <p:cNvPr id="108"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04866C"/>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09" name="Group 163"/>
            <p:cNvGrpSpPr/>
            <p:nvPr/>
          </p:nvGrpSpPr>
          <p:grpSpPr>
            <a:xfrm>
              <a:off x="3243685" y="3421032"/>
              <a:ext cx="666045" cy="749299"/>
              <a:chOff x="2882900" y="2439988"/>
              <a:chExt cx="499534" cy="561974"/>
            </a:xfrm>
          </p:grpSpPr>
          <p:sp>
            <p:nvSpPr>
              <p:cNvPr id="110" name="Parallelogram 109"/>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11" name="TextBox 110"/>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02</a:t>
                </a:r>
              </a:p>
            </p:txBody>
          </p:sp>
        </p:grpSp>
      </p:grpSp>
      <p:grpSp>
        <p:nvGrpSpPr>
          <p:cNvPr id="112" name="Group 111"/>
          <p:cNvGrpSpPr/>
          <p:nvPr/>
        </p:nvGrpSpPr>
        <p:grpSpPr>
          <a:xfrm>
            <a:off x="4705165" y="1594801"/>
            <a:ext cx="2293035" cy="1764500"/>
            <a:chOff x="1561796" y="1590115"/>
            <a:chExt cx="2293035" cy="1764500"/>
          </a:xfrm>
        </p:grpSpPr>
        <p:sp>
          <p:nvSpPr>
            <p:cNvPr id="113"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189A80"/>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15" name="Freeform 7"/>
          <p:cNvSpPr>
            <a:spLocks/>
          </p:cNvSpPr>
          <p:nvPr/>
        </p:nvSpPr>
        <p:spPr bwMode="auto">
          <a:xfrm>
            <a:off x="7697633"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6" name="Group 115"/>
          <p:cNvGrpSpPr/>
          <p:nvPr/>
        </p:nvGrpSpPr>
        <p:grpSpPr>
          <a:xfrm>
            <a:off x="7726008" y="2775640"/>
            <a:ext cx="2417174" cy="1486129"/>
            <a:chOff x="1561796" y="2775640"/>
            <a:chExt cx="2417174" cy="1486129"/>
          </a:xfrm>
          <a:effectLst>
            <a:outerShdw blurRad="50800" dist="38100" dir="2700000" algn="tl" rotWithShape="0">
              <a:prstClr val="black">
                <a:alpha val="40000"/>
              </a:prstClr>
            </a:outerShdw>
          </a:effectLst>
        </p:grpSpPr>
        <p:sp>
          <p:nvSpPr>
            <p:cNvPr id="11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DB891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18" name="Group 163"/>
            <p:cNvGrpSpPr/>
            <p:nvPr/>
          </p:nvGrpSpPr>
          <p:grpSpPr>
            <a:xfrm>
              <a:off x="3243685" y="3421032"/>
              <a:ext cx="666045" cy="749299"/>
              <a:chOff x="2882900" y="2439988"/>
              <a:chExt cx="499534" cy="561974"/>
            </a:xfrm>
          </p:grpSpPr>
          <p:sp>
            <p:nvSpPr>
              <p:cNvPr id="119" name="Parallelogram 118"/>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0" name="TextBox 119"/>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03</a:t>
                </a:r>
              </a:p>
            </p:txBody>
          </p:sp>
        </p:grpSp>
      </p:grpSp>
      <p:grpSp>
        <p:nvGrpSpPr>
          <p:cNvPr id="121" name="Group 120"/>
          <p:cNvGrpSpPr/>
          <p:nvPr/>
        </p:nvGrpSpPr>
        <p:grpSpPr>
          <a:xfrm>
            <a:off x="7724395" y="1594801"/>
            <a:ext cx="2293035" cy="1764500"/>
            <a:chOff x="1561796" y="1590115"/>
            <a:chExt cx="2293035" cy="1764500"/>
          </a:xfrm>
        </p:grpSpPr>
        <p:sp>
          <p:nvSpPr>
            <p:cNvPr id="122"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EF9D27"/>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pic>
        <p:nvPicPr>
          <p:cNvPr id="59" name="Picture 5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834352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3079"/>
                                        </p:tgtEl>
                                        <p:attrNameLst>
                                          <p:attrName>style.visibility</p:attrName>
                                        </p:attrNameLst>
                                      </p:cBhvr>
                                      <p:to>
                                        <p:strVal val="visible"/>
                                      </p:to>
                                    </p:set>
                                    <p:animEffect transition="in" filter="fade">
                                      <p:cBhvr>
                                        <p:cTn id="11" dur="1000"/>
                                        <p:tgtEl>
                                          <p:spTgt spid="3079"/>
                                        </p:tgtEl>
                                      </p:cBhvr>
                                    </p:animEffect>
                                    <p:anim calcmode="lin" valueType="num">
                                      <p:cBhvr>
                                        <p:cTn id="12" dur="1000" fill="hold"/>
                                        <p:tgtEl>
                                          <p:spTgt spid="3079"/>
                                        </p:tgtEl>
                                        <p:attrNameLst>
                                          <p:attrName>ppt_x</p:attrName>
                                        </p:attrNameLst>
                                      </p:cBhvr>
                                      <p:tavLst>
                                        <p:tav tm="0">
                                          <p:val>
                                            <p:strVal val="#ppt_x"/>
                                          </p:val>
                                        </p:tav>
                                        <p:tav tm="100000">
                                          <p:val>
                                            <p:strVal val="#ppt_x"/>
                                          </p:val>
                                        </p:tav>
                                      </p:tavLst>
                                    </p:anim>
                                    <p:anim calcmode="lin" valueType="num">
                                      <p:cBhvr>
                                        <p:cTn id="13" dur="1000" fill="hold"/>
                                        <p:tgtEl>
                                          <p:spTgt spid="3079"/>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right)">
                                      <p:cBhvr>
                                        <p:cTn id="17" dur="500"/>
                                        <p:tgtEl>
                                          <p:spTgt spid="3"/>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left)">
                                      <p:cBhvr>
                                        <p:cTn id="21" dur="500"/>
                                        <p:tgtEl>
                                          <p:spTgt spid="10"/>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106"/>
                                        </p:tgtEl>
                                        <p:attrNameLst>
                                          <p:attrName>style.visibility</p:attrName>
                                        </p:attrNameLst>
                                      </p:cBhvr>
                                      <p:to>
                                        <p:strVal val="visible"/>
                                      </p:to>
                                    </p:set>
                                    <p:animEffect transition="in" filter="fade">
                                      <p:cBhvr>
                                        <p:cTn id="25" dur="1000"/>
                                        <p:tgtEl>
                                          <p:spTgt spid="106"/>
                                        </p:tgtEl>
                                      </p:cBhvr>
                                    </p:animEffect>
                                    <p:anim calcmode="lin" valueType="num">
                                      <p:cBhvr>
                                        <p:cTn id="26" dur="1000" fill="hold"/>
                                        <p:tgtEl>
                                          <p:spTgt spid="106"/>
                                        </p:tgtEl>
                                        <p:attrNameLst>
                                          <p:attrName>ppt_x</p:attrName>
                                        </p:attrNameLst>
                                      </p:cBhvr>
                                      <p:tavLst>
                                        <p:tav tm="0">
                                          <p:val>
                                            <p:strVal val="#ppt_x"/>
                                          </p:val>
                                        </p:tav>
                                        <p:tav tm="100000">
                                          <p:val>
                                            <p:strVal val="#ppt_x"/>
                                          </p:val>
                                        </p:tav>
                                      </p:tavLst>
                                    </p:anim>
                                    <p:anim calcmode="lin" valueType="num">
                                      <p:cBhvr>
                                        <p:cTn id="27" dur="1000" fill="hold"/>
                                        <p:tgtEl>
                                          <p:spTgt spid="106"/>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107"/>
                                        </p:tgtEl>
                                        <p:attrNameLst>
                                          <p:attrName>style.visibility</p:attrName>
                                        </p:attrNameLst>
                                      </p:cBhvr>
                                      <p:to>
                                        <p:strVal val="visible"/>
                                      </p:to>
                                    </p:set>
                                    <p:animEffect transition="in" filter="wipe(right)">
                                      <p:cBhvr>
                                        <p:cTn id="31" dur="500"/>
                                        <p:tgtEl>
                                          <p:spTgt spid="107"/>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112"/>
                                        </p:tgtEl>
                                        <p:attrNameLst>
                                          <p:attrName>style.visibility</p:attrName>
                                        </p:attrNameLst>
                                      </p:cBhvr>
                                      <p:to>
                                        <p:strVal val="visible"/>
                                      </p:to>
                                    </p:set>
                                    <p:animEffect transition="in" filter="wipe(left)">
                                      <p:cBhvr>
                                        <p:cTn id="35" dur="500"/>
                                        <p:tgtEl>
                                          <p:spTgt spid="112"/>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115"/>
                                        </p:tgtEl>
                                        <p:attrNameLst>
                                          <p:attrName>style.visibility</p:attrName>
                                        </p:attrNameLst>
                                      </p:cBhvr>
                                      <p:to>
                                        <p:strVal val="visible"/>
                                      </p:to>
                                    </p:set>
                                    <p:animEffect transition="in" filter="fade">
                                      <p:cBhvr>
                                        <p:cTn id="39" dur="1000"/>
                                        <p:tgtEl>
                                          <p:spTgt spid="115"/>
                                        </p:tgtEl>
                                      </p:cBhvr>
                                    </p:animEffect>
                                    <p:anim calcmode="lin" valueType="num">
                                      <p:cBhvr>
                                        <p:cTn id="40" dur="1000" fill="hold"/>
                                        <p:tgtEl>
                                          <p:spTgt spid="115"/>
                                        </p:tgtEl>
                                        <p:attrNameLst>
                                          <p:attrName>ppt_x</p:attrName>
                                        </p:attrNameLst>
                                      </p:cBhvr>
                                      <p:tavLst>
                                        <p:tav tm="0">
                                          <p:val>
                                            <p:strVal val="#ppt_x"/>
                                          </p:val>
                                        </p:tav>
                                        <p:tav tm="100000">
                                          <p:val>
                                            <p:strVal val="#ppt_x"/>
                                          </p:val>
                                        </p:tav>
                                      </p:tavLst>
                                    </p:anim>
                                    <p:anim calcmode="lin" valueType="num">
                                      <p:cBhvr>
                                        <p:cTn id="41" dur="1000" fill="hold"/>
                                        <p:tgtEl>
                                          <p:spTgt spid="115"/>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116"/>
                                        </p:tgtEl>
                                        <p:attrNameLst>
                                          <p:attrName>style.visibility</p:attrName>
                                        </p:attrNameLst>
                                      </p:cBhvr>
                                      <p:to>
                                        <p:strVal val="visible"/>
                                      </p:to>
                                    </p:set>
                                    <p:animEffect transition="in" filter="wipe(right)">
                                      <p:cBhvr>
                                        <p:cTn id="45" dur="500"/>
                                        <p:tgtEl>
                                          <p:spTgt spid="116"/>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121"/>
                                        </p:tgtEl>
                                        <p:attrNameLst>
                                          <p:attrName>style.visibility</p:attrName>
                                        </p:attrNameLst>
                                      </p:cBhvr>
                                      <p:to>
                                        <p:strVal val="visible"/>
                                      </p:to>
                                    </p:set>
                                    <p:animEffect transition="in" filter="wipe(left)">
                                      <p:cBhvr>
                                        <p:cTn id="49" dur="500"/>
                                        <p:tgtEl>
                                          <p:spTgt spid="121"/>
                                        </p:tgtEl>
                                      </p:cBhvr>
                                    </p:animEffect>
                                  </p:childTnLst>
                                </p:cTn>
                              </p:par>
                            </p:childTnLst>
                          </p:cTn>
                        </p:par>
                        <p:par>
                          <p:cTn id="50" fill="hold">
                            <p:stCondLst>
                              <p:cond delay="6750"/>
                            </p:stCondLst>
                            <p:childTnLst>
                              <p:par>
                                <p:cTn id="51" presetID="42" presetClass="entr" presetSubtype="0" fill="hold" grpId="0" nodeType="afterEffect">
                                  <p:stCondLst>
                                    <p:cond delay="0"/>
                                  </p:stCondLst>
                                  <p:childTnLst>
                                    <p:set>
                                      <p:cBhvr>
                                        <p:cTn id="52" dur="1" fill="hold">
                                          <p:stCondLst>
                                            <p:cond delay="0"/>
                                          </p:stCondLst>
                                        </p:cTn>
                                        <p:tgtEl>
                                          <p:spTgt spid="124"/>
                                        </p:tgtEl>
                                        <p:attrNameLst>
                                          <p:attrName>style.visibility</p:attrName>
                                        </p:attrNameLst>
                                      </p:cBhvr>
                                      <p:to>
                                        <p:strVal val="visible"/>
                                      </p:to>
                                    </p:set>
                                    <p:animEffect transition="in" filter="fade">
                                      <p:cBhvr>
                                        <p:cTn id="53" dur="1000"/>
                                        <p:tgtEl>
                                          <p:spTgt spid="124"/>
                                        </p:tgtEl>
                                      </p:cBhvr>
                                    </p:animEffect>
                                    <p:anim calcmode="lin" valueType="num">
                                      <p:cBhvr>
                                        <p:cTn id="54" dur="1000" fill="hold"/>
                                        <p:tgtEl>
                                          <p:spTgt spid="124"/>
                                        </p:tgtEl>
                                        <p:attrNameLst>
                                          <p:attrName>ppt_x</p:attrName>
                                        </p:attrNameLst>
                                      </p:cBhvr>
                                      <p:tavLst>
                                        <p:tav tm="0">
                                          <p:val>
                                            <p:strVal val="#ppt_x"/>
                                          </p:val>
                                        </p:tav>
                                        <p:tav tm="100000">
                                          <p:val>
                                            <p:strVal val="#ppt_x"/>
                                          </p:val>
                                        </p:tav>
                                      </p:tavLst>
                                    </p:anim>
                                    <p:anim calcmode="lin" valueType="num">
                                      <p:cBhvr>
                                        <p:cTn id="55" dur="1000" fill="hold"/>
                                        <p:tgtEl>
                                          <p:spTgt spid="124"/>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2" fill="hold" nodeType="afterEffect">
                                  <p:stCondLst>
                                    <p:cond delay="0"/>
                                  </p:stCondLst>
                                  <p:childTnLst>
                                    <p:set>
                                      <p:cBhvr>
                                        <p:cTn id="58" dur="1" fill="hold">
                                          <p:stCondLst>
                                            <p:cond delay="0"/>
                                          </p:stCondLst>
                                        </p:cTn>
                                        <p:tgtEl>
                                          <p:spTgt spid="125"/>
                                        </p:tgtEl>
                                        <p:attrNameLst>
                                          <p:attrName>style.visibility</p:attrName>
                                        </p:attrNameLst>
                                      </p:cBhvr>
                                      <p:to>
                                        <p:strVal val="visible"/>
                                      </p:to>
                                    </p:set>
                                    <p:animEffect transition="in" filter="wipe(right)">
                                      <p:cBhvr>
                                        <p:cTn id="59" dur="500"/>
                                        <p:tgtEl>
                                          <p:spTgt spid="125"/>
                                        </p:tgtEl>
                                      </p:cBhvr>
                                    </p:animEffect>
                                  </p:childTnLst>
                                </p:cTn>
                              </p:par>
                            </p:childTnLst>
                          </p:cTn>
                        </p:par>
                        <p:par>
                          <p:cTn id="60" fill="hold">
                            <p:stCondLst>
                              <p:cond delay="8250"/>
                            </p:stCondLst>
                            <p:childTnLst>
                              <p:par>
                                <p:cTn id="61" presetID="22" presetClass="entr" presetSubtype="8" fill="hold" nodeType="afterEffect">
                                  <p:stCondLst>
                                    <p:cond delay="0"/>
                                  </p:stCondLst>
                                  <p:childTnLst>
                                    <p:set>
                                      <p:cBhvr>
                                        <p:cTn id="62" dur="1" fill="hold">
                                          <p:stCondLst>
                                            <p:cond delay="0"/>
                                          </p:stCondLst>
                                        </p:cTn>
                                        <p:tgtEl>
                                          <p:spTgt spid="130"/>
                                        </p:tgtEl>
                                        <p:attrNameLst>
                                          <p:attrName>style.visibility</p:attrName>
                                        </p:attrNameLst>
                                      </p:cBhvr>
                                      <p:to>
                                        <p:strVal val="visible"/>
                                      </p:to>
                                    </p:set>
                                    <p:animEffect transition="in" filter="wipe(left)">
                                      <p:cBhvr>
                                        <p:cTn id="63" dur="500"/>
                                        <p:tgtEl>
                                          <p:spTgt spid="130"/>
                                        </p:tgtEl>
                                      </p:cBhvr>
                                    </p:animEffect>
                                  </p:childTnLst>
                                </p:cTn>
                              </p:par>
                            </p:childTnLst>
                          </p:cTn>
                        </p:par>
                        <p:par>
                          <p:cTn id="64" fill="hold">
                            <p:stCondLst>
                              <p:cond delay="8750"/>
                            </p:stCondLst>
                            <p:childTnLst>
                              <p:par>
                                <p:cTn id="65" presetID="42" presetClass="entr" presetSubtype="0" fill="hold" grpId="0" nodeType="afterEffect">
                                  <p:stCondLst>
                                    <p:cond delay="0"/>
                                  </p:stCondLst>
                                  <p:childTnLst>
                                    <p:set>
                                      <p:cBhvr>
                                        <p:cTn id="66" dur="1" fill="hold">
                                          <p:stCondLst>
                                            <p:cond delay="0"/>
                                          </p:stCondLst>
                                        </p:cTn>
                                        <p:tgtEl>
                                          <p:spTgt spid="133"/>
                                        </p:tgtEl>
                                        <p:attrNameLst>
                                          <p:attrName>style.visibility</p:attrName>
                                        </p:attrNameLst>
                                      </p:cBhvr>
                                      <p:to>
                                        <p:strVal val="visible"/>
                                      </p:to>
                                    </p:set>
                                    <p:animEffect transition="in" filter="fade">
                                      <p:cBhvr>
                                        <p:cTn id="67" dur="1000"/>
                                        <p:tgtEl>
                                          <p:spTgt spid="133"/>
                                        </p:tgtEl>
                                      </p:cBhvr>
                                    </p:animEffect>
                                    <p:anim calcmode="lin" valueType="num">
                                      <p:cBhvr>
                                        <p:cTn id="68" dur="1000" fill="hold"/>
                                        <p:tgtEl>
                                          <p:spTgt spid="133"/>
                                        </p:tgtEl>
                                        <p:attrNameLst>
                                          <p:attrName>ppt_x</p:attrName>
                                        </p:attrNameLst>
                                      </p:cBhvr>
                                      <p:tavLst>
                                        <p:tav tm="0">
                                          <p:val>
                                            <p:strVal val="#ppt_x"/>
                                          </p:val>
                                        </p:tav>
                                        <p:tav tm="100000">
                                          <p:val>
                                            <p:strVal val="#ppt_x"/>
                                          </p:val>
                                        </p:tav>
                                      </p:tavLst>
                                    </p:anim>
                                    <p:anim calcmode="lin" valueType="num">
                                      <p:cBhvr>
                                        <p:cTn id="69" dur="1000" fill="hold"/>
                                        <p:tgtEl>
                                          <p:spTgt spid="133"/>
                                        </p:tgtEl>
                                        <p:attrNameLst>
                                          <p:attrName>ppt_y</p:attrName>
                                        </p:attrNameLst>
                                      </p:cBhvr>
                                      <p:tavLst>
                                        <p:tav tm="0">
                                          <p:val>
                                            <p:strVal val="#ppt_y+.1"/>
                                          </p:val>
                                        </p:tav>
                                        <p:tav tm="100000">
                                          <p:val>
                                            <p:strVal val="#ppt_y"/>
                                          </p:val>
                                        </p:tav>
                                      </p:tavLst>
                                    </p:anim>
                                  </p:childTnLst>
                                </p:cTn>
                              </p:par>
                            </p:childTnLst>
                          </p:cTn>
                        </p:par>
                        <p:par>
                          <p:cTn id="70" fill="hold">
                            <p:stCondLst>
                              <p:cond delay="9750"/>
                            </p:stCondLst>
                            <p:childTnLst>
                              <p:par>
                                <p:cTn id="71" presetID="22" presetClass="entr" presetSubtype="2" fill="hold" nodeType="afterEffect">
                                  <p:stCondLst>
                                    <p:cond delay="0"/>
                                  </p:stCondLst>
                                  <p:childTnLst>
                                    <p:set>
                                      <p:cBhvr>
                                        <p:cTn id="72" dur="1" fill="hold">
                                          <p:stCondLst>
                                            <p:cond delay="0"/>
                                          </p:stCondLst>
                                        </p:cTn>
                                        <p:tgtEl>
                                          <p:spTgt spid="134"/>
                                        </p:tgtEl>
                                        <p:attrNameLst>
                                          <p:attrName>style.visibility</p:attrName>
                                        </p:attrNameLst>
                                      </p:cBhvr>
                                      <p:to>
                                        <p:strVal val="visible"/>
                                      </p:to>
                                    </p:set>
                                    <p:animEffect transition="in" filter="wipe(right)">
                                      <p:cBhvr>
                                        <p:cTn id="73" dur="500"/>
                                        <p:tgtEl>
                                          <p:spTgt spid="134"/>
                                        </p:tgtEl>
                                      </p:cBhvr>
                                    </p:animEffect>
                                  </p:childTnLst>
                                </p:cTn>
                              </p:par>
                            </p:childTnLst>
                          </p:cTn>
                        </p:par>
                        <p:par>
                          <p:cTn id="74" fill="hold">
                            <p:stCondLst>
                              <p:cond delay="10250"/>
                            </p:stCondLst>
                            <p:childTnLst>
                              <p:par>
                                <p:cTn id="75" presetID="22" presetClass="entr" presetSubtype="8" fill="hold" nodeType="afterEffect">
                                  <p:stCondLst>
                                    <p:cond delay="0"/>
                                  </p:stCondLst>
                                  <p:childTnLst>
                                    <p:set>
                                      <p:cBhvr>
                                        <p:cTn id="76" dur="1" fill="hold">
                                          <p:stCondLst>
                                            <p:cond delay="0"/>
                                          </p:stCondLst>
                                        </p:cTn>
                                        <p:tgtEl>
                                          <p:spTgt spid="139"/>
                                        </p:tgtEl>
                                        <p:attrNameLst>
                                          <p:attrName>style.visibility</p:attrName>
                                        </p:attrNameLst>
                                      </p:cBhvr>
                                      <p:to>
                                        <p:strVal val="visible"/>
                                      </p:to>
                                    </p:set>
                                    <p:animEffect transition="in" filter="wipe(left)">
                                      <p:cBhvr>
                                        <p:cTn id="77" dur="500"/>
                                        <p:tgtEl>
                                          <p:spTgt spid="139"/>
                                        </p:tgtEl>
                                      </p:cBhvr>
                                    </p:animEffect>
                                  </p:childTnLst>
                                </p:cTn>
                              </p:par>
                            </p:childTnLst>
                          </p:cTn>
                        </p:par>
                        <p:par>
                          <p:cTn id="78" fill="hold">
                            <p:stCondLst>
                              <p:cond delay="10750"/>
                            </p:stCondLst>
                            <p:childTnLst>
                              <p:par>
                                <p:cTn id="79" presetID="42" presetClass="entr" presetSubtype="0" fill="hold" grpId="0" nodeType="afterEffect">
                                  <p:stCondLst>
                                    <p:cond delay="0"/>
                                  </p:stCondLst>
                                  <p:childTnLst>
                                    <p:set>
                                      <p:cBhvr>
                                        <p:cTn id="80" dur="1" fill="hold">
                                          <p:stCondLst>
                                            <p:cond delay="0"/>
                                          </p:stCondLst>
                                        </p:cTn>
                                        <p:tgtEl>
                                          <p:spTgt spid="142"/>
                                        </p:tgtEl>
                                        <p:attrNameLst>
                                          <p:attrName>style.visibility</p:attrName>
                                        </p:attrNameLst>
                                      </p:cBhvr>
                                      <p:to>
                                        <p:strVal val="visible"/>
                                      </p:to>
                                    </p:set>
                                    <p:animEffect transition="in" filter="fade">
                                      <p:cBhvr>
                                        <p:cTn id="81" dur="1000"/>
                                        <p:tgtEl>
                                          <p:spTgt spid="142"/>
                                        </p:tgtEl>
                                      </p:cBhvr>
                                    </p:animEffect>
                                    <p:anim calcmode="lin" valueType="num">
                                      <p:cBhvr>
                                        <p:cTn id="82" dur="1000" fill="hold"/>
                                        <p:tgtEl>
                                          <p:spTgt spid="142"/>
                                        </p:tgtEl>
                                        <p:attrNameLst>
                                          <p:attrName>ppt_x</p:attrName>
                                        </p:attrNameLst>
                                      </p:cBhvr>
                                      <p:tavLst>
                                        <p:tav tm="0">
                                          <p:val>
                                            <p:strVal val="#ppt_x"/>
                                          </p:val>
                                        </p:tav>
                                        <p:tav tm="100000">
                                          <p:val>
                                            <p:strVal val="#ppt_x"/>
                                          </p:val>
                                        </p:tav>
                                      </p:tavLst>
                                    </p:anim>
                                    <p:anim calcmode="lin" valueType="num">
                                      <p:cBhvr>
                                        <p:cTn id="83" dur="1000" fill="hold"/>
                                        <p:tgtEl>
                                          <p:spTgt spid="142"/>
                                        </p:tgtEl>
                                        <p:attrNameLst>
                                          <p:attrName>ppt_y</p:attrName>
                                        </p:attrNameLst>
                                      </p:cBhvr>
                                      <p:tavLst>
                                        <p:tav tm="0">
                                          <p:val>
                                            <p:strVal val="#ppt_y+.1"/>
                                          </p:val>
                                        </p:tav>
                                        <p:tav tm="100000">
                                          <p:val>
                                            <p:strVal val="#ppt_y"/>
                                          </p:val>
                                        </p:tav>
                                      </p:tavLst>
                                    </p:anim>
                                  </p:childTnLst>
                                </p:cTn>
                              </p:par>
                            </p:childTnLst>
                          </p:cTn>
                        </p:par>
                        <p:par>
                          <p:cTn id="84" fill="hold">
                            <p:stCondLst>
                              <p:cond delay="11750"/>
                            </p:stCondLst>
                            <p:childTnLst>
                              <p:par>
                                <p:cTn id="85" presetID="22" presetClass="entr" presetSubtype="2" fill="hold" nodeType="afterEffect">
                                  <p:stCondLst>
                                    <p:cond delay="0"/>
                                  </p:stCondLst>
                                  <p:childTnLst>
                                    <p:set>
                                      <p:cBhvr>
                                        <p:cTn id="86" dur="1" fill="hold">
                                          <p:stCondLst>
                                            <p:cond delay="0"/>
                                          </p:stCondLst>
                                        </p:cTn>
                                        <p:tgtEl>
                                          <p:spTgt spid="143"/>
                                        </p:tgtEl>
                                        <p:attrNameLst>
                                          <p:attrName>style.visibility</p:attrName>
                                        </p:attrNameLst>
                                      </p:cBhvr>
                                      <p:to>
                                        <p:strVal val="visible"/>
                                      </p:to>
                                    </p:set>
                                    <p:animEffect transition="in" filter="wipe(right)">
                                      <p:cBhvr>
                                        <p:cTn id="87" dur="500"/>
                                        <p:tgtEl>
                                          <p:spTgt spid="143"/>
                                        </p:tgtEl>
                                      </p:cBhvr>
                                    </p:animEffect>
                                  </p:childTnLst>
                                </p:cTn>
                              </p:par>
                            </p:childTnLst>
                          </p:cTn>
                        </p:par>
                        <p:par>
                          <p:cTn id="88" fill="hold">
                            <p:stCondLst>
                              <p:cond delay="12250"/>
                            </p:stCondLst>
                            <p:childTnLst>
                              <p:par>
                                <p:cTn id="89" presetID="22" presetClass="entr" presetSubtype="8" fill="hold" nodeType="afterEffect">
                                  <p:stCondLst>
                                    <p:cond delay="0"/>
                                  </p:stCondLst>
                                  <p:childTnLst>
                                    <p:set>
                                      <p:cBhvr>
                                        <p:cTn id="90" dur="1" fill="hold">
                                          <p:stCondLst>
                                            <p:cond delay="0"/>
                                          </p:stCondLst>
                                        </p:cTn>
                                        <p:tgtEl>
                                          <p:spTgt spid="148"/>
                                        </p:tgtEl>
                                        <p:attrNameLst>
                                          <p:attrName>style.visibility</p:attrName>
                                        </p:attrNameLst>
                                      </p:cBhvr>
                                      <p:to>
                                        <p:strVal val="visible"/>
                                      </p:to>
                                    </p:set>
                                    <p:animEffect transition="in" filter="wipe(left)">
                                      <p:cBhvr>
                                        <p:cTn id="91"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animBg="1"/>
      <p:bldP spid="133" grpId="0" animBg="1"/>
      <p:bldP spid="142" grpId="0" animBg="1"/>
      <p:bldP spid="3079" grpId="0" animBg="1"/>
      <p:bldP spid="106" grpId="0" animBg="1"/>
      <p:bldP spid="11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45" name="Freeform 7"/>
          <p:cNvSpPr>
            <a:spLocks/>
          </p:cNvSpPr>
          <p:nvPr/>
        </p:nvSpPr>
        <p:spPr bwMode="auto">
          <a:xfrm>
            <a:off x="746527" y="483554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6" name="Group 45"/>
          <p:cNvGrpSpPr/>
          <p:nvPr/>
        </p:nvGrpSpPr>
        <p:grpSpPr>
          <a:xfrm>
            <a:off x="774902" y="4552486"/>
            <a:ext cx="2417174" cy="1486129"/>
            <a:chOff x="1561796" y="2775640"/>
            <a:chExt cx="2417174" cy="1486129"/>
          </a:xfrm>
          <a:effectLst>
            <a:outerShdw blurRad="50800" dist="38100" dir="2700000" algn="tl" rotWithShape="0">
              <a:prstClr val="black">
                <a:alpha val="40000"/>
              </a:prstClr>
            </a:outerShdw>
          </a:effectLst>
        </p:grpSpPr>
        <p:sp>
          <p:nvSpPr>
            <p:cNvPr id="4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05F7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163"/>
            <p:cNvGrpSpPr/>
            <p:nvPr/>
          </p:nvGrpSpPr>
          <p:grpSpPr>
            <a:xfrm>
              <a:off x="3243685" y="3421032"/>
              <a:ext cx="666045" cy="749299"/>
              <a:chOff x="2882900" y="2439988"/>
              <a:chExt cx="499534" cy="561974"/>
            </a:xfrm>
          </p:grpSpPr>
          <p:sp>
            <p:nvSpPr>
              <p:cNvPr id="49" name="Parallelogram 48"/>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50" name="TextBox 49"/>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01</a:t>
                </a:r>
              </a:p>
            </p:txBody>
          </p:sp>
        </p:grpSp>
      </p:grpSp>
      <p:grpSp>
        <p:nvGrpSpPr>
          <p:cNvPr id="51" name="Group 50"/>
          <p:cNvGrpSpPr/>
          <p:nvPr/>
        </p:nvGrpSpPr>
        <p:grpSpPr>
          <a:xfrm>
            <a:off x="773289" y="3371647"/>
            <a:ext cx="2293035" cy="1764500"/>
            <a:chOff x="1561796" y="1590115"/>
            <a:chExt cx="2293035" cy="1764500"/>
          </a:xfrm>
        </p:grpSpPr>
        <p:sp>
          <p:nvSpPr>
            <p:cNvPr id="52"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4738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54" name="Freeform 7"/>
          <p:cNvSpPr>
            <a:spLocks/>
          </p:cNvSpPr>
          <p:nvPr/>
        </p:nvSpPr>
        <p:spPr bwMode="auto">
          <a:xfrm>
            <a:off x="3403785" y="324589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5" name="Group 54"/>
          <p:cNvGrpSpPr/>
          <p:nvPr/>
        </p:nvGrpSpPr>
        <p:grpSpPr>
          <a:xfrm>
            <a:off x="3432160" y="2962836"/>
            <a:ext cx="2417174" cy="1486129"/>
            <a:chOff x="1561796" y="2775640"/>
            <a:chExt cx="2417174" cy="1486129"/>
          </a:xfrm>
          <a:effectLst>
            <a:outerShdw blurRad="50800" dist="38100" dir="2700000" algn="tl" rotWithShape="0">
              <a:prstClr val="black">
                <a:alpha val="40000"/>
              </a:prstClr>
            </a:outerShdw>
          </a:effectLst>
        </p:grpSpPr>
        <p:sp>
          <p:nvSpPr>
            <p:cNvPr id="5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04866C"/>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7" name="Group 163"/>
            <p:cNvGrpSpPr/>
            <p:nvPr/>
          </p:nvGrpSpPr>
          <p:grpSpPr>
            <a:xfrm>
              <a:off x="3243685" y="3421032"/>
              <a:ext cx="666045" cy="749299"/>
              <a:chOff x="2882900" y="2439988"/>
              <a:chExt cx="499534" cy="561974"/>
            </a:xfrm>
          </p:grpSpPr>
          <p:sp>
            <p:nvSpPr>
              <p:cNvPr id="58" name="Parallelogram 5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59" name="TextBox 58"/>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02</a:t>
                </a:r>
              </a:p>
            </p:txBody>
          </p:sp>
        </p:grpSp>
      </p:grpSp>
      <p:grpSp>
        <p:nvGrpSpPr>
          <p:cNvPr id="60" name="Group 59"/>
          <p:cNvGrpSpPr/>
          <p:nvPr/>
        </p:nvGrpSpPr>
        <p:grpSpPr>
          <a:xfrm>
            <a:off x="3430547" y="1781997"/>
            <a:ext cx="2293035" cy="1764500"/>
            <a:chOff x="1561796" y="1590115"/>
            <a:chExt cx="2293035" cy="1764500"/>
          </a:xfrm>
        </p:grpSpPr>
        <p:sp>
          <p:nvSpPr>
            <p:cNvPr id="6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189A80"/>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81" name="Freeform 7"/>
          <p:cNvSpPr>
            <a:spLocks/>
          </p:cNvSpPr>
          <p:nvPr/>
        </p:nvSpPr>
        <p:spPr bwMode="auto">
          <a:xfrm>
            <a:off x="6232191" y="4822676"/>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6260566" y="4539614"/>
            <a:ext cx="2417174" cy="1486129"/>
            <a:chOff x="1561796" y="2775640"/>
            <a:chExt cx="2417174" cy="1486129"/>
          </a:xfrm>
          <a:effectLst>
            <a:outerShdw blurRad="50800" dist="38100" dir="2700000" algn="tl" rotWithShape="0">
              <a:prstClr val="black">
                <a:alpha val="40000"/>
              </a:prstClr>
            </a:outerShdw>
          </a:effectLst>
        </p:grpSpPr>
        <p:sp>
          <p:nvSpPr>
            <p:cNvPr id="83"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DB891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84" name="Group 163"/>
            <p:cNvGrpSpPr/>
            <p:nvPr/>
          </p:nvGrpSpPr>
          <p:grpSpPr>
            <a:xfrm>
              <a:off x="3243685" y="3421032"/>
              <a:ext cx="666045" cy="749299"/>
              <a:chOff x="2882900" y="2439988"/>
              <a:chExt cx="499534" cy="561974"/>
            </a:xfrm>
          </p:grpSpPr>
          <p:sp>
            <p:nvSpPr>
              <p:cNvPr id="85" name="Parallelogram 84"/>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03</a:t>
                </a:r>
              </a:p>
            </p:txBody>
          </p:sp>
        </p:grpSp>
      </p:grpSp>
      <p:grpSp>
        <p:nvGrpSpPr>
          <p:cNvPr id="87" name="Group 86"/>
          <p:cNvGrpSpPr/>
          <p:nvPr/>
        </p:nvGrpSpPr>
        <p:grpSpPr>
          <a:xfrm>
            <a:off x="6258953" y="3358775"/>
            <a:ext cx="2293035" cy="1764500"/>
            <a:chOff x="1561796" y="1590115"/>
            <a:chExt cx="2293035" cy="1764500"/>
          </a:xfrm>
        </p:grpSpPr>
        <p:sp>
          <p:nvSpPr>
            <p:cNvPr id="88"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EF9D27"/>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9"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90" name="Freeform 7"/>
          <p:cNvSpPr>
            <a:spLocks/>
          </p:cNvSpPr>
          <p:nvPr/>
        </p:nvSpPr>
        <p:spPr bwMode="auto">
          <a:xfrm>
            <a:off x="8889449" y="324589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1" name="Group 90"/>
          <p:cNvGrpSpPr/>
          <p:nvPr/>
        </p:nvGrpSpPr>
        <p:grpSpPr>
          <a:xfrm>
            <a:off x="8917824" y="2962836"/>
            <a:ext cx="2417174" cy="1486129"/>
            <a:chOff x="1561796" y="2775640"/>
            <a:chExt cx="2417174" cy="1486129"/>
          </a:xfrm>
          <a:effectLst>
            <a:outerShdw blurRad="50800" dist="38100" dir="2700000" algn="tl" rotWithShape="0">
              <a:prstClr val="black">
                <a:alpha val="40000"/>
              </a:prstClr>
            </a:outerShdw>
          </a:effectLst>
        </p:grpSpPr>
        <p:sp>
          <p:nvSpPr>
            <p:cNvPr id="92"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BF2D1E"/>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3" name="Group 163"/>
            <p:cNvGrpSpPr/>
            <p:nvPr/>
          </p:nvGrpSpPr>
          <p:grpSpPr>
            <a:xfrm>
              <a:off x="3243685" y="3421032"/>
              <a:ext cx="666045" cy="749299"/>
              <a:chOff x="2882900" y="2439988"/>
              <a:chExt cx="499534" cy="561974"/>
            </a:xfrm>
          </p:grpSpPr>
          <p:sp>
            <p:nvSpPr>
              <p:cNvPr id="94" name="Parallelogram 93"/>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5" name="TextBox 94"/>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04</a:t>
                </a:r>
              </a:p>
            </p:txBody>
          </p:sp>
        </p:grpSp>
      </p:grpSp>
      <p:grpSp>
        <p:nvGrpSpPr>
          <p:cNvPr id="96" name="Group 95"/>
          <p:cNvGrpSpPr/>
          <p:nvPr/>
        </p:nvGrpSpPr>
        <p:grpSpPr>
          <a:xfrm>
            <a:off x="8916211" y="1781997"/>
            <a:ext cx="2293035" cy="1764500"/>
            <a:chOff x="1561796" y="1590115"/>
            <a:chExt cx="2293035" cy="1764500"/>
          </a:xfrm>
        </p:grpSpPr>
        <p:sp>
          <p:nvSpPr>
            <p:cNvPr id="97"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D34132"/>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pic>
        <p:nvPicPr>
          <p:cNvPr id="41" name="Picture 4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97551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1000" fill="hold"/>
                                        <p:tgtEl>
                                          <p:spTgt spid="4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right)">
                                      <p:cBhvr>
                                        <p:cTn id="17" dur="500"/>
                                        <p:tgtEl>
                                          <p:spTgt spid="46"/>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51"/>
                                        </p:tgtEl>
                                        <p:attrNameLst>
                                          <p:attrName>style.visibility</p:attrName>
                                        </p:attrNameLst>
                                      </p:cBhvr>
                                      <p:to>
                                        <p:strVal val="visible"/>
                                      </p:to>
                                    </p:set>
                                    <p:animEffect transition="in" filter="wipe(left)">
                                      <p:cBhvr>
                                        <p:cTn id="21" dur="500"/>
                                        <p:tgtEl>
                                          <p:spTgt spid="51"/>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fade">
                                      <p:cBhvr>
                                        <p:cTn id="25" dur="1000"/>
                                        <p:tgtEl>
                                          <p:spTgt spid="54"/>
                                        </p:tgtEl>
                                      </p:cBhvr>
                                    </p:animEffect>
                                    <p:anim calcmode="lin" valueType="num">
                                      <p:cBhvr>
                                        <p:cTn id="26" dur="1000" fill="hold"/>
                                        <p:tgtEl>
                                          <p:spTgt spid="54"/>
                                        </p:tgtEl>
                                        <p:attrNameLst>
                                          <p:attrName>ppt_x</p:attrName>
                                        </p:attrNameLst>
                                      </p:cBhvr>
                                      <p:tavLst>
                                        <p:tav tm="0">
                                          <p:val>
                                            <p:strVal val="#ppt_x"/>
                                          </p:val>
                                        </p:tav>
                                        <p:tav tm="100000">
                                          <p:val>
                                            <p:strVal val="#ppt_x"/>
                                          </p:val>
                                        </p:tav>
                                      </p:tavLst>
                                    </p:anim>
                                    <p:anim calcmode="lin" valueType="num">
                                      <p:cBhvr>
                                        <p:cTn id="27" dur="1000" fill="hold"/>
                                        <p:tgtEl>
                                          <p:spTgt spid="54"/>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wipe(right)">
                                      <p:cBhvr>
                                        <p:cTn id="31" dur="500"/>
                                        <p:tgtEl>
                                          <p:spTgt spid="55"/>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left)">
                                      <p:cBhvr>
                                        <p:cTn id="35" dur="500"/>
                                        <p:tgtEl>
                                          <p:spTgt spid="60"/>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81"/>
                                        </p:tgtEl>
                                        <p:attrNameLst>
                                          <p:attrName>style.visibility</p:attrName>
                                        </p:attrNameLst>
                                      </p:cBhvr>
                                      <p:to>
                                        <p:strVal val="visible"/>
                                      </p:to>
                                    </p:set>
                                    <p:animEffect transition="in" filter="fade">
                                      <p:cBhvr>
                                        <p:cTn id="39" dur="1000"/>
                                        <p:tgtEl>
                                          <p:spTgt spid="81"/>
                                        </p:tgtEl>
                                      </p:cBhvr>
                                    </p:animEffect>
                                    <p:anim calcmode="lin" valueType="num">
                                      <p:cBhvr>
                                        <p:cTn id="40" dur="1000" fill="hold"/>
                                        <p:tgtEl>
                                          <p:spTgt spid="81"/>
                                        </p:tgtEl>
                                        <p:attrNameLst>
                                          <p:attrName>ppt_x</p:attrName>
                                        </p:attrNameLst>
                                      </p:cBhvr>
                                      <p:tavLst>
                                        <p:tav tm="0">
                                          <p:val>
                                            <p:strVal val="#ppt_x"/>
                                          </p:val>
                                        </p:tav>
                                        <p:tav tm="100000">
                                          <p:val>
                                            <p:strVal val="#ppt_x"/>
                                          </p:val>
                                        </p:tav>
                                      </p:tavLst>
                                    </p:anim>
                                    <p:anim calcmode="lin" valueType="num">
                                      <p:cBhvr>
                                        <p:cTn id="41" dur="1000" fill="hold"/>
                                        <p:tgtEl>
                                          <p:spTgt spid="81"/>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82"/>
                                        </p:tgtEl>
                                        <p:attrNameLst>
                                          <p:attrName>style.visibility</p:attrName>
                                        </p:attrNameLst>
                                      </p:cBhvr>
                                      <p:to>
                                        <p:strVal val="visible"/>
                                      </p:to>
                                    </p:set>
                                    <p:animEffect transition="in" filter="wipe(right)">
                                      <p:cBhvr>
                                        <p:cTn id="45" dur="500"/>
                                        <p:tgtEl>
                                          <p:spTgt spid="82"/>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87"/>
                                        </p:tgtEl>
                                        <p:attrNameLst>
                                          <p:attrName>style.visibility</p:attrName>
                                        </p:attrNameLst>
                                      </p:cBhvr>
                                      <p:to>
                                        <p:strVal val="visible"/>
                                      </p:to>
                                    </p:set>
                                    <p:animEffect transition="in" filter="wipe(left)">
                                      <p:cBhvr>
                                        <p:cTn id="49" dur="500"/>
                                        <p:tgtEl>
                                          <p:spTgt spid="87"/>
                                        </p:tgtEl>
                                      </p:cBhvr>
                                    </p:animEffect>
                                  </p:childTnLst>
                                </p:cTn>
                              </p:par>
                            </p:childTnLst>
                          </p:cTn>
                        </p:par>
                        <p:par>
                          <p:cTn id="50" fill="hold">
                            <p:stCondLst>
                              <p:cond delay="6750"/>
                            </p:stCondLst>
                            <p:childTnLst>
                              <p:par>
                                <p:cTn id="51" presetID="42" presetClass="entr" presetSubtype="0" fill="hold" grpId="0" nodeType="afterEffect">
                                  <p:stCondLst>
                                    <p:cond delay="0"/>
                                  </p:stCondLst>
                                  <p:childTnLst>
                                    <p:set>
                                      <p:cBhvr>
                                        <p:cTn id="52" dur="1" fill="hold">
                                          <p:stCondLst>
                                            <p:cond delay="0"/>
                                          </p:stCondLst>
                                        </p:cTn>
                                        <p:tgtEl>
                                          <p:spTgt spid="90"/>
                                        </p:tgtEl>
                                        <p:attrNameLst>
                                          <p:attrName>style.visibility</p:attrName>
                                        </p:attrNameLst>
                                      </p:cBhvr>
                                      <p:to>
                                        <p:strVal val="visible"/>
                                      </p:to>
                                    </p:set>
                                    <p:animEffect transition="in" filter="fade">
                                      <p:cBhvr>
                                        <p:cTn id="53" dur="1000"/>
                                        <p:tgtEl>
                                          <p:spTgt spid="90"/>
                                        </p:tgtEl>
                                      </p:cBhvr>
                                    </p:animEffect>
                                    <p:anim calcmode="lin" valueType="num">
                                      <p:cBhvr>
                                        <p:cTn id="54" dur="1000" fill="hold"/>
                                        <p:tgtEl>
                                          <p:spTgt spid="90"/>
                                        </p:tgtEl>
                                        <p:attrNameLst>
                                          <p:attrName>ppt_x</p:attrName>
                                        </p:attrNameLst>
                                      </p:cBhvr>
                                      <p:tavLst>
                                        <p:tav tm="0">
                                          <p:val>
                                            <p:strVal val="#ppt_x"/>
                                          </p:val>
                                        </p:tav>
                                        <p:tav tm="100000">
                                          <p:val>
                                            <p:strVal val="#ppt_x"/>
                                          </p:val>
                                        </p:tav>
                                      </p:tavLst>
                                    </p:anim>
                                    <p:anim calcmode="lin" valueType="num">
                                      <p:cBhvr>
                                        <p:cTn id="55" dur="1000" fill="hold"/>
                                        <p:tgtEl>
                                          <p:spTgt spid="90"/>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2" fill="hold" nodeType="afterEffect">
                                  <p:stCondLst>
                                    <p:cond delay="0"/>
                                  </p:stCondLst>
                                  <p:childTnLst>
                                    <p:set>
                                      <p:cBhvr>
                                        <p:cTn id="58" dur="1" fill="hold">
                                          <p:stCondLst>
                                            <p:cond delay="0"/>
                                          </p:stCondLst>
                                        </p:cTn>
                                        <p:tgtEl>
                                          <p:spTgt spid="91"/>
                                        </p:tgtEl>
                                        <p:attrNameLst>
                                          <p:attrName>style.visibility</p:attrName>
                                        </p:attrNameLst>
                                      </p:cBhvr>
                                      <p:to>
                                        <p:strVal val="visible"/>
                                      </p:to>
                                    </p:set>
                                    <p:animEffect transition="in" filter="wipe(right)">
                                      <p:cBhvr>
                                        <p:cTn id="59" dur="500"/>
                                        <p:tgtEl>
                                          <p:spTgt spid="91"/>
                                        </p:tgtEl>
                                      </p:cBhvr>
                                    </p:animEffect>
                                  </p:childTnLst>
                                </p:cTn>
                              </p:par>
                            </p:childTnLst>
                          </p:cTn>
                        </p:par>
                        <p:par>
                          <p:cTn id="60" fill="hold">
                            <p:stCondLst>
                              <p:cond delay="8250"/>
                            </p:stCondLst>
                            <p:childTnLst>
                              <p:par>
                                <p:cTn id="61" presetID="22" presetClass="entr" presetSubtype="8" fill="hold" nodeType="afterEffect">
                                  <p:stCondLst>
                                    <p:cond delay="0"/>
                                  </p:stCondLst>
                                  <p:childTnLst>
                                    <p:set>
                                      <p:cBhvr>
                                        <p:cTn id="62" dur="1" fill="hold">
                                          <p:stCondLst>
                                            <p:cond delay="0"/>
                                          </p:stCondLst>
                                        </p:cTn>
                                        <p:tgtEl>
                                          <p:spTgt spid="96"/>
                                        </p:tgtEl>
                                        <p:attrNameLst>
                                          <p:attrName>style.visibility</p:attrName>
                                        </p:attrNameLst>
                                      </p:cBhvr>
                                      <p:to>
                                        <p:strVal val="visible"/>
                                      </p:to>
                                    </p:set>
                                    <p:animEffect transition="in" filter="wipe(left)">
                                      <p:cBhvr>
                                        <p:cTn id="6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4" grpId="0" animBg="1"/>
      <p:bldP spid="81" grpId="0" animBg="1"/>
      <p:bldP spid="9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04" name="Freeform 7"/>
          <p:cNvSpPr>
            <a:spLocks/>
          </p:cNvSpPr>
          <p:nvPr/>
        </p:nvSpPr>
        <p:spPr bwMode="auto">
          <a:xfrm>
            <a:off x="1512639"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5" name="Group 104"/>
          <p:cNvGrpSpPr/>
          <p:nvPr/>
        </p:nvGrpSpPr>
        <p:grpSpPr>
          <a:xfrm>
            <a:off x="1541014" y="3658867"/>
            <a:ext cx="2417174" cy="1486129"/>
            <a:chOff x="1561796" y="2775640"/>
            <a:chExt cx="2417174" cy="1486129"/>
          </a:xfrm>
          <a:effectLst>
            <a:outerShdw blurRad="50800" dist="38100" dir="2700000" algn="tl" rotWithShape="0">
              <a:prstClr val="black">
                <a:alpha val="40000"/>
              </a:prstClr>
            </a:outerShdw>
          </a:effectLst>
        </p:grpSpPr>
        <p:sp>
          <p:nvSpPr>
            <p:cNvPr id="10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05F7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07" name="Group 163"/>
            <p:cNvGrpSpPr/>
            <p:nvPr/>
          </p:nvGrpSpPr>
          <p:grpSpPr>
            <a:xfrm>
              <a:off x="3243685" y="3421032"/>
              <a:ext cx="666045" cy="749299"/>
              <a:chOff x="2882900" y="2439988"/>
              <a:chExt cx="499534" cy="561974"/>
            </a:xfrm>
          </p:grpSpPr>
          <p:sp>
            <p:nvSpPr>
              <p:cNvPr id="108" name="Parallelogram 10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9" name="TextBox 108"/>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01</a:t>
                </a:r>
              </a:p>
            </p:txBody>
          </p:sp>
        </p:grpSp>
      </p:grpSp>
      <p:grpSp>
        <p:nvGrpSpPr>
          <p:cNvPr id="110" name="Group 109"/>
          <p:cNvGrpSpPr/>
          <p:nvPr/>
        </p:nvGrpSpPr>
        <p:grpSpPr>
          <a:xfrm>
            <a:off x="1539401" y="2478028"/>
            <a:ext cx="2293035" cy="1764500"/>
            <a:chOff x="1561796" y="1590115"/>
            <a:chExt cx="2293035" cy="1764500"/>
          </a:xfrm>
        </p:grpSpPr>
        <p:sp>
          <p:nvSpPr>
            <p:cNvPr id="11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4738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13" name="Freeform 7"/>
          <p:cNvSpPr>
            <a:spLocks/>
          </p:cNvSpPr>
          <p:nvPr/>
        </p:nvSpPr>
        <p:spPr bwMode="auto">
          <a:xfrm>
            <a:off x="4657621"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4" name="Group 113"/>
          <p:cNvGrpSpPr/>
          <p:nvPr/>
        </p:nvGrpSpPr>
        <p:grpSpPr>
          <a:xfrm>
            <a:off x="4685996" y="3658867"/>
            <a:ext cx="2417174" cy="1486129"/>
            <a:chOff x="1561796" y="2775640"/>
            <a:chExt cx="2417174" cy="1486129"/>
          </a:xfrm>
          <a:effectLst>
            <a:outerShdw blurRad="50800" dist="38100" dir="2700000" algn="tl" rotWithShape="0">
              <a:prstClr val="black">
                <a:alpha val="40000"/>
              </a:prstClr>
            </a:outerShdw>
          </a:effectLst>
        </p:grpSpPr>
        <p:sp>
          <p:nvSpPr>
            <p:cNvPr id="115"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04866C"/>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16" name="Group 163"/>
            <p:cNvGrpSpPr/>
            <p:nvPr/>
          </p:nvGrpSpPr>
          <p:grpSpPr>
            <a:xfrm>
              <a:off x="3243685" y="3421032"/>
              <a:ext cx="666045" cy="749299"/>
              <a:chOff x="2882900" y="2439988"/>
              <a:chExt cx="499534" cy="561974"/>
            </a:xfrm>
          </p:grpSpPr>
          <p:sp>
            <p:nvSpPr>
              <p:cNvPr id="117" name="Parallelogram 116"/>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18" name="TextBox 117"/>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02</a:t>
                </a:r>
              </a:p>
            </p:txBody>
          </p:sp>
        </p:grpSp>
      </p:grpSp>
      <p:grpSp>
        <p:nvGrpSpPr>
          <p:cNvPr id="119" name="Group 118"/>
          <p:cNvGrpSpPr/>
          <p:nvPr/>
        </p:nvGrpSpPr>
        <p:grpSpPr>
          <a:xfrm>
            <a:off x="4684383" y="2478028"/>
            <a:ext cx="2293035" cy="1764500"/>
            <a:chOff x="1561796" y="1590115"/>
            <a:chExt cx="2293035" cy="1764500"/>
          </a:xfrm>
        </p:grpSpPr>
        <p:sp>
          <p:nvSpPr>
            <p:cNvPr id="120"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189A80"/>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22" name="Freeform 7"/>
          <p:cNvSpPr>
            <a:spLocks/>
          </p:cNvSpPr>
          <p:nvPr/>
        </p:nvSpPr>
        <p:spPr bwMode="auto">
          <a:xfrm>
            <a:off x="7676851"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3" name="Group 122"/>
          <p:cNvGrpSpPr/>
          <p:nvPr/>
        </p:nvGrpSpPr>
        <p:grpSpPr>
          <a:xfrm>
            <a:off x="7705226" y="3658867"/>
            <a:ext cx="2417174" cy="1486129"/>
            <a:chOff x="1561796" y="2775640"/>
            <a:chExt cx="2417174" cy="1486129"/>
          </a:xfrm>
          <a:effectLst>
            <a:outerShdw blurRad="50800" dist="38100" dir="2700000" algn="tl" rotWithShape="0">
              <a:prstClr val="black">
                <a:alpha val="40000"/>
              </a:prstClr>
            </a:outerShdw>
          </a:effectLst>
        </p:grpSpPr>
        <p:sp>
          <p:nvSpPr>
            <p:cNvPr id="124"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DB891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25" name="Group 163"/>
            <p:cNvGrpSpPr/>
            <p:nvPr/>
          </p:nvGrpSpPr>
          <p:grpSpPr>
            <a:xfrm>
              <a:off x="3243685" y="3421032"/>
              <a:ext cx="666045" cy="749299"/>
              <a:chOff x="2882900" y="2439988"/>
              <a:chExt cx="499534" cy="561974"/>
            </a:xfrm>
          </p:grpSpPr>
          <p:sp>
            <p:nvSpPr>
              <p:cNvPr id="126" name="Parallelogram 125"/>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7" name="TextBox 126"/>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03</a:t>
                </a:r>
              </a:p>
            </p:txBody>
          </p:sp>
        </p:grpSp>
      </p:grpSp>
      <p:grpSp>
        <p:nvGrpSpPr>
          <p:cNvPr id="128" name="Group 127"/>
          <p:cNvGrpSpPr/>
          <p:nvPr/>
        </p:nvGrpSpPr>
        <p:grpSpPr>
          <a:xfrm>
            <a:off x="7703613" y="2478028"/>
            <a:ext cx="2293035" cy="1764500"/>
            <a:chOff x="1561796" y="1590115"/>
            <a:chExt cx="2293035" cy="1764500"/>
          </a:xfrm>
        </p:grpSpPr>
        <p:sp>
          <p:nvSpPr>
            <p:cNvPr id="129"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EF9D27"/>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83441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04"/>
                                        </p:tgtEl>
                                        <p:attrNameLst>
                                          <p:attrName>style.visibility</p:attrName>
                                        </p:attrNameLst>
                                      </p:cBhvr>
                                      <p:to>
                                        <p:strVal val="visible"/>
                                      </p:to>
                                    </p:set>
                                    <p:animEffect transition="in" filter="fade">
                                      <p:cBhvr>
                                        <p:cTn id="11" dur="1000"/>
                                        <p:tgtEl>
                                          <p:spTgt spid="104"/>
                                        </p:tgtEl>
                                      </p:cBhvr>
                                    </p:animEffect>
                                    <p:anim calcmode="lin" valueType="num">
                                      <p:cBhvr>
                                        <p:cTn id="12" dur="1000" fill="hold"/>
                                        <p:tgtEl>
                                          <p:spTgt spid="104"/>
                                        </p:tgtEl>
                                        <p:attrNameLst>
                                          <p:attrName>ppt_x</p:attrName>
                                        </p:attrNameLst>
                                      </p:cBhvr>
                                      <p:tavLst>
                                        <p:tav tm="0">
                                          <p:val>
                                            <p:strVal val="#ppt_x"/>
                                          </p:val>
                                        </p:tav>
                                        <p:tav tm="100000">
                                          <p:val>
                                            <p:strVal val="#ppt_x"/>
                                          </p:val>
                                        </p:tav>
                                      </p:tavLst>
                                    </p:anim>
                                    <p:anim calcmode="lin" valueType="num">
                                      <p:cBhvr>
                                        <p:cTn id="13" dur="1000" fill="hold"/>
                                        <p:tgtEl>
                                          <p:spTgt spid="10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105"/>
                                        </p:tgtEl>
                                        <p:attrNameLst>
                                          <p:attrName>style.visibility</p:attrName>
                                        </p:attrNameLst>
                                      </p:cBhvr>
                                      <p:to>
                                        <p:strVal val="visible"/>
                                      </p:to>
                                    </p:set>
                                    <p:animEffect transition="in" filter="wipe(right)">
                                      <p:cBhvr>
                                        <p:cTn id="17" dur="500"/>
                                        <p:tgtEl>
                                          <p:spTgt spid="105"/>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110"/>
                                        </p:tgtEl>
                                        <p:attrNameLst>
                                          <p:attrName>style.visibility</p:attrName>
                                        </p:attrNameLst>
                                      </p:cBhvr>
                                      <p:to>
                                        <p:strVal val="visible"/>
                                      </p:to>
                                    </p:set>
                                    <p:animEffect transition="in" filter="wipe(left)">
                                      <p:cBhvr>
                                        <p:cTn id="21" dur="500"/>
                                        <p:tgtEl>
                                          <p:spTgt spid="110"/>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113"/>
                                        </p:tgtEl>
                                        <p:attrNameLst>
                                          <p:attrName>style.visibility</p:attrName>
                                        </p:attrNameLst>
                                      </p:cBhvr>
                                      <p:to>
                                        <p:strVal val="visible"/>
                                      </p:to>
                                    </p:set>
                                    <p:animEffect transition="in" filter="fade">
                                      <p:cBhvr>
                                        <p:cTn id="25" dur="1000"/>
                                        <p:tgtEl>
                                          <p:spTgt spid="113"/>
                                        </p:tgtEl>
                                      </p:cBhvr>
                                    </p:animEffect>
                                    <p:anim calcmode="lin" valueType="num">
                                      <p:cBhvr>
                                        <p:cTn id="26" dur="1000" fill="hold"/>
                                        <p:tgtEl>
                                          <p:spTgt spid="113"/>
                                        </p:tgtEl>
                                        <p:attrNameLst>
                                          <p:attrName>ppt_x</p:attrName>
                                        </p:attrNameLst>
                                      </p:cBhvr>
                                      <p:tavLst>
                                        <p:tav tm="0">
                                          <p:val>
                                            <p:strVal val="#ppt_x"/>
                                          </p:val>
                                        </p:tav>
                                        <p:tav tm="100000">
                                          <p:val>
                                            <p:strVal val="#ppt_x"/>
                                          </p:val>
                                        </p:tav>
                                      </p:tavLst>
                                    </p:anim>
                                    <p:anim calcmode="lin" valueType="num">
                                      <p:cBhvr>
                                        <p:cTn id="27" dur="1000" fill="hold"/>
                                        <p:tgtEl>
                                          <p:spTgt spid="113"/>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114"/>
                                        </p:tgtEl>
                                        <p:attrNameLst>
                                          <p:attrName>style.visibility</p:attrName>
                                        </p:attrNameLst>
                                      </p:cBhvr>
                                      <p:to>
                                        <p:strVal val="visible"/>
                                      </p:to>
                                    </p:set>
                                    <p:animEffect transition="in" filter="wipe(right)">
                                      <p:cBhvr>
                                        <p:cTn id="31" dur="500"/>
                                        <p:tgtEl>
                                          <p:spTgt spid="114"/>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119"/>
                                        </p:tgtEl>
                                        <p:attrNameLst>
                                          <p:attrName>style.visibility</p:attrName>
                                        </p:attrNameLst>
                                      </p:cBhvr>
                                      <p:to>
                                        <p:strVal val="visible"/>
                                      </p:to>
                                    </p:set>
                                    <p:animEffect transition="in" filter="wipe(left)">
                                      <p:cBhvr>
                                        <p:cTn id="35" dur="500"/>
                                        <p:tgtEl>
                                          <p:spTgt spid="119"/>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122"/>
                                        </p:tgtEl>
                                        <p:attrNameLst>
                                          <p:attrName>style.visibility</p:attrName>
                                        </p:attrNameLst>
                                      </p:cBhvr>
                                      <p:to>
                                        <p:strVal val="visible"/>
                                      </p:to>
                                    </p:set>
                                    <p:animEffect transition="in" filter="fade">
                                      <p:cBhvr>
                                        <p:cTn id="39" dur="1000"/>
                                        <p:tgtEl>
                                          <p:spTgt spid="122"/>
                                        </p:tgtEl>
                                      </p:cBhvr>
                                    </p:animEffect>
                                    <p:anim calcmode="lin" valueType="num">
                                      <p:cBhvr>
                                        <p:cTn id="40" dur="1000" fill="hold"/>
                                        <p:tgtEl>
                                          <p:spTgt spid="122"/>
                                        </p:tgtEl>
                                        <p:attrNameLst>
                                          <p:attrName>ppt_x</p:attrName>
                                        </p:attrNameLst>
                                      </p:cBhvr>
                                      <p:tavLst>
                                        <p:tav tm="0">
                                          <p:val>
                                            <p:strVal val="#ppt_x"/>
                                          </p:val>
                                        </p:tav>
                                        <p:tav tm="100000">
                                          <p:val>
                                            <p:strVal val="#ppt_x"/>
                                          </p:val>
                                        </p:tav>
                                      </p:tavLst>
                                    </p:anim>
                                    <p:anim calcmode="lin" valueType="num">
                                      <p:cBhvr>
                                        <p:cTn id="41" dur="1000" fill="hold"/>
                                        <p:tgtEl>
                                          <p:spTgt spid="122"/>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123"/>
                                        </p:tgtEl>
                                        <p:attrNameLst>
                                          <p:attrName>style.visibility</p:attrName>
                                        </p:attrNameLst>
                                      </p:cBhvr>
                                      <p:to>
                                        <p:strVal val="visible"/>
                                      </p:to>
                                    </p:set>
                                    <p:animEffect transition="in" filter="wipe(right)">
                                      <p:cBhvr>
                                        <p:cTn id="45" dur="500"/>
                                        <p:tgtEl>
                                          <p:spTgt spid="123"/>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128"/>
                                        </p:tgtEl>
                                        <p:attrNameLst>
                                          <p:attrName>style.visibility</p:attrName>
                                        </p:attrNameLst>
                                      </p:cBhvr>
                                      <p:to>
                                        <p:strVal val="visible"/>
                                      </p:to>
                                    </p:set>
                                    <p:animEffect transition="in" filter="wipe(left)">
                                      <p:cBhvr>
                                        <p:cTn id="49"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13" grpId="0" animBg="1"/>
      <p:bldP spid="12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481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1" name="Group 50"/>
          <p:cNvGrpSpPr/>
          <p:nvPr/>
        </p:nvGrpSpPr>
        <p:grpSpPr>
          <a:xfrm>
            <a:off x="8959673" y="1244243"/>
            <a:ext cx="2926082" cy="1845963"/>
            <a:chOff x="1270275" y="1165408"/>
            <a:chExt cx="2610441" cy="1384472"/>
          </a:xfrm>
        </p:grpSpPr>
        <p:sp>
          <p:nvSpPr>
            <p:cNvPr id="52" name="Text Placeholder 3"/>
            <p:cNvSpPr txBox="1">
              <a:spLocks/>
            </p:cNvSpPr>
            <p:nvPr/>
          </p:nvSpPr>
          <p:spPr>
            <a:xfrm>
              <a:off x="1270275" y="1165408"/>
              <a:ext cx="1054201"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189A80"/>
                  </a:solidFill>
                  <a:latin typeface="+mj-lt"/>
                </a:rPr>
                <a:t>Lorem ipsum</a:t>
              </a:r>
            </a:p>
          </p:txBody>
        </p:sp>
        <p:sp>
          <p:nvSpPr>
            <p:cNvPr id="53"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58" name="Group 57"/>
          <p:cNvGrpSpPr/>
          <p:nvPr/>
        </p:nvGrpSpPr>
        <p:grpSpPr>
          <a:xfrm>
            <a:off x="9001725" y="4590860"/>
            <a:ext cx="2926082" cy="1845963"/>
            <a:chOff x="1270275" y="1165408"/>
            <a:chExt cx="2610441" cy="1384472"/>
          </a:xfrm>
        </p:grpSpPr>
        <p:sp>
          <p:nvSpPr>
            <p:cNvPr id="60" name="Text Placeholder 3"/>
            <p:cNvSpPr txBox="1">
              <a:spLocks/>
            </p:cNvSpPr>
            <p:nvPr/>
          </p:nvSpPr>
          <p:spPr>
            <a:xfrm>
              <a:off x="1270275" y="1165408"/>
              <a:ext cx="1054201"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F9D27"/>
                  </a:solidFill>
                  <a:latin typeface="+mj-lt"/>
                </a:rPr>
                <a:t>Lorem ipsum</a:t>
              </a:r>
            </a:p>
          </p:txBody>
        </p:sp>
        <p:sp>
          <p:nvSpPr>
            <p:cNvPr id="61"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68" name="Group 67"/>
          <p:cNvGrpSpPr/>
          <p:nvPr/>
        </p:nvGrpSpPr>
        <p:grpSpPr>
          <a:xfrm>
            <a:off x="188811" y="1249567"/>
            <a:ext cx="2926081" cy="1840639"/>
            <a:chOff x="1270278" y="1169401"/>
            <a:chExt cx="2610438" cy="1380479"/>
          </a:xfrm>
        </p:grpSpPr>
        <p:sp>
          <p:nvSpPr>
            <p:cNvPr id="70" name="Text Placeholder 3"/>
            <p:cNvSpPr txBox="1">
              <a:spLocks/>
            </p:cNvSpPr>
            <p:nvPr/>
          </p:nvSpPr>
          <p:spPr>
            <a:xfrm>
              <a:off x="2820795" y="1169401"/>
              <a:ext cx="1059921"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rgbClr val="34738D"/>
                  </a:solidFill>
                  <a:latin typeface="+mj-lt"/>
                </a:rPr>
                <a:t>Lorem Ipsum</a:t>
              </a:r>
            </a:p>
          </p:txBody>
        </p:sp>
        <p:sp>
          <p:nvSpPr>
            <p:cNvPr id="71"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73" name="Group 72"/>
          <p:cNvGrpSpPr/>
          <p:nvPr/>
        </p:nvGrpSpPr>
        <p:grpSpPr>
          <a:xfrm>
            <a:off x="213795" y="4548107"/>
            <a:ext cx="2926081" cy="1840639"/>
            <a:chOff x="1270278" y="1169401"/>
            <a:chExt cx="2610438" cy="1380479"/>
          </a:xfrm>
        </p:grpSpPr>
        <p:sp>
          <p:nvSpPr>
            <p:cNvPr id="75" name="Text Placeholder 3"/>
            <p:cNvSpPr txBox="1">
              <a:spLocks/>
            </p:cNvSpPr>
            <p:nvPr/>
          </p:nvSpPr>
          <p:spPr>
            <a:xfrm>
              <a:off x="2820795" y="1169401"/>
              <a:ext cx="1059921"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rgbClr val="D34132"/>
                  </a:solidFill>
                  <a:latin typeface="+mj-lt"/>
                </a:rPr>
                <a:t>Lorem Ipsum</a:t>
              </a:r>
            </a:p>
          </p:txBody>
        </p:sp>
        <p:sp>
          <p:nvSpPr>
            <p:cNvPr id="76"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81" name="Group 80"/>
          <p:cNvGrpSpPr/>
          <p:nvPr/>
        </p:nvGrpSpPr>
        <p:grpSpPr>
          <a:xfrm>
            <a:off x="3713596" y="1627270"/>
            <a:ext cx="2616676" cy="2272372"/>
            <a:chOff x="3692330" y="1627270"/>
            <a:chExt cx="2616676" cy="2272372"/>
          </a:xfrm>
          <a:solidFill>
            <a:srgbClr val="34738D"/>
          </a:solidFill>
        </p:grpSpPr>
        <p:grpSp>
          <p:nvGrpSpPr>
            <p:cNvPr id="25" name="Group 24"/>
            <p:cNvGrpSpPr/>
            <p:nvPr/>
          </p:nvGrpSpPr>
          <p:grpSpPr>
            <a:xfrm>
              <a:off x="3692330" y="1627270"/>
              <a:ext cx="2616676" cy="2272372"/>
              <a:chOff x="2880632" y="1276350"/>
              <a:chExt cx="1962507" cy="1704279"/>
            </a:xfrm>
            <a:grpFill/>
            <a:effectLst/>
          </p:grpSpPr>
          <p:sp>
            <p:nvSpPr>
              <p:cNvPr id="12" name="Freeform 316"/>
              <p:cNvSpPr>
                <a:spLocks/>
              </p:cNvSpPr>
              <p:nvPr/>
            </p:nvSpPr>
            <p:spPr bwMode="auto">
              <a:xfrm>
                <a:off x="2880632" y="2612662"/>
                <a:ext cx="581004" cy="367967"/>
              </a:xfrm>
              <a:custGeom>
                <a:avLst/>
                <a:gdLst/>
                <a:ahLst/>
                <a:cxnLst>
                  <a:cxn ang="0">
                    <a:pos x="64" y="0"/>
                  </a:cxn>
                  <a:cxn ang="0">
                    <a:pos x="90" y="7"/>
                  </a:cxn>
                  <a:cxn ang="0">
                    <a:pos x="34" y="57"/>
                  </a:cxn>
                  <a:cxn ang="0">
                    <a:pos x="0" y="57"/>
                  </a:cxn>
                  <a:cxn ang="0">
                    <a:pos x="64" y="0"/>
                  </a:cxn>
                </a:cxnLst>
                <a:rect l="0" t="0" r="r" b="b"/>
                <a:pathLst>
                  <a:path w="90" h="57">
                    <a:moveTo>
                      <a:pt x="64" y="0"/>
                    </a:moveTo>
                    <a:lnTo>
                      <a:pt x="90" y="7"/>
                    </a:lnTo>
                    <a:lnTo>
                      <a:pt x="34" y="57"/>
                    </a:lnTo>
                    <a:lnTo>
                      <a:pt x="0" y="57"/>
                    </a:lnTo>
                    <a:lnTo>
                      <a:pt x="64" y="0"/>
                    </a:lnTo>
                    <a:close/>
                  </a:path>
                </a:pathLst>
              </a:custGeom>
              <a:solidFill>
                <a:srgbClr val="16556F"/>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19"/>
              <p:cNvSpPr>
                <a:spLocks/>
              </p:cNvSpPr>
              <p:nvPr/>
            </p:nvSpPr>
            <p:spPr bwMode="auto">
              <a:xfrm>
                <a:off x="2880632" y="1276350"/>
                <a:ext cx="1962503" cy="1704279"/>
              </a:xfrm>
              <a:custGeom>
                <a:avLst/>
                <a:gdLst/>
                <a:ahLst/>
                <a:cxnLst>
                  <a:cxn ang="0">
                    <a:pos x="256" y="0"/>
                  </a:cxn>
                  <a:cxn ang="0">
                    <a:pos x="314" y="66"/>
                  </a:cxn>
                  <a:cxn ang="0">
                    <a:pos x="257" y="126"/>
                  </a:cxn>
                  <a:cxn ang="0">
                    <a:pos x="254" y="126"/>
                  </a:cxn>
                  <a:cxn ang="0">
                    <a:pos x="252" y="126"/>
                  </a:cxn>
                  <a:cxn ang="0">
                    <a:pos x="249" y="127"/>
                  </a:cxn>
                  <a:cxn ang="0">
                    <a:pos x="247" y="127"/>
                  </a:cxn>
                  <a:cxn ang="0">
                    <a:pos x="198" y="144"/>
                  </a:cxn>
                  <a:cxn ang="0">
                    <a:pos x="159" y="177"/>
                  </a:cxn>
                  <a:cxn ang="0">
                    <a:pos x="134" y="220"/>
                  </a:cxn>
                  <a:cxn ang="0">
                    <a:pos x="125" y="270"/>
                  </a:cxn>
                  <a:cxn ang="0">
                    <a:pos x="66" y="214"/>
                  </a:cxn>
                  <a:cxn ang="0">
                    <a:pos x="0" y="272"/>
                  </a:cxn>
                  <a:cxn ang="0">
                    <a:pos x="0" y="256"/>
                  </a:cxn>
                  <a:cxn ang="0">
                    <a:pos x="2" y="239"/>
                  </a:cxn>
                  <a:cxn ang="0">
                    <a:pos x="4" y="223"/>
                  </a:cxn>
                  <a:cxn ang="0">
                    <a:pos x="8" y="207"/>
                  </a:cxn>
                  <a:cxn ang="0">
                    <a:pos x="15" y="182"/>
                  </a:cxn>
                  <a:cxn ang="0">
                    <a:pos x="25" y="158"/>
                  </a:cxn>
                  <a:cxn ang="0">
                    <a:pos x="37" y="135"/>
                  </a:cxn>
                  <a:cxn ang="0">
                    <a:pos x="51" y="113"/>
                  </a:cxn>
                  <a:cxn ang="0">
                    <a:pos x="67" y="92"/>
                  </a:cxn>
                  <a:cxn ang="0">
                    <a:pos x="85" y="74"/>
                  </a:cxn>
                  <a:cxn ang="0">
                    <a:pos x="105" y="57"/>
                  </a:cxn>
                  <a:cxn ang="0">
                    <a:pos x="126" y="42"/>
                  </a:cxn>
                  <a:cxn ang="0">
                    <a:pos x="150" y="28"/>
                  </a:cxn>
                  <a:cxn ang="0">
                    <a:pos x="174" y="18"/>
                  </a:cxn>
                  <a:cxn ang="0">
                    <a:pos x="200" y="9"/>
                  </a:cxn>
                  <a:cxn ang="0">
                    <a:pos x="227" y="4"/>
                  </a:cxn>
                  <a:cxn ang="0">
                    <a:pos x="234" y="3"/>
                  </a:cxn>
                  <a:cxn ang="0">
                    <a:pos x="241" y="2"/>
                  </a:cxn>
                  <a:cxn ang="0">
                    <a:pos x="249" y="1"/>
                  </a:cxn>
                  <a:cxn ang="0">
                    <a:pos x="256" y="0"/>
                  </a:cxn>
                </a:cxnLst>
                <a:rect l="0" t="0" r="r" b="b"/>
                <a:pathLst>
                  <a:path w="314" h="272">
                    <a:moveTo>
                      <a:pt x="256" y="0"/>
                    </a:moveTo>
                    <a:cubicBezTo>
                      <a:pt x="314" y="66"/>
                      <a:pt x="314" y="66"/>
                      <a:pt x="314" y="66"/>
                    </a:cubicBezTo>
                    <a:cubicBezTo>
                      <a:pt x="257" y="126"/>
                      <a:pt x="257" y="126"/>
                      <a:pt x="257" y="126"/>
                    </a:cubicBezTo>
                    <a:cubicBezTo>
                      <a:pt x="256" y="126"/>
                      <a:pt x="255" y="126"/>
                      <a:pt x="254" y="126"/>
                    </a:cubicBezTo>
                    <a:cubicBezTo>
                      <a:pt x="254" y="126"/>
                      <a:pt x="253" y="126"/>
                      <a:pt x="252" y="126"/>
                    </a:cubicBezTo>
                    <a:cubicBezTo>
                      <a:pt x="251" y="126"/>
                      <a:pt x="250" y="126"/>
                      <a:pt x="249" y="127"/>
                    </a:cubicBezTo>
                    <a:cubicBezTo>
                      <a:pt x="249" y="127"/>
                      <a:pt x="248" y="127"/>
                      <a:pt x="247" y="127"/>
                    </a:cubicBezTo>
                    <a:cubicBezTo>
                      <a:pt x="229" y="130"/>
                      <a:pt x="213" y="136"/>
                      <a:pt x="198" y="144"/>
                    </a:cubicBezTo>
                    <a:cubicBezTo>
                      <a:pt x="183" y="153"/>
                      <a:pt x="170" y="164"/>
                      <a:pt x="159" y="177"/>
                    </a:cubicBezTo>
                    <a:cubicBezTo>
                      <a:pt x="149" y="189"/>
                      <a:pt x="140" y="204"/>
                      <a:pt x="134" y="220"/>
                    </a:cubicBezTo>
                    <a:cubicBezTo>
                      <a:pt x="128" y="236"/>
                      <a:pt x="125" y="252"/>
                      <a:pt x="125" y="270"/>
                    </a:cubicBezTo>
                    <a:cubicBezTo>
                      <a:pt x="66" y="214"/>
                      <a:pt x="66" y="214"/>
                      <a:pt x="66" y="214"/>
                    </a:cubicBezTo>
                    <a:cubicBezTo>
                      <a:pt x="0" y="272"/>
                      <a:pt x="0" y="272"/>
                      <a:pt x="0" y="272"/>
                    </a:cubicBezTo>
                    <a:cubicBezTo>
                      <a:pt x="0" y="267"/>
                      <a:pt x="0" y="261"/>
                      <a:pt x="0" y="256"/>
                    </a:cubicBezTo>
                    <a:cubicBezTo>
                      <a:pt x="1" y="250"/>
                      <a:pt x="1" y="245"/>
                      <a:pt x="2" y="239"/>
                    </a:cubicBezTo>
                    <a:cubicBezTo>
                      <a:pt x="2" y="234"/>
                      <a:pt x="3" y="228"/>
                      <a:pt x="4" y="223"/>
                    </a:cubicBezTo>
                    <a:cubicBezTo>
                      <a:pt x="5" y="218"/>
                      <a:pt x="6" y="212"/>
                      <a:pt x="8" y="207"/>
                    </a:cubicBezTo>
                    <a:cubicBezTo>
                      <a:pt x="10" y="198"/>
                      <a:pt x="12" y="190"/>
                      <a:pt x="15" y="182"/>
                    </a:cubicBezTo>
                    <a:cubicBezTo>
                      <a:pt x="18" y="174"/>
                      <a:pt x="21" y="166"/>
                      <a:pt x="25" y="158"/>
                    </a:cubicBezTo>
                    <a:cubicBezTo>
                      <a:pt x="28" y="150"/>
                      <a:pt x="32" y="142"/>
                      <a:pt x="37" y="135"/>
                    </a:cubicBezTo>
                    <a:cubicBezTo>
                      <a:pt x="41" y="127"/>
                      <a:pt x="46" y="120"/>
                      <a:pt x="51" y="113"/>
                    </a:cubicBezTo>
                    <a:cubicBezTo>
                      <a:pt x="56" y="106"/>
                      <a:pt x="61" y="99"/>
                      <a:pt x="67" y="92"/>
                    </a:cubicBezTo>
                    <a:cubicBezTo>
                      <a:pt x="73" y="86"/>
                      <a:pt x="79" y="79"/>
                      <a:pt x="85" y="74"/>
                    </a:cubicBezTo>
                    <a:cubicBezTo>
                      <a:pt x="91" y="68"/>
                      <a:pt x="98" y="62"/>
                      <a:pt x="105" y="57"/>
                    </a:cubicBezTo>
                    <a:cubicBezTo>
                      <a:pt x="112" y="51"/>
                      <a:pt x="119" y="46"/>
                      <a:pt x="126" y="42"/>
                    </a:cubicBezTo>
                    <a:cubicBezTo>
                      <a:pt x="134" y="37"/>
                      <a:pt x="142" y="32"/>
                      <a:pt x="150" y="28"/>
                    </a:cubicBezTo>
                    <a:cubicBezTo>
                      <a:pt x="158" y="24"/>
                      <a:pt x="166" y="21"/>
                      <a:pt x="174" y="18"/>
                    </a:cubicBezTo>
                    <a:cubicBezTo>
                      <a:pt x="183" y="14"/>
                      <a:pt x="191" y="12"/>
                      <a:pt x="200" y="9"/>
                    </a:cubicBezTo>
                    <a:cubicBezTo>
                      <a:pt x="209" y="7"/>
                      <a:pt x="218" y="5"/>
                      <a:pt x="227" y="4"/>
                    </a:cubicBezTo>
                    <a:cubicBezTo>
                      <a:pt x="229" y="3"/>
                      <a:pt x="232" y="3"/>
                      <a:pt x="234" y="3"/>
                    </a:cubicBezTo>
                    <a:cubicBezTo>
                      <a:pt x="236" y="2"/>
                      <a:pt x="239" y="2"/>
                      <a:pt x="241" y="2"/>
                    </a:cubicBezTo>
                    <a:cubicBezTo>
                      <a:pt x="244" y="1"/>
                      <a:pt x="246" y="1"/>
                      <a:pt x="249" y="1"/>
                    </a:cubicBezTo>
                    <a:cubicBezTo>
                      <a:pt x="251" y="1"/>
                      <a:pt x="254" y="1"/>
                      <a:pt x="256" y="0"/>
                    </a:cubicBezTo>
                    <a:close/>
                  </a:path>
                </a:pathLst>
              </a:custGeom>
              <a:grp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20"/>
              <p:cNvSpPr>
                <a:spLocks/>
              </p:cNvSpPr>
              <p:nvPr/>
            </p:nvSpPr>
            <p:spPr bwMode="auto">
              <a:xfrm>
                <a:off x="4488079" y="1689509"/>
                <a:ext cx="355060" cy="490626"/>
              </a:xfrm>
              <a:custGeom>
                <a:avLst/>
                <a:gdLst/>
                <a:ahLst/>
                <a:cxnLst>
                  <a:cxn ang="0">
                    <a:pos x="55" y="0"/>
                  </a:cxn>
                  <a:cxn ang="0">
                    <a:pos x="49" y="26"/>
                  </a:cxn>
                  <a:cxn ang="0">
                    <a:pos x="2" y="76"/>
                  </a:cxn>
                  <a:cxn ang="0">
                    <a:pos x="0" y="58"/>
                  </a:cxn>
                  <a:cxn ang="0">
                    <a:pos x="55" y="0"/>
                  </a:cxn>
                </a:cxnLst>
                <a:rect l="0" t="0" r="r" b="b"/>
                <a:pathLst>
                  <a:path w="55" h="76">
                    <a:moveTo>
                      <a:pt x="55" y="0"/>
                    </a:moveTo>
                    <a:lnTo>
                      <a:pt x="49" y="26"/>
                    </a:lnTo>
                    <a:lnTo>
                      <a:pt x="2" y="76"/>
                    </a:lnTo>
                    <a:lnTo>
                      <a:pt x="0" y="58"/>
                    </a:lnTo>
                    <a:lnTo>
                      <a:pt x="55" y="0"/>
                    </a:lnTo>
                    <a:close/>
                  </a:path>
                </a:pathLst>
              </a:custGeom>
              <a:solidFill>
                <a:srgbClr val="16556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322"/>
              <p:cNvSpPr>
                <a:spLocks/>
              </p:cNvSpPr>
              <p:nvPr/>
            </p:nvSpPr>
            <p:spPr bwMode="auto">
              <a:xfrm>
                <a:off x="3661762" y="2063934"/>
                <a:ext cx="839228" cy="903784"/>
              </a:xfrm>
              <a:custGeom>
                <a:avLst/>
                <a:gdLst/>
                <a:ahLst/>
                <a:cxnLst>
                  <a:cxn ang="0">
                    <a:pos x="132" y="0"/>
                  </a:cxn>
                  <a:cxn ang="0">
                    <a:pos x="134" y="19"/>
                  </a:cxn>
                  <a:cxn ang="0">
                    <a:pos x="131" y="19"/>
                  </a:cxn>
                  <a:cxn ang="0">
                    <a:pos x="129" y="19"/>
                  </a:cxn>
                  <a:cxn ang="0">
                    <a:pos x="127" y="19"/>
                  </a:cxn>
                  <a:cxn ang="0">
                    <a:pos x="125" y="20"/>
                  </a:cxn>
                  <a:cxn ang="0">
                    <a:pos x="82" y="35"/>
                  </a:cxn>
                  <a:cxn ang="0">
                    <a:pos x="49" y="63"/>
                  </a:cxn>
                  <a:cxn ang="0">
                    <a:pos x="27" y="100"/>
                  </a:cxn>
                  <a:cxn ang="0">
                    <a:pos x="19" y="144"/>
                  </a:cxn>
                  <a:cxn ang="0">
                    <a:pos x="0" y="144"/>
                  </a:cxn>
                  <a:cxn ang="0">
                    <a:pos x="9" y="94"/>
                  </a:cxn>
                  <a:cxn ang="0">
                    <a:pos x="34" y="51"/>
                  </a:cxn>
                  <a:cxn ang="0">
                    <a:pos x="73" y="18"/>
                  </a:cxn>
                  <a:cxn ang="0">
                    <a:pos x="122" y="1"/>
                  </a:cxn>
                  <a:cxn ang="0">
                    <a:pos x="124" y="1"/>
                  </a:cxn>
                  <a:cxn ang="0">
                    <a:pos x="127" y="0"/>
                  </a:cxn>
                  <a:cxn ang="0">
                    <a:pos x="129" y="0"/>
                  </a:cxn>
                  <a:cxn ang="0">
                    <a:pos x="132" y="0"/>
                  </a:cxn>
                </a:cxnLst>
                <a:rect l="0" t="0" r="r" b="b"/>
                <a:pathLst>
                  <a:path w="134" h="144">
                    <a:moveTo>
                      <a:pt x="132" y="0"/>
                    </a:moveTo>
                    <a:cubicBezTo>
                      <a:pt x="134" y="19"/>
                      <a:pt x="134" y="19"/>
                      <a:pt x="134" y="19"/>
                    </a:cubicBezTo>
                    <a:cubicBezTo>
                      <a:pt x="133" y="19"/>
                      <a:pt x="132" y="19"/>
                      <a:pt x="131" y="19"/>
                    </a:cubicBezTo>
                    <a:cubicBezTo>
                      <a:pt x="131" y="19"/>
                      <a:pt x="130" y="19"/>
                      <a:pt x="129" y="19"/>
                    </a:cubicBezTo>
                    <a:cubicBezTo>
                      <a:pt x="129" y="19"/>
                      <a:pt x="128" y="19"/>
                      <a:pt x="127" y="19"/>
                    </a:cubicBezTo>
                    <a:cubicBezTo>
                      <a:pt x="126" y="19"/>
                      <a:pt x="126" y="20"/>
                      <a:pt x="125" y="20"/>
                    </a:cubicBezTo>
                    <a:cubicBezTo>
                      <a:pt x="110" y="22"/>
                      <a:pt x="95" y="27"/>
                      <a:pt x="82" y="35"/>
                    </a:cubicBezTo>
                    <a:cubicBezTo>
                      <a:pt x="70" y="42"/>
                      <a:pt x="58" y="52"/>
                      <a:pt x="49" y="63"/>
                    </a:cubicBezTo>
                    <a:cubicBezTo>
                      <a:pt x="40" y="74"/>
                      <a:pt x="32" y="87"/>
                      <a:pt x="27" y="100"/>
                    </a:cubicBezTo>
                    <a:cubicBezTo>
                      <a:pt x="22" y="114"/>
                      <a:pt x="19" y="129"/>
                      <a:pt x="19" y="144"/>
                    </a:cubicBezTo>
                    <a:cubicBezTo>
                      <a:pt x="0" y="144"/>
                      <a:pt x="0" y="144"/>
                      <a:pt x="0" y="144"/>
                    </a:cubicBezTo>
                    <a:cubicBezTo>
                      <a:pt x="0" y="126"/>
                      <a:pt x="3" y="110"/>
                      <a:pt x="9" y="94"/>
                    </a:cubicBezTo>
                    <a:cubicBezTo>
                      <a:pt x="15" y="78"/>
                      <a:pt x="24" y="63"/>
                      <a:pt x="34" y="51"/>
                    </a:cubicBezTo>
                    <a:cubicBezTo>
                      <a:pt x="45" y="38"/>
                      <a:pt x="58" y="27"/>
                      <a:pt x="73" y="18"/>
                    </a:cubicBezTo>
                    <a:cubicBezTo>
                      <a:pt x="88" y="10"/>
                      <a:pt x="104" y="4"/>
                      <a:pt x="122" y="1"/>
                    </a:cubicBezTo>
                    <a:cubicBezTo>
                      <a:pt x="123" y="1"/>
                      <a:pt x="124" y="1"/>
                      <a:pt x="124" y="1"/>
                    </a:cubicBezTo>
                    <a:cubicBezTo>
                      <a:pt x="125" y="0"/>
                      <a:pt x="126" y="0"/>
                      <a:pt x="127" y="0"/>
                    </a:cubicBezTo>
                    <a:cubicBezTo>
                      <a:pt x="128" y="0"/>
                      <a:pt x="129" y="0"/>
                      <a:pt x="129" y="0"/>
                    </a:cubicBezTo>
                    <a:cubicBezTo>
                      <a:pt x="130" y="0"/>
                      <a:pt x="131" y="0"/>
                      <a:pt x="132" y="0"/>
                    </a:cubicBezTo>
                    <a:close/>
                  </a:path>
                </a:pathLst>
              </a:custGeom>
              <a:solidFill>
                <a:srgbClr val="16556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7" name="Oval 76"/>
            <p:cNvSpPr>
              <a:spLocks noChangeAspect="1"/>
            </p:cNvSpPr>
            <p:nvPr/>
          </p:nvSpPr>
          <p:spPr bwMode="auto">
            <a:xfrm>
              <a:off x="5129790" y="1802674"/>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01</a:t>
              </a:r>
            </a:p>
          </p:txBody>
        </p:sp>
      </p:grpSp>
      <p:grpSp>
        <p:nvGrpSpPr>
          <p:cNvPr id="82" name="Group 81"/>
          <p:cNvGrpSpPr/>
          <p:nvPr/>
        </p:nvGrpSpPr>
        <p:grpSpPr>
          <a:xfrm>
            <a:off x="6157401" y="1608369"/>
            <a:ext cx="2272372" cy="2616671"/>
            <a:chOff x="6146768" y="1619002"/>
            <a:chExt cx="2272372" cy="2616671"/>
          </a:xfrm>
          <a:solidFill>
            <a:srgbClr val="189A80"/>
          </a:solidFill>
        </p:grpSpPr>
        <p:grpSp>
          <p:nvGrpSpPr>
            <p:cNvPr id="26" name="Group 25"/>
            <p:cNvGrpSpPr/>
            <p:nvPr/>
          </p:nvGrpSpPr>
          <p:grpSpPr>
            <a:xfrm>
              <a:off x="6146768" y="1619002"/>
              <a:ext cx="2272372" cy="2616671"/>
              <a:chOff x="4559089" y="1276350"/>
              <a:chExt cx="1704279" cy="1962503"/>
            </a:xfrm>
            <a:grpFill/>
            <a:effectLst/>
          </p:grpSpPr>
          <p:sp>
            <p:nvSpPr>
              <p:cNvPr id="6" name="Freeform 310"/>
              <p:cNvSpPr>
                <a:spLocks/>
              </p:cNvSpPr>
              <p:nvPr/>
            </p:nvSpPr>
            <p:spPr bwMode="auto">
              <a:xfrm>
                <a:off x="5353130" y="2883797"/>
                <a:ext cx="497083" cy="355056"/>
              </a:xfrm>
              <a:custGeom>
                <a:avLst/>
                <a:gdLst/>
                <a:ahLst/>
                <a:cxnLst>
                  <a:cxn ang="0">
                    <a:pos x="77" y="55"/>
                  </a:cxn>
                  <a:cxn ang="0">
                    <a:pos x="51" y="49"/>
                  </a:cxn>
                  <a:cxn ang="0">
                    <a:pos x="0" y="2"/>
                  </a:cxn>
                  <a:cxn ang="0">
                    <a:pos x="19" y="0"/>
                  </a:cxn>
                  <a:cxn ang="0">
                    <a:pos x="77" y="55"/>
                  </a:cxn>
                </a:cxnLst>
                <a:rect l="0" t="0" r="r" b="b"/>
                <a:pathLst>
                  <a:path w="77" h="55">
                    <a:moveTo>
                      <a:pt x="77" y="55"/>
                    </a:moveTo>
                    <a:lnTo>
                      <a:pt x="51" y="49"/>
                    </a:lnTo>
                    <a:lnTo>
                      <a:pt x="0" y="2"/>
                    </a:lnTo>
                    <a:lnTo>
                      <a:pt x="19" y="0"/>
                    </a:lnTo>
                    <a:lnTo>
                      <a:pt x="77" y="55"/>
                    </a:lnTo>
                    <a:close/>
                  </a:path>
                </a:pathLst>
              </a:custGeom>
              <a:solidFill>
                <a:srgbClr val="007C62"/>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317"/>
              <p:cNvSpPr>
                <a:spLocks/>
              </p:cNvSpPr>
              <p:nvPr/>
            </p:nvSpPr>
            <p:spPr bwMode="auto">
              <a:xfrm>
                <a:off x="4559089" y="1276350"/>
                <a:ext cx="367971" cy="581004"/>
              </a:xfrm>
              <a:custGeom>
                <a:avLst/>
                <a:gdLst/>
                <a:ahLst/>
                <a:cxnLst>
                  <a:cxn ang="0">
                    <a:pos x="57" y="64"/>
                  </a:cxn>
                  <a:cxn ang="0">
                    <a:pos x="50" y="90"/>
                  </a:cxn>
                  <a:cxn ang="0">
                    <a:pos x="0" y="34"/>
                  </a:cxn>
                  <a:cxn ang="0">
                    <a:pos x="0" y="0"/>
                  </a:cxn>
                  <a:cxn ang="0">
                    <a:pos x="57" y="64"/>
                  </a:cxn>
                </a:cxnLst>
                <a:rect l="0" t="0" r="r" b="b"/>
                <a:pathLst>
                  <a:path w="57" h="90">
                    <a:moveTo>
                      <a:pt x="57" y="64"/>
                    </a:moveTo>
                    <a:lnTo>
                      <a:pt x="50" y="90"/>
                    </a:lnTo>
                    <a:lnTo>
                      <a:pt x="0" y="34"/>
                    </a:lnTo>
                    <a:lnTo>
                      <a:pt x="0" y="0"/>
                    </a:lnTo>
                    <a:lnTo>
                      <a:pt x="57" y="64"/>
                    </a:lnTo>
                    <a:close/>
                  </a:path>
                </a:pathLst>
              </a:custGeom>
              <a:solidFill>
                <a:srgbClr val="007C62"/>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323"/>
              <p:cNvSpPr>
                <a:spLocks/>
              </p:cNvSpPr>
              <p:nvPr/>
            </p:nvSpPr>
            <p:spPr bwMode="auto">
              <a:xfrm>
                <a:off x="4559089" y="1276350"/>
                <a:ext cx="1704279" cy="1962503"/>
              </a:xfrm>
              <a:custGeom>
                <a:avLst/>
                <a:gdLst/>
                <a:ahLst/>
                <a:cxnLst>
                  <a:cxn ang="0">
                    <a:pos x="2" y="0"/>
                  </a:cxn>
                  <a:cxn ang="0">
                    <a:pos x="18" y="0"/>
                  </a:cxn>
                  <a:cxn ang="0">
                    <a:pos x="34" y="2"/>
                  </a:cxn>
                  <a:cxn ang="0">
                    <a:pos x="49" y="4"/>
                  </a:cxn>
                  <a:cxn ang="0">
                    <a:pos x="65" y="8"/>
                  </a:cxn>
                  <a:cxn ang="0">
                    <a:pos x="90" y="15"/>
                  </a:cxn>
                  <a:cxn ang="0">
                    <a:pos x="114" y="25"/>
                  </a:cxn>
                  <a:cxn ang="0">
                    <a:pos x="137" y="37"/>
                  </a:cxn>
                  <a:cxn ang="0">
                    <a:pos x="159" y="51"/>
                  </a:cxn>
                  <a:cxn ang="0">
                    <a:pos x="180" y="67"/>
                  </a:cxn>
                  <a:cxn ang="0">
                    <a:pos x="198" y="85"/>
                  </a:cxn>
                  <a:cxn ang="0">
                    <a:pos x="215" y="105"/>
                  </a:cxn>
                  <a:cxn ang="0">
                    <a:pos x="230" y="126"/>
                  </a:cxn>
                  <a:cxn ang="0">
                    <a:pos x="244" y="150"/>
                  </a:cxn>
                  <a:cxn ang="0">
                    <a:pos x="254" y="174"/>
                  </a:cxn>
                  <a:cxn ang="0">
                    <a:pos x="263" y="200"/>
                  </a:cxn>
                  <a:cxn ang="0">
                    <a:pos x="268" y="227"/>
                  </a:cxn>
                  <a:cxn ang="0">
                    <a:pos x="269" y="234"/>
                  </a:cxn>
                  <a:cxn ang="0">
                    <a:pos x="270" y="241"/>
                  </a:cxn>
                  <a:cxn ang="0">
                    <a:pos x="271" y="249"/>
                  </a:cxn>
                  <a:cxn ang="0">
                    <a:pos x="272" y="256"/>
                  </a:cxn>
                  <a:cxn ang="0">
                    <a:pos x="206" y="314"/>
                  </a:cxn>
                  <a:cxn ang="0">
                    <a:pos x="146" y="257"/>
                  </a:cxn>
                  <a:cxn ang="0">
                    <a:pos x="146" y="254"/>
                  </a:cxn>
                  <a:cxn ang="0">
                    <a:pos x="146" y="252"/>
                  </a:cxn>
                  <a:cxn ang="0">
                    <a:pos x="145" y="249"/>
                  </a:cxn>
                  <a:cxn ang="0">
                    <a:pos x="145" y="247"/>
                  </a:cxn>
                  <a:cxn ang="0">
                    <a:pos x="128" y="198"/>
                  </a:cxn>
                  <a:cxn ang="0">
                    <a:pos x="95" y="159"/>
                  </a:cxn>
                  <a:cxn ang="0">
                    <a:pos x="52" y="134"/>
                  </a:cxn>
                  <a:cxn ang="0">
                    <a:pos x="2" y="125"/>
                  </a:cxn>
                  <a:cxn ang="0">
                    <a:pos x="58" y="66"/>
                  </a:cxn>
                  <a:cxn ang="0">
                    <a:pos x="0" y="0"/>
                  </a:cxn>
                  <a:cxn ang="0">
                    <a:pos x="0" y="0"/>
                  </a:cxn>
                  <a:cxn ang="0">
                    <a:pos x="1" y="0"/>
                  </a:cxn>
                  <a:cxn ang="0">
                    <a:pos x="1" y="0"/>
                  </a:cxn>
                  <a:cxn ang="0">
                    <a:pos x="2" y="0"/>
                  </a:cxn>
                </a:cxnLst>
                <a:rect l="0" t="0" r="r" b="b"/>
                <a:pathLst>
                  <a:path w="272" h="314">
                    <a:moveTo>
                      <a:pt x="2" y="0"/>
                    </a:moveTo>
                    <a:cubicBezTo>
                      <a:pt x="7" y="0"/>
                      <a:pt x="12" y="0"/>
                      <a:pt x="18" y="0"/>
                    </a:cubicBezTo>
                    <a:cubicBezTo>
                      <a:pt x="23" y="1"/>
                      <a:pt x="28" y="1"/>
                      <a:pt x="34" y="2"/>
                    </a:cubicBezTo>
                    <a:cubicBezTo>
                      <a:pt x="39" y="3"/>
                      <a:pt x="44" y="3"/>
                      <a:pt x="49" y="4"/>
                    </a:cubicBezTo>
                    <a:cubicBezTo>
                      <a:pt x="55" y="5"/>
                      <a:pt x="60" y="6"/>
                      <a:pt x="65" y="8"/>
                    </a:cubicBezTo>
                    <a:cubicBezTo>
                      <a:pt x="74" y="10"/>
                      <a:pt x="82" y="12"/>
                      <a:pt x="90" y="15"/>
                    </a:cubicBezTo>
                    <a:cubicBezTo>
                      <a:pt x="98" y="18"/>
                      <a:pt x="106" y="21"/>
                      <a:pt x="114" y="25"/>
                    </a:cubicBezTo>
                    <a:cubicBezTo>
                      <a:pt x="122" y="28"/>
                      <a:pt x="130" y="32"/>
                      <a:pt x="137" y="37"/>
                    </a:cubicBezTo>
                    <a:cubicBezTo>
                      <a:pt x="145" y="41"/>
                      <a:pt x="152" y="46"/>
                      <a:pt x="159" y="51"/>
                    </a:cubicBezTo>
                    <a:cubicBezTo>
                      <a:pt x="166" y="56"/>
                      <a:pt x="173" y="61"/>
                      <a:pt x="180" y="67"/>
                    </a:cubicBezTo>
                    <a:cubicBezTo>
                      <a:pt x="186" y="73"/>
                      <a:pt x="193" y="79"/>
                      <a:pt x="198" y="85"/>
                    </a:cubicBezTo>
                    <a:cubicBezTo>
                      <a:pt x="204" y="91"/>
                      <a:pt x="210" y="98"/>
                      <a:pt x="215" y="105"/>
                    </a:cubicBezTo>
                    <a:cubicBezTo>
                      <a:pt x="221" y="112"/>
                      <a:pt x="226" y="119"/>
                      <a:pt x="230" y="126"/>
                    </a:cubicBezTo>
                    <a:cubicBezTo>
                      <a:pt x="235" y="134"/>
                      <a:pt x="240" y="142"/>
                      <a:pt x="244" y="150"/>
                    </a:cubicBezTo>
                    <a:cubicBezTo>
                      <a:pt x="248" y="158"/>
                      <a:pt x="251" y="166"/>
                      <a:pt x="254" y="174"/>
                    </a:cubicBezTo>
                    <a:cubicBezTo>
                      <a:pt x="258" y="183"/>
                      <a:pt x="260" y="191"/>
                      <a:pt x="263" y="200"/>
                    </a:cubicBezTo>
                    <a:cubicBezTo>
                      <a:pt x="265" y="209"/>
                      <a:pt x="267" y="218"/>
                      <a:pt x="268" y="227"/>
                    </a:cubicBezTo>
                    <a:cubicBezTo>
                      <a:pt x="269" y="229"/>
                      <a:pt x="269" y="232"/>
                      <a:pt x="269" y="234"/>
                    </a:cubicBezTo>
                    <a:cubicBezTo>
                      <a:pt x="270" y="237"/>
                      <a:pt x="270" y="239"/>
                      <a:pt x="270" y="241"/>
                    </a:cubicBezTo>
                    <a:cubicBezTo>
                      <a:pt x="271" y="244"/>
                      <a:pt x="271" y="246"/>
                      <a:pt x="271" y="249"/>
                    </a:cubicBezTo>
                    <a:cubicBezTo>
                      <a:pt x="271" y="251"/>
                      <a:pt x="271" y="254"/>
                      <a:pt x="272" y="256"/>
                    </a:cubicBezTo>
                    <a:cubicBezTo>
                      <a:pt x="206" y="314"/>
                      <a:pt x="206" y="314"/>
                      <a:pt x="206" y="314"/>
                    </a:cubicBezTo>
                    <a:cubicBezTo>
                      <a:pt x="146" y="257"/>
                      <a:pt x="146" y="257"/>
                      <a:pt x="146" y="257"/>
                    </a:cubicBezTo>
                    <a:cubicBezTo>
                      <a:pt x="146" y="256"/>
                      <a:pt x="146" y="255"/>
                      <a:pt x="146" y="254"/>
                    </a:cubicBezTo>
                    <a:cubicBezTo>
                      <a:pt x="146" y="254"/>
                      <a:pt x="146" y="253"/>
                      <a:pt x="146" y="252"/>
                    </a:cubicBezTo>
                    <a:cubicBezTo>
                      <a:pt x="146" y="251"/>
                      <a:pt x="145" y="250"/>
                      <a:pt x="145" y="249"/>
                    </a:cubicBezTo>
                    <a:cubicBezTo>
                      <a:pt x="145" y="249"/>
                      <a:pt x="145" y="248"/>
                      <a:pt x="145" y="247"/>
                    </a:cubicBezTo>
                    <a:cubicBezTo>
                      <a:pt x="142" y="229"/>
                      <a:pt x="136" y="213"/>
                      <a:pt x="128" y="198"/>
                    </a:cubicBezTo>
                    <a:cubicBezTo>
                      <a:pt x="119" y="183"/>
                      <a:pt x="108" y="170"/>
                      <a:pt x="95" y="159"/>
                    </a:cubicBezTo>
                    <a:cubicBezTo>
                      <a:pt x="83" y="149"/>
                      <a:pt x="68" y="140"/>
                      <a:pt x="52" y="134"/>
                    </a:cubicBezTo>
                    <a:cubicBezTo>
                      <a:pt x="36" y="128"/>
                      <a:pt x="20" y="125"/>
                      <a:pt x="2" y="125"/>
                    </a:cubicBezTo>
                    <a:cubicBezTo>
                      <a:pt x="58" y="66"/>
                      <a:pt x="58" y="66"/>
                      <a:pt x="58" y="66"/>
                    </a:cubicBezTo>
                    <a:cubicBezTo>
                      <a:pt x="0" y="0"/>
                      <a:pt x="0" y="0"/>
                      <a:pt x="0" y="0"/>
                    </a:cubicBezTo>
                    <a:cubicBezTo>
                      <a:pt x="0" y="0"/>
                      <a:pt x="0" y="0"/>
                      <a:pt x="0" y="0"/>
                    </a:cubicBezTo>
                    <a:cubicBezTo>
                      <a:pt x="1" y="0"/>
                      <a:pt x="1" y="0"/>
                      <a:pt x="1" y="0"/>
                    </a:cubicBezTo>
                    <a:cubicBezTo>
                      <a:pt x="1" y="0"/>
                      <a:pt x="1" y="0"/>
                      <a:pt x="1" y="0"/>
                    </a:cubicBezTo>
                    <a:lnTo>
                      <a:pt x="2" y="0"/>
                    </a:lnTo>
                    <a:close/>
                  </a:path>
                </a:pathLst>
              </a:custGeom>
              <a:grp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24"/>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25"/>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solidFill>
                <a:srgbClr val="007C62"/>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8" name="Oval 77"/>
            <p:cNvSpPr>
              <a:spLocks noChangeAspect="1"/>
            </p:cNvSpPr>
            <p:nvPr/>
          </p:nvSpPr>
          <p:spPr bwMode="auto">
            <a:xfrm>
              <a:off x="7458298" y="3055830"/>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02</a:t>
              </a:r>
            </a:p>
          </p:txBody>
        </p:sp>
      </p:grpSp>
      <p:grpSp>
        <p:nvGrpSpPr>
          <p:cNvPr id="84" name="Group 83"/>
          <p:cNvGrpSpPr/>
          <p:nvPr/>
        </p:nvGrpSpPr>
        <p:grpSpPr>
          <a:xfrm>
            <a:off x="3726096" y="3731011"/>
            <a:ext cx="2263768" cy="2616671"/>
            <a:chOff x="3757995" y="3731011"/>
            <a:chExt cx="2263768" cy="2616671"/>
          </a:xfrm>
          <a:solidFill>
            <a:srgbClr val="D34132"/>
          </a:solidFill>
        </p:grpSpPr>
        <p:grpSp>
          <p:nvGrpSpPr>
            <p:cNvPr id="29" name="Group 28"/>
            <p:cNvGrpSpPr/>
            <p:nvPr/>
          </p:nvGrpSpPr>
          <p:grpSpPr>
            <a:xfrm>
              <a:off x="3757995" y="3731011"/>
              <a:ext cx="2263768" cy="2616671"/>
              <a:chOff x="2880632" y="2696583"/>
              <a:chExt cx="1697826" cy="1962503"/>
            </a:xfrm>
            <a:grpFill/>
            <a:effectLst/>
          </p:grpSpPr>
          <p:sp>
            <p:nvSpPr>
              <p:cNvPr id="7" name="Freeform 311"/>
              <p:cNvSpPr>
                <a:spLocks/>
              </p:cNvSpPr>
              <p:nvPr/>
            </p:nvSpPr>
            <p:spPr bwMode="auto">
              <a:xfrm>
                <a:off x="4216944" y="4078082"/>
                <a:ext cx="361514" cy="581004"/>
              </a:xfrm>
              <a:custGeom>
                <a:avLst/>
                <a:gdLst/>
                <a:ahLst/>
                <a:cxnLst>
                  <a:cxn ang="0">
                    <a:pos x="0" y="26"/>
                  </a:cxn>
                  <a:cxn ang="0">
                    <a:pos x="7" y="0"/>
                  </a:cxn>
                  <a:cxn ang="0">
                    <a:pos x="56" y="56"/>
                  </a:cxn>
                  <a:cxn ang="0">
                    <a:pos x="56" y="90"/>
                  </a:cxn>
                  <a:cxn ang="0">
                    <a:pos x="0" y="26"/>
                  </a:cxn>
                </a:cxnLst>
                <a:rect l="0" t="0" r="r" b="b"/>
                <a:pathLst>
                  <a:path w="56" h="90">
                    <a:moveTo>
                      <a:pt x="0" y="26"/>
                    </a:moveTo>
                    <a:lnTo>
                      <a:pt x="7" y="0"/>
                    </a:lnTo>
                    <a:lnTo>
                      <a:pt x="56" y="56"/>
                    </a:lnTo>
                    <a:lnTo>
                      <a:pt x="56" y="90"/>
                    </a:lnTo>
                    <a:lnTo>
                      <a:pt x="0" y="26"/>
                    </a:lnTo>
                    <a:close/>
                  </a:path>
                </a:pathLst>
              </a:custGeom>
              <a:solidFill>
                <a:srgbClr val="B52314"/>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18"/>
              <p:cNvSpPr>
                <a:spLocks/>
              </p:cNvSpPr>
              <p:nvPr/>
            </p:nvSpPr>
            <p:spPr bwMode="auto">
              <a:xfrm>
                <a:off x="3293791" y="2696583"/>
                <a:ext cx="490626" cy="355056"/>
              </a:xfrm>
              <a:custGeom>
                <a:avLst/>
                <a:gdLst/>
                <a:ahLst/>
                <a:cxnLst>
                  <a:cxn ang="0">
                    <a:pos x="0" y="0"/>
                  </a:cxn>
                  <a:cxn ang="0">
                    <a:pos x="26" y="6"/>
                  </a:cxn>
                  <a:cxn ang="0">
                    <a:pos x="76" y="53"/>
                  </a:cxn>
                  <a:cxn ang="0">
                    <a:pos x="58" y="55"/>
                  </a:cxn>
                  <a:cxn ang="0">
                    <a:pos x="0" y="0"/>
                  </a:cxn>
                </a:cxnLst>
                <a:rect l="0" t="0" r="r" b="b"/>
                <a:pathLst>
                  <a:path w="76" h="55">
                    <a:moveTo>
                      <a:pt x="0" y="0"/>
                    </a:moveTo>
                    <a:lnTo>
                      <a:pt x="26" y="6"/>
                    </a:lnTo>
                    <a:lnTo>
                      <a:pt x="76" y="53"/>
                    </a:lnTo>
                    <a:lnTo>
                      <a:pt x="58" y="55"/>
                    </a:lnTo>
                    <a:lnTo>
                      <a:pt x="0" y="0"/>
                    </a:lnTo>
                    <a:close/>
                  </a:path>
                </a:pathLst>
              </a:custGeom>
              <a:solidFill>
                <a:srgbClr val="B52314"/>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 name="Freeform 326"/>
              <p:cNvSpPr>
                <a:spLocks/>
              </p:cNvSpPr>
              <p:nvPr/>
            </p:nvSpPr>
            <p:spPr bwMode="auto">
              <a:xfrm>
                <a:off x="2880632" y="2696583"/>
                <a:ext cx="1697826" cy="1962503"/>
              </a:xfrm>
              <a:custGeom>
                <a:avLst/>
                <a:gdLst/>
                <a:ahLst/>
                <a:cxnLst>
                  <a:cxn ang="0">
                    <a:pos x="66" y="0"/>
                  </a:cxn>
                  <a:cxn ang="0">
                    <a:pos x="126" y="57"/>
                  </a:cxn>
                  <a:cxn ang="0">
                    <a:pos x="126" y="60"/>
                  </a:cxn>
                  <a:cxn ang="0">
                    <a:pos x="126" y="62"/>
                  </a:cxn>
                  <a:cxn ang="0">
                    <a:pos x="127" y="65"/>
                  </a:cxn>
                  <a:cxn ang="0">
                    <a:pos x="127" y="67"/>
                  </a:cxn>
                  <a:cxn ang="0">
                    <a:pos x="144" y="116"/>
                  </a:cxn>
                  <a:cxn ang="0">
                    <a:pos x="177" y="154"/>
                  </a:cxn>
                  <a:cxn ang="0">
                    <a:pos x="220" y="180"/>
                  </a:cxn>
                  <a:cxn ang="0">
                    <a:pos x="270" y="189"/>
                  </a:cxn>
                  <a:cxn ang="0">
                    <a:pos x="214" y="248"/>
                  </a:cxn>
                  <a:cxn ang="0">
                    <a:pos x="272" y="314"/>
                  </a:cxn>
                  <a:cxn ang="0">
                    <a:pos x="272" y="314"/>
                  </a:cxn>
                  <a:cxn ang="0">
                    <a:pos x="271" y="314"/>
                  </a:cxn>
                  <a:cxn ang="0">
                    <a:pos x="271" y="314"/>
                  </a:cxn>
                  <a:cxn ang="0">
                    <a:pos x="270" y="314"/>
                  </a:cxn>
                  <a:cxn ang="0">
                    <a:pos x="254" y="313"/>
                  </a:cxn>
                  <a:cxn ang="0">
                    <a:pos x="238" y="312"/>
                  </a:cxn>
                  <a:cxn ang="0">
                    <a:pos x="223" y="310"/>
                  </a:cxn>
                  <a:cxn ang="0">
                    <a:pos x="207" y="306"/>
                  </a:cxn>
                  <a:cxn ang="0">
                    <a:pos x="182" y="299"/>
                  </a:cxn>
                  <a:cxn ang="0">
                    <a:pos x="158" y="289"/>
                  </a:cxn>
                  <a:cxn ang="0">
                    <a:pos x="135" y="277"/>
                  </a:cxn>
                  <a:cxn ang="0">
                    <a:pos x="113" y="263"/>
                  </a:cxn>
                  <a:cxn ang="0">
                    <a:pos x="92" y="247"/>
                  </a:cxn>
                  <a:cxn ang="0">
                    <a:pos x="74" y="229"/>
                  </a:cxn>
                  <a:cxn ang="0">
                    <a:pos x="57" y="209"/>
                  </a:cxn>
                  <a:cxn ang="0">
                    <a:pos x="42" y="188"/>
                  </a:cxn>
                  <a:cxn ang="0">
                    <a:pos x="28" y="164"/>
                  </a:cxn>
                  <a:cxn ang="0">
                    <a:pos x="18" y="139"/>
                  </a:cxn>
                  <a:cxn ang="0">
                    <a:pos x="9" y="114"/>
                  </a:cxn>
                  <a:cxn ang="0">
                    <a:pos x="4" y="87"/>
                  </a:cxn>
                  <a:cxn ang="0">
                    <a:pos x="3" y="80"/>
                  </a:cxn>
                  <a:cxn ang="0">
                    <a:pos x="2" y="73"/>
                  </a:cxn>
                  <a:cxn ang="0">
                    <a:pos x="1" y="65"/>
                  </a:cxn>
                  <a:cxn ang="0">
                    <a:pos x="0" y="58"/>
                  </a:cxn>
                  <a:cxn ang="0">
                    <a:pos x="66" y="0"/>
                  </a:cxn>
                </a:cxnLst>
                <a:rect l="0" t="0" r="r" b="b"/>
                <a:pathLst>
                  <a:path w="272" h="314">
                    <a:moveTo>
                      <a:pt x="66" y="0"/>
                    </a:moveTo>
                    <a:cubicBezTo>
                      <a:pt x="126" y="57"/>
                      <a:pt x="126" y="57"/>
                      <a:pt x="126" y="57"/>
                    </a:cubicBezTo>
                    <a:cubicBezTo>
                      <a:pt x="126" y="58"/>
                      <a:pt x="126" y="59"/>
                      <a:pt x="126" y="60"/>
                    </a:cubicBezTo>
                    <a:cubicBezTo>
                      <a:pt x="126" y="60"/>
                      <a:pt x="126" y="61"/>
                      <a:pt x="126" y="62"/>
                    </a:cubicBezTo>
                    <a:cubicBezTo>
                      <a:pt x="126" y="63"/>
                      <a:pt x="126" y="64"/>
                      <a:pt x="127" y="65"/>
                    </a:cubicBezTo>
                    <a:cubicBezTo>
                      <a:pt x="127" y="65"/>
                      <a:pt x="127" y="66"/>
                      <a:pt x="127" y="67"/>
                    </a:cubicBezTo>
                    <a:cubicBezTo>
                      <a:pt x="130" y="85"/>
                      <a:pt x="136" y="101"/>
                      <a:pt x="144" y="116"/>
                    </a:cubicBezTo>
                    <a:cubicBezTo>
                      <a:pt x="153" y="131"/>
                      <a:pt x="164" y="144"/>
                      <a:pt x="177" y="154"/>
                    </a:cubicBezTo>
                    <a:cubicBezTo>
                      <a:pt x="189" y="165"/>
                      <a:pt x="204" y="174"/>
                      <a:pt x="220" y="180"/>
                    </a:cubicBezTo>
                    <a:cubicBezTo>
                      <a:pt x="236" y="186"/>
                      <a:pt x="252" y="189"/>
                      <a:pt x="270" y="189"/>
                    </a:cubicBezTo>
                    <a:cubicBezTo>
                      <a:pt x="214" y="248"/>
                      <a:pt x="214" y="248"/>
                      <a:pt x="214" y="248"/>
                    </a:cubicBezTo>
                    <a:cubicBezTo>
                      <a:pt x="272" y="314"/>
                      <a:pt x="272" y="314"/>
                      <a:pt x="272" y="314"/>
                    </a:cubicBezTo>
                    <a:cubicBezTo>
                      <a:pt x="272" y="314"/>
                      <a:pt x="272" y="314"/>
                      <a:pt x="272" y="314"/>
                    </a:cubicBezTo>
                    <a:cubicBezTo>
                      <a:pt x="271" y="314"/>
                      <a:pt x="271" y="314"/>
                      <a:pt x="271" y="314"/>
                    </a:cubicBezTo>
                    <a:cubicBezTo>
                      <a:pt x="271" y="314"/>
                      <a:pt x="271" y="314"/>
                      <a:pt x="271" y="314"/>
                    </a:cubicBezTo>
                    <a:cubicBezTo>
                      <a:pt x="270" y="314"/>
                      <a:pt x="270" y="314"/>
                      <a:pt x="270" y="314"/>
                    </a:cubicBezTo>
                    <a:cubicBezTo>
                      <a:pt x="265" y="314"/>
                      <a:pt x="260" y="314"/>
                      <a:pt x="254" y="313"/>
                    </a:cubicBezTo>
                    <a:cubicBezTo>
                      <a:pt x="249" y="313"/>
                      <a:pt x="244" y="313"/>
                      <a:pt x="238" y="312"/>
                    </a:cubicBezTo>
                    <a:cubicBezTo>
                      <a:pt x="233" y="311"/>
                      <a:pt x="228" y="311"/>
                      <a:pt x="223" y="310"/>
                    </a:cubicBezTo>
                    <a:cubicBezTo>
                      <a:pt x="217" y="309"/>
                      <a:pt x="212" y="308"/>
                      <a:pt x="207" y="306"/>
                    </a:cubicBezTo>
                    <a:cubicBezTo>
                      <a:pt x="198" y="304"/>
                      <a:pt x="190" y="302"/>
                      <a:pt x="182" y="299"/>
                    </a:cubicBezTo>
                    <a:cubicBezTo>
                      <a:pt x="174" y="296"/>
                      <a:pt x="166" y="293"/>
                      <a:pt x="158" y="289"/>
                    </a:cubicBezTo>
                    <a:cubicBezTo>
                      <a:pt x="150" y="286"/>
                      <a:pt x="142" y="282"/>
                      <a:pt x="135" y="277"/>
                    </a:cubicBezTo>
                    <a:cubicBezTo>
                      <a:pt x="127" y="273"/>
                      <a:pt x="120" y="268"/>
                      <a:pt x="113" y="263"/>
                    </a:cubicBezTo>
                    <a:cubicBezTo>
                      <a:pt x="106" y="258"/>
                      <a:pt x="99" y="253"/>
                      <a:pt x="92" y="247"/>
                    </a:cubicBezTo>
                    <a:cubicBezTo>
                      <a:pt x="86" y="241"/>
                      <a:pt x="79" y="235"/>
                      <a:pt x="74" y="229"/>
                    </a:cubicBezTo>
                    <a:cubicBezTo>
                      <a:pt x="68" y="223"/>
                      <a:pt x="62" y="216"/>
                      <a:pt x="57" y="209"/>
                    </a:cubicBezTo>
                    <a:cubicBezTo>
                      <a:pt x="51" y="202"/>
                      <a:pt x="46" y="195"/>
                      <a:pt x="42" y="188"/>
                    </a:cubicBezTo>
                    <a:cubicBezTo>
                      <a:pt x="37" y="180"/>
                      <a:pt x="32" y="172"/>
                      <a:pt x="28" y="164"/>
                    </a:cubicBezTo>
                    <a:cubicBezTo>
                      <a:pt x="24" y="156"/>
                      <a:pt x="21" y="148"/>
                      <a:pt x="18" y="139"/>
                    </a:cubicBezTo>
                    <a:cubicBezTo>
                      <a:pt x="14" y="131"/>
                      <a:pt x="12" y="123"/>
                      <a:pt x="9" y="114"/>
                    </a:cubicBezTo>
                    <a:cubicBezTo>
                      <a:pt x="7" y="105"/>
                      <a:pt x="5" y="96"/>
                      <a:pt x="4" y="87"/>
                    </a:cubicBezTo>
                    <a:cubicBezTo>
                      <a:pt x="3" y="85"/>
                      <a:pt x="3" y="82"/>
                      <a:pt x="3" y="80"/>
                    </a:cubicBezTo>
                    <a:cubicBezTo>
                      <a:pt x="2" y="77"/>
                      <a:pt x="2" y="75"/>
                      <a:pt x="2" y="73"/>
                    </a:cubicBezTo>
                    <a:cubicBezTo>
                      <a:pt x="1" y="70"/>
                      <a:pt x="1" y="68"/>
                      <a:pt x="1" y="65"/>
                    </a:cubicBezTo>
                    <a:cubicBezTo>
                      <a:pt x="1" y="63"/>
                      <a:pt x="1" y="60"/>
                      <a:pt x="0" y="58"/>
                    </a:cubicBezTo>
                    <a:lnTo>
                      <a:pt x="66"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327"/>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328"/>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solidFill>
                <a:srgbClr val="B52314"/>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9" name="Oval 78"/>
            <p:cNvSpPr>
              <a:spLocks noChangeAspect="1"/>
            </p:cNvSpPr>
            <p:nvPr/>
          </p:nvSpPr>
          <p:spPr bwMode="auto">
            <a:xfrm>
              <a:off x="3957823" y="4174502"/>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04</a:t>
              </a:r>
            </a:p>
          </p:txBody>
        </p:sp>
      </p:grpSp>
      <p:grpSp>
        <p:nvGrpSpPr>
          <p:cNvPr id="83" name="Group 82"/>
          <p:cNvGrpSpPr/>
          <p:nvPr/>
        </p:nvGrpSpPr>
        <p:grpSpPr>
          <a:xfrm>
            <a:off x="5840470" y="4084117"/>
            <a:ext cx="2616671" cy="2263763"/>
            <a:chOff x="5840470" y="4084117"/>
            <a:chExt cx="2616671" cy="2263763"/>
          </a:xfrm>
          <a:solidFill>
            <a:srgbClr val="EF9D27"/>
          </a:solidFill>
        </p:grpSpPr>
        <p:grpSp>
          <p:nvGrpSpPr>
            <p:cNvPr id="28" name="Group 27"/>
            <p:cNvGrpSpPr/>
            <p:nvPr/>
          </p:nvGrpSpPr>
          <p:grpSpPr>
            <a:xfrm>
              <a:off x="5840470" y="4084117"/>
              <a:ext cx="2616671" cy="2263763"/>
              <a:chOff x="4300865" y="2961264"/>
              <a:chExt cx="1962503" cy="1697822"/>
            </a:xfrm>
            <a:grpFill/>
            <a:effectLst/>
          </p:grpSpPr>
          <p:sp>
            <p:nvSpPr>
              <p:cNvPr id="5" name="Freeform 309"/>
              <p:cNvSpPr>
                <a:spLocks/>
              </p:cNvSpPr>
              <p:nvPr/>
            </p:nvSpPr>
            <p:spPr bwMode="auto">
              <a:xfrm>
                <a:off x="5682364" y="2961264"/>
                <a:ext cx="581004" cy="361514"/>
              </a:xfrm>
              <a:custGeom>
                <a:avLst/>
                <a:gdLst/>
                <a:ahLst/>
                <a:cxnLst>
                  <a:cxn ang="0">
                    <a:pos x="26" y="56"/>
                  </a:cxn>
                  <a:cxn ang="0">
                    <a:pos x="0" y="49"/>
                  </a:cxn>
                  <a:cxn ang="0">
                    <a:pos x="56" y="0"/>
                  </a:cxn>
                  <a:cxn ang="0">
                    <a:pos x="90" y="0"/>
                  </a:cxn>
                  <a:cxn ang="0">
                    <a:pos x="26" y="56"/>
                  </a:cxn>
                </a:cxnLst>
                <a:rect l="0" t="0" r="r" b="b"/>
                <a:pathLst>
                  <a:path w="90" h="56">
                    <a:moveTo>
                      <a:pt x="26" y="56"/>
                    </a:moveTo>
                    <a:lnTo>
                      <a:pt x="0" y="49"/>
                    </a:lnTo>
                    <a:lnTo>
                      <a:pt x="56" y="0"/>
                    </a:lnTo>
                    <a:lnTo>
                      <a:pt x="90" y="0"/>
                    </a:lnTo>
                    <a:lnTo>
                      <a:pt x="26" y="56"/>
                    </a:lnTo>
                    <a:close/>
                  </a:path>
                </a:pathLst>
              </a:custGeom>
              <a:solidFill>
                <a:srgbClr val="D17F09"/>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312"/>
              <p:cNvSpPr>
                <a:spLocks/>
              </p:cNvSpPr>
              <p:nvPr/>
            </p:nvSpPr>
            <p:spPr bwMode="auto">
              <a:xfrm>
                <a:off x="4300865" y="2961264"/>
                <a:ext cx="1962503" cy="1697822"/>
              </a:xfrm>
              <a:custGeom>
                <a:avLst/>
                <a:gdLst/>
                <a:ahLst/>
                <a:cxnLst>
                  <a:cxn ang="0">
                    <a:pos x="314" y="0"/>
                  </a:cxn>
                  <a:cxn ang="0">
                    <a:pos x="314" y="16"/>
                  </a:cxn>
                  <a:cxn ang="0">
                    <a:pos x="312" y="33"/>
                  </a:cxn>
                  <a:cxn ang="0">
                    <a:pos x="310" y="49"/>
                  </a:cxn>
                  <a:cxn ang="0">
                    <a:pos x="306" y="65"/>
                  </a:cxn>
                  <a:cxn ang="0">
                    <a:pos x="299" y="90"/>
                  </a:cxn>
                  <a:cxn ang="0">
                    <a:pos x="289" y="114"/>
                  </a:cxn>
                  <a:cxn ang="0">
                    <a:pos x="277" y="137"/>
                  </a:cxn>
                  <a:cxn ang="0">
                    <a:pos x="263" y="159"/>
                  </a:cxn>
                  <a:cxn ang="0">
                    <a:pos x="247" y="180"/>
                  </a:cxn>
                  <a:cxn ang="0">
                    <a:pos x="229" y="198"/>
                  </a:cxn>
                  <a:cxn ang="0">
                    <a:pos x="209" y="215"/>
                  </a:cxn>
                  <a:cxn ang="0">
                    <a:pos x="188" y="230"/>
                  </a:cxn>
                  <a:cxn ang="0">
                    <a:pos x="164" y="244"/>
                  </a:cxn>
                  <a:cxn ang="0">
                    <a:pos x="139" y="254"/>
                  </a:cxn>
                  <a:cxn ang="0">
                    <a:pos x="114" y="263"/>
                  </a:cxn>
                  <a:cxn ang="0">
                    <a:pos x="87" y="268"/>
                  </a:cxn>
                  <a:cxn ang="0">
                    <a:pos x="80" y="269"/>
                  </a:cxn>
                  <a:cxn ang="0">
                    <a:pos x="73" y="270"/>
                  </a:cxn>
                  <a:cxn ang="0">
                    <a:pos x="65" y="271"/>
                  </a:cxn>
                  <a:cxn ang="0">
                    <a:pos x="58" y="272"/>
                  </a:cxn>
                  <a:cxn ang="0">
                    <a:pos x="0" y="206"/>
                  </a:cxn>
                  <a:cxn ang="0">
                    <a:pos x="57" y="146"/>
                  </a:cxn>
                  <a:cxn ang="0">
                    <a:pos x="60" y="146"/>
                  </a:cxn>
                  <a:cxn ang="0">
                    <a:pos x="62" y="146"/>
                  </a:cxn>
                  <a:cxn ang="0">
                    <a:pos x="65" y="145"/>
                  </a:cxn>
                  <a:cxn ang="0">
                    <a:pos x="67" y="145"/>
                  </a:cxn>
                  <a:cxn ang="0">
                    <a:pos x="116" y="128"/>
                  </a:cxn>
                  <a:cxn ang="0">
                    <a:pos x="154" y="95"/>
                  </a:cxn>
                  <a:cxn ang="0">
                    <a:pos x="180" y="52"/>
                  </a:cxn>
                  <a:cxn ang="0">
                    <a:pos x="189" y="2"/>
                  </a:cxn>
                  <a:cxn ang="0">
                    <a:pos x="248" y="58"/>
                  </a:cxn>
                  <a:cxn ang="0">
                    <a:pos x="314" y="0"/>
                  </a:cxn>
                </a:cxnLst>
                <a:rect l="0" t="0" r="r" b="b"/>
                <a:pathLst>
                  <a:path w="314" h="272">
                    <a:moveTo>
                      <a:pt x="314" y="0"/>
                    </a:moveTo>
                    <a:cubicBezTo>
                      <a:pt x="314" y="5"/>
                      <a:pt x="314" y="11"/>
                      <a:pt x="314" y="16"/>
                    </a:cubicBezTo>
                    <a:cubicBezTo>
                      <a:pt x="313" y="22"/>
                      <a:pt x="313" y="27"/>
                      <a:pt x="312" y="33"/>
                    </a:cubicBezTo>
                    <a:cubicBezTo>
                      <a:pt x="312" y="38"/>
                      <a:pt x="311" y="43"/>
                      <a:pt x="310" y="49"/>
                    </a:cubicBezTo>
                    <a:cubicBezTo>
                      <a:pt x="309" y="54"/>
                      <a:pt x="308" y="60"/>
                      <a:pt x="306" y="65"/>
                    </a:cubicBezTo>
                    <a:cubicBezTo>
                      <a:pt x="304" y="74"/>
                      <a:pt x="302" y="82"/>
                      <a:pt x="299" y="90"/>
                    </a:cubicBezTo>
                    <a:cubicBezTo>
                      <a:pt x="296" y="98"/>
                      <a:pt x="293" y="106"/>
                      <a:pt x="289" y="114"/>
                    </a:cubicBezTo>
                    <a:cubicBezTo>
                      <a:pt x="286" y="122"/>
                      <a:pt x="282" y="130"/>
                      <a:pt x="277" y="137"/>
                    </a:cubicBezTo>
                    <a:cubicBezTo>
                      <a:pt x="273" y="145"/>
                      <a:pt x="268" y="152"/>
                      <a:pt x="263" y="159"/>
                    </a:cubicBezTo>
                    <a:cubicBezTo>
                      <a:pt x="258" y="166"/>
                      <a:pt x="253" y="173"/>
                      <a:pt x="247" y="180"/>
                    </a:cubicBezTo>
                    <a:cubicBezTo>
                      <a:pt x="241" y="186"/>
                      <a:pt x="235" y="193"/>
                      <a:pt x="229" y="198"/>
                    </a:cubicBezTo>
                    <a:cubicBezTo>
                      <a:pt x="223" y="204"/>
                      <a:pt x="216" y="210"/>
                      <a:pt x="209" y="215"/>
                    </a:cubicBezTo>
                    <a:cubicBezTo>
                      <a:pt x="202" y="221"/>
                      <a:pt x="195" y="226"/>
                      <a:pt x="188" y="230"/>
                    </a:cubicBezTo>
                    <a:cubicBezTo>
                      <a:pt x="180" y="235"/>
                      <a:pt x="172" y="240"/>
                      <a:pt x="164" y="244"/>
                    </a:cubicBezTo>
                    <a:cubicBezTo>
                      <a:pt x="156" y="248"/>
                      <a:pt x="148" y="251"/>
                      <a:pt x="139" y="254"/>
                    </a:cubicBezTo>
                    <a:cubicBezTo>
                      <a:pt x="131" y="258"/>
                      <a:pt x="123" y="260"/>
                      <a:pt x="114" y="263"/>
                    </a:cubicBezTo>
                    <a:cubicBezTo>
                      <a:pt x="105" y="265"/>
                      <a:pt x="96" y="267"/>
                      <a:pt x="87" y="268"/>
                    </a:cubicBezTo>
                    <a:cubicBezTo>
                      <a:pt x="85" y="269"/>
                      <a:pt x="82" y="269"/>
                      <a:pt x="80" y="269"/>
                    </a:cubicBezTo>
                    <a:cubicBezTo>
                      <a:pt x="77" y="270"/>
                      <a:pt x="75" y="270"/>
                      <a:pt x="73" y="270"/>
                    </a:cubicBezTo>
                    <a:cubicBezTo>
                      <a:pt x="70" y="271"/>
                      <a:pt x="68" y="271"/>
                      <a:pt x="65" y="271"/>
                    </a:cubicBezTo>
                    <a:cubicBezTo>
                      <a:pt x="63" y="271"/>
                      <a:pt x="60" y="271"/>
                      <a:pt x="58" y="272"/>
                    </a:cubicBezTo>
                    <a:cubicBezTo>
                      <a:pt x="0" y="206"/>
                      <a:pt x="0" y="206"/>
                      <a:pt x="0" y="206"/>
                    </a:cubicBezTo>
                    <a:cubicBezTo>
                      <a:pt x="57" y="146"/>
                      <a:pt x="57" y="146"/>
                      <a:pt x="57" y="146"/>
                    </a:cubicBezTo>
                    <a:cubicBezTo>
                      <a:pt x="58" y="146"/>
                      <a:pt x="59" y="146"/>
                      <a:pt x="60" y="146"/>
                    </a:cubicBezTo>
                    <a:cubicBezTo>
                      <a:pt x="60" y="146"/>
                      <a:pt x="61" y="146"/>
                      <a:pt x="62" y="146"/>
                    </a:cubicBezTo>
                    <a:cubicBezTo>
                      <a:pt x="63" y="146"/>
                      <a:pt x="64" y="145"/>
                      <a:pt x="65" y="145"/>
                    </a:cubicBezTo>
                    <a:cubicBezTo>
                      <a:pt x="65" y="145"/>
                      <a:pt x="66" y="145"/>
                      <a:pt x="67" y="145"/>
                    </a:cubicBezTo>
                    <a:cubicBezTo>
                      <a:pt x="85" y="142"/>
                      <a:pt x="101" y="136"/>
                      <a:pt x="116" y="128"/>
                    </a:cubicBezTo>
                    <a:cubicBezTo>
                      <a:pt x="131" y="119"/>
                      <a:pt x="144" y="108"/>
                      <a:pt x="154" y="95"/>
                    </a:cubicBezTo>
                    <a:cubicBezTo>
                      <a:pt x="165" y="83"/>
                      <a:pt x="174" y="68"/>
                      <a:pt x="180" y="52"/>
                    </a:cubicBezTo>
                    <a:cubicBezTo>
                      <a:pt x="186" y="36"/>
                      <a:pt x="189" y="20"/>
                      <a:pt x="189" y="2"/>
                    </a:cubicBezTo>
                    <a:cubicBezTo>
                      <a:pt x="248" y="58"/>
                      <a:pt x="248" y="58"/>
                      <a:pt x="248" y="58"/>
                    </a:cubicBezTo>
                    <a:lnTo>
                      <a:pt x="314"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313"/>
              <p:cNvSpPr>
                <a:spLocks/>
              </p:cNvSpPr>
              <p:nvPr/>
            </p:nvSpPr>
            <p:spPr bwMode="auto">
              <a:xfrm>
                <a:off x="4300865" y="3755302"/>
                <a:ext cx="355060" cy="490626"/>
              </a:xfrm>
              <a:custGeom>
                <a:avLst/>
                <a:gdLst/>
                <a:ahLst/>
                <a:cxnLst>
                  <a:cxn ang="0">
                    <a:pos x="0" y="76"/>
                  </a:cxn>
                  <a:cxn ang="0">
                    <a:pos x="6" y="50"/>
                  </a:cxn>
                  <a:cxn ang="0">
                    <a:pos x="53" y="0"/>
                  </a:cxn>
                  <a:cxn ang="0">
                    <a:pos x="55" y="18"/>
                  </a:cxn>
                  <a:cxn ang="0">
                    <a:pos x="0" y="76"/>
                  </a:cxn>
                </a:cxnLst>
                <a:rect l="0" t="0" r="r" b="b"/>
                <a:pathLst>
                  <a:path w="55" h="76">
                    <a:moveTo>
                      <a:pt x="0" y="76"/>
                    </a:moveTo>
                    <a:lnTo>
                      <a:pt x="6" y="50"/>
                    </a:lnTo>
                    <a:lnTo>
                      <a:pt x="53" y="0"/>
                    </a:lnTo>
                    <a:lnTo>
                      <a:pt x="55" y="18"/>
                    </a:lnTo>
                    <a:lnTo>
                      <a:pt x="0" y="76"/>
                    </a:lnTo>
                    <a:close/>
                  </a:path>
                </a:pathLst>
              </a:custGeom>
              <a:solidFill>
                <a:srgbClr val="D17F09"/>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314"/>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315"/>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solidFill>
                <a:srgbClr val="D17F09"/>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0" name="Oval 79"/>
            <p:cNvSpPr>
              <a:spLocks noChangeAspect="1"/>
            </p:cNvSpPr>
            <p:nvPr/>
          </p:nvSpPr>
          <p:spPr bwMode="auto">
            <a:xfrm>
              <a:off x="6281301" y="5418909"/>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03</a:t>
              </a:r>
            </a:p>
          </p:txBody>
        </p:sp>
      </p:grpSp>
      <p:sp>
        <p:nvSpPr>
          <p:cNvPr id="90" name="Rounded Rectangle 89"/>
          <p:cNvSpPr/>
          <p:nvPr/>
        </p:nvSpPr>
        <p:spPr>
          <a:xfrm>
            <a:off x="3306748" y="1355189"/>
            <a:ext cx="125128" cy="822960"/>
          </a:xfrm>
          <a:prstGeom prst="roundRect">
            <a:avLst/>
          </a:prstGeom>
          <a:solidFill>
            <a:srgbClr val="34738D"/>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1" name="Rounded Rectangle 90"/>
          <p:cNvSpPr/>
          <p:nvPr/>
        </p:nvSpPr>
        <p:spPr>
          <a:xfrm>
            <a:off x="8648944" y="1355189"/>
            <a:ext cx="125128" cy="822960"/>
          </a:xfrm>
          <a:prstGeom prst="roundRect">
            <a:avLst/>
          </a:prstGeom>
          <a:solidFill>
            <a:srgbClr val="189A80"/>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2" name="Rounded Rectangle 91"/>
          <p:cNvSpPr/>
          <p:nvPr/>
        </p:nvSpPr>
        <p:spPr>
          <a:xfrm>
            <a:off x="8701382" y="4646958"/>
            <a:ext cx="125128" cy="822960"/>
          </a:xfrm>
          <a:prstGeom prst="roundRect">
            <a:avLst/>
          </a:prstGeom>
          <a:solidFill>
            <a:srgbClr val="EF9D27"/>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3" name="Rounded Rectangle 92"/>
          <p:cNvSpPr/>
          <p:nvPr/>
        </p:nvSpPr>
        <p:spPr>
          <a:xfrm>
            <a:off x="3301653" y="4646958"/>
            <a:ext cx="125128" cy="822960"/>
          </a:xfrm>
          <a:prstGeom prst="roundRect">
            <a:avLst/>
          </a:prstGeom>
          <a:solidFill>
            <a:srgbClr val="D34132"/>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55" name="Picture 5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93041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81"/>
                                        </p:tgtEl>
                                        <p:attrNameLst>
                                          <p:attrName>style.visibility</p:attrName>
                                        </p:attrNameLst>
                                      </p:cBhvr>
                                      <p:to>
                                        <p:strVal val="visible"/>
                                      </p:to>
                                    </p:set>
                                    <p:animEffect transition="in" filter="strips(upRight)">
                                      <p:cBhvr>
                                        <p:cTn id="11" dur="500"/>
                                        <p:tgtEl>
                                          <p:spTgt spid="81"/>
                                        </p:tgtEl>
                                      </p:cBhvr>
                                    </p:animEffect>
                                  </p:childTnLst>
                                </p:cTn>
                              </p:par>
                            </p:childTnLst>
                          </p:cTn>
                        </p:par>
                        <p:par>
                          <p:cTn id="12" fill="hold">
                            <p:stCondLst>
                              <p:cond delay="1250"/>
                            </p:stCondLst>
                            <p:childTnLst>
                              <p:par>
                                <p:cTn id="13" presetID="2" presetClass="entr" presetSubtype="8" fill="hold" grpId="0" nodeType="afterEffect">
                                  <p:stCondLst>
                                    <p:cond delay="0"/>
                                  </p:stCondLst>
                                  <p:childTnLst>
                                    <p:set>
                                      <p:cBhvr>
                                        <p:cTn id="14" dur="1" fill="hold">
                                          <p:stCondLst>
                                            <p:cond delay="0"/>
                                          </p:stCondLst>
                                        </p:cTn>
                                        <p:tgtEl>
                                          <p:spTgt spid="90"/>
                                        </p:tgtEl>
                                        <p:attrNameLst>
                                          <p:attrName>style.visibility</p:attrName>
                                        </p:attrNameLst>
                                      </p:cBhvr>
                                      <p:to>
                                        <p:strVal val="visible"/>
                                      </p:to>
                                    </p:set>
                                    <p:anim calcmode="lin" valueType="num">
                                      <p:cBhvr additive="base">
                                        <p:cTn id="15" dur="500" fill="hold"/>
                                        <p:tgtEl>
                                          <p:spTgt spid="90"/>
                                        </p:tgtEl>
                                        <p:attrNameLst>
                                          <p:attrName>ppt_x</p:attrName>
                                        </p:attrNameLst>
                                      </p:cBhvr>
                                      <p:tavLst>
                                        <p:tav tm="0">
                                          <p:val>
                                            <p:strVal val="0-#ppt_w/2"/>
                                          </p:val>
                                        </p:tav>
                                        <p:tav tm="100000">
                                          <p:val>
                                            <p:strVal val="#ppt_x"/>
                                          </p:val>
                                        </p:tav>
                                      </p:tavLst>
                                    </p:anim>
                                    <p:anim calcmode="lin" valueType="num">
                                      <p:cBhvr additive="base">
                                        <p:cTn id="16" dur="500" fill="hold"/>
                                        <p:tgtEl>
                                          <p:spTgt spid="90"/>
                                        </p:tgtEl>
                                        <p:attrNameLst>
                                          <p:attrName>ppt_y</p:attrName>
                                        </p:attrNameLst>
                                      </p:cBhvr>
                                      <p:tavLst>
                                        <p:tav tm="0">
                                          <p:val>
                                            <p:strVal val="#ppt_y"/>
                                          </p:val>
                                        </p:tav>
                                        <p:tav tm="100000">
                                          <p:val>
                                            <p:strVal val="#ppt_y"/>
                                          </p:val>
                                        </p:tav>
                                      </p:tavLst>
                                    </p:anim>
                                  </p:childTnLst>
                                </p:cTn>
                              </p:par>
                            </p:childTnLst>
                          </p:cTn>
                        </p:par>
                        <p:par>
                          <p:cTn id="17" fill="hold">
                            <p:stCondLst>
                              <p:cond delay="1750"/>
                            </p:stCondLst>
                            <p:childTnLst>
                              <p:par>
                                <p:cTn id="18" presetID="22" presetClass="entr" presetSubtype="8" fill="hold" nodeType="afterEffect">
                                  <p:stCondLst>
                                    <p:cond delay="0"/>
                                  </p:stCondLst>
                                  <p:childTnLst>
                                    <p:set>
                                      <p:cBhvr>
                                        <p:cTn id="19" dur="1" fill="hold">
                                          <p:stCondLst>
                                            <p:cond delay="0"/>
                                          </p:stCondLst>
                                        </p:cTn>
                                        <p:tgtEl>
                                          <p:spTgt spid="68"/>
                                        </p:tgtEl>
                                        <p:attrNameLst>
                                          <p:attrName>style.visibility</p:attrName>
                                        </p:attrNameLst>
                                      </p:cBhvr>
                                      <p:to>
                                        <p:strVal val="visible"/>
                                      </p:to>
                                    </p:set>
                                    <p:animEffect transition="in" filter="wipe(left)">
                                      <p:cBhvr>
                                        <p:cTn id="20" dur="500"/>
                                        <p:tgtEl>
                                          <p:spTgt spid="68"/>
                                        </p:tgtEl>
                                      </p:cBhvr>
                                    </p:animEffect>
                                  </p:childTnLst>
                                </p:cTn>
                              </p:par>
                            </p:childTnLst>
                          </p:cTn>
                        </p:par>
                        <p:par>
                          <p:cTn id="21" fill="hold">
                            <p:stCondLst>
                              <p:cond delay="2250"/>
                            </p:stCondLst>
                            <p:childTnLst>
                              <p:par>
                                <p:cTn id="22" presetID="18" presetClass="entr" presetSubtype="6" fill="hold" nodeType="afterEffect">
                                  <p:stCondLst>
                                    <p:cond delay="0"/>
                                  </p:stCondLst>
                                  <p:childTnLst>
                                    <p:set>
                                      <p:cBhvr>
                                        <p:cTn id="23" dur="1" fill="hold">
                                          <p:stCondLst>
                                            <p:cond delay="0"/>
                                          </p:stCondLst>
                                        </p:cTn>
                                        <p:tgtEl>
                                          <p:spTgt spid="82"/>
                                        </p:tgtEl>
                                        <p:attrNameLst>
                                          <p:attrName>style.visibility</p:attrName>
                                        </p:attrNameLst>
                                      </p:cBhvr>
                                      <p:to>
                                        <p:strVal val="visible"/>
                                      </p:to>
                                    </p:set>
                                    <p:animEffect transition="in" filter="strips(downRight)">
                                      <p:cBhvr>
                                        <p:cTn id="24" dur="500"/>
                                        <p:tgtEl>
                                          <p:spTgt spid="82"/>
                                        </p:tgtEl>
                                      </p:cBhvr>
                                    </p:animEffect>
                                  </p:childTnLst>
                                </p:cTn>
                              </p:par>
                            </p:childTnLst>
                          </p:cTn>
                        </p:par>
                        <p:par>
                          <p:cTn id="25" fill="hold">
                            <p:stCondLst>
                              <p:cond delay="2750"/>
                            </p:stCondLst>
                            <p:childTnLst>
                              <p:par>
                                <p:cTn id="26" presetID="2" presetClass="entr" presetSubtype="2"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additive="base">
                                        <p:cTn id="28" dur="500" fill="hold"/>
                                        <p:tgtEl>
                                          <p:spTgt spid="91"/>
                                        </p:tgtEl>
                                        <p:attrNameLst>
                                          <p:attrName>ppt_x</p:attrName>
                                        </p:attrNameLst>
                                      </p:cBhvr>
                                      <p:tavLst>
                                        <p:tav tm="0">
                                          <p:val>
                                            <p:strVal val="1+#ppt_w/2"/>
                                          </p:val>
                                        </p:tav>
                                        <p:tav tm="100000">
                                          <p:val>
                                            <p:strVal val="#ppt_x"/>
                                          </p:val>
                                        </p:tav>
                                      </p:tavLst>
                                    </p:anim>
                                    <p:anim calcmode="lin" valueType="num">
                                      <p:cBhvr additive="base">
                                        <p:cTn id="29" dur="500" fill="hold"/>
                                        <p:tgtEl>
                                          <p:spTgt spid="91"/>
                                        </p:tgtEl>
                                        <p:attrNameLst>
                                          <p:attrName>ppt_y</p:attrName>
                                        </p:attrNameLst>
                                      </p:cBhvr>
                                      <p:tavLst>
                                        <p:tav tm="0">
                                          <p:val>
                                            <p:strVal val="#ppt_y"/>
                                          </p:val>
                                        </p:tav>
                                        <p:tav tm="100000">
                                          <p:val>
                                            <p:strVal val="#ppt_y"/>
                                          </p:val>
                                        </p:tav>
                                      </p:tavLst>
                                    </p:anim>
                                  </p:childTnLst>
                                </p:cTn>
                              </p:par>
                            </p:childTnLst>
                          </p:cTn>
                        </p:par>
                        <p:par>
                          <p:cTn id="30" fill="hold">
                            <p:stCondLst>
                              <p:cond delay="3250"/>
                            </p:stCondLst>
                            <p:childTnLst>
                              <p:par>
                                <p:cTn id="31" presetID="22" presetClass="entr" presetSubtype="2" fill="hold" nodeType="after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wipe(right)">
                                      <p:cBhvr>
                                        <p:cTn id="33" dur="500"/>
                                        <p:tgtEl>
                                          <p:spTgt spid="51"/>
                                        </p:tgtEl>
                                      </p:cBhvr>
                                    </p:animEffect>
                                  </p:childTnLst>
                                </p:cTn>
                              </p:par>
                            </p:childTnLst>
                          </p:cTn>
                        </p:par>
                        <p:par>
                          <p:cTn id="34" fill="hold">
                            <p:stCondLst>
                              <p:cond delay="3750"/>
                            </p:stCondLst>
                            <p:childTnLst>
                              <p:par>
                                <p:cTn id="35" presetID="18" presetClass="entr" presetSubtype="12" fill="hold" nodeType="afterEffect">
                                  <p:stCondLst>
                                    <p:cond delay="0"/>
                                  </p:stCondLst>
                                  <p:childTnLst>
                                    <p:set>
                                      <p:cBhvr>
                                        <p:cTn id="36" dur="1" fill="hold">
                                          <p:stCondLst>
                                            <p:cond delay="0"/>
                                          </p:stCondLst>
                                        </p:cTn>
                                        <p:tgtEl>
                                          <p:spTgt spid="83"/>
                                        </p:tgtEl>
                                        <p:attrNameLst>
                                          <p:attrName>style.visibility</p:attrName>
                                        </p:attrNameLst>
                                      </p:cBhvr>
                                      <p:to>
                                        <p:strVal val="visible"/>
                                      </p:to>
                                    </p:set>
                                    <p:animEffect transition="in" filter="strips(downLeft)">
                                      <p:cBhvr>
                                        <p:cTn id="37" dur="500"/>
                                        <p:tgtEl>
                                          <p:spTgt spid="83"/>
                                        </p:tgtEl>
                                      </p:cBhvr>
                                    </p:animEffect>
                                  </p:childTnLst>
                                </p:cTn>
                              </p:par>
                            </p:childTnLst>
                          </p:cTn>
                        </p:par>
                        <p:par>
                          <p:cTn id="38" fill="hold">
                            <p:stCondLst>
                              <p:cond delay="4250"/>
                            </p:stCondLst>
                            <p:childTnLst>
                              <p:par>
                                <p:cTn id="39" presetID="2" presetClass="entr" presetSubtype="2" fill="hold" grpId="0" nodeType="afterEffect">
                                  <p:stCondLst>
                                    <p:cond delay="0"/>
                                  </p:stCondLst>
                                  <p:childTnLst>
                                    <p:set>
                                      <p:cBhvr>
                                        <p:cTn id="40" dur="1" fill="hold">
                                          <p:stCondLst>
                                            <p:cond delay="0"/>
                                          </p:stCondLst>
                                        </p:cTn>
                                        <p:tgtEl>
                                          <p:spTgt spid="92"/>
                                        </p:tgtEl>
                                        <p:attrNameLst>
                                          <p:attrName>style.visibility</p:attrName>
                                        </p:attrNameLst>
                                      </p:cBhvr>
                                      <p:to>
                                        <p:strVal val="visible"/>
                                      </p:to>
                                    </p:set>
                                    <p:anim calcmode="lin" valueType="num">
                                      <p:cBhvr additive="base">
                                        <p:cTn id="41" dur="500" fill="hold"/>
                                        <p:tgtEl>
                                          <p:spTgt spid="92"/>
                                        </p:tgtEl>
                                        <p:attrNameLst>
                                          <p:attrName>ppt_x</p:attrName>
                                        </p:attrNameLst>
                                      </p:cBhvr>
                                      <p:tavLst>
                                        <p:tav tm="0">
                                          <p:val>
                                            <p:strVal val="1+#ppt_w/2"/>
                                          </p:val>
                                        </p:tav>
                                        <p:tav tm="100000">
                                          <p:val>
                                            <p:strVal val="#ppt_x"/>
                                          </p:val>
                                        </p:tav>
                                      </p:tavLst>
                                    </p:anim>
                                    <p:anim calcmode="lin" valueType="num">
                                      <p:cBhvr additive="base">
                                        <p:cTn id="42" dur="500" fill="hold"/>
                                        <p:tgtEl>
                                          <p:spTgt spid="92"/>
                                        </p:tgtEl>
                                        <p:attrNameLst>
                                          <p:attrName>ppt_y</p:attrName>
                                        </p:attrNameLst>
                                      </p:cBhvr>
                                      <p:tavLst>
                                        <p:tav tm="0">
                                          <p:val>
                                            <p:strVal val="#ppt_y"/>
                                          </p:val>
                                        </p:tav>
                                        <p:tav tm="100000">
                                          <p:val>
                                            <p:strVal val="#ppt_y"/>
                                          </p:val>
                                        </p:tav>
                                      </p:tavLst>
                                    </p:anim>
                                  </p:childTnLst>
                                </p:cTn>
                              </p:par>
                            </p:childTnLst>
                          </p:cTn>
                        </p:par>
                        <p:par>
                          <p:cTn id="43" fill="hold">
                            <p:stCondLst>
                              <p:cond delay="4750"/>
                            </p:stCondLst>
                            <p:childTnLst>
                              <p:par>
                                <p:cTn id="44" presetID="22" presetClass="entr" presetSubtype="2" fill="hold" nodeType="afterEffect">
                                  <p:stCondLst>
                                    <p:cond delay="0"/>
                                  </p:stCondLst>
                                  <p:childTnLst>
                                    <p:set>
                                      <p:cBhvr>
                                        <p:cTn id="45" dur="1" fill="hold">
                                          <p:stCondLst>
                                            <p:cond delay="0"/>
                                          </p:stCondLst>
                                        </p:cTn>
                                        <p:tgtEl>
                                          <p:spTgt spid="58"/>
                                        </p:tgtEl>
                                        <p:attrNameLst>
                                          <p:attrName>style.visibility</p:attrName>
                                        </p:attrNameLst>
                                      </p:cBhvr>
                                      <p:to>
                                        <p:strVal val="visible"/>
                                      </p:to>
                                    </p:set>
                                    <p:animEffect transition="in" filter="wipe(right)">
                                      <p:cBhvr>
                                        <p:cTn id="46" dur="500"/>
                                        <p:tgtEl>
                                          <p:spTgt spid="58"/>
                                        </p:tgtEl>
                                      </p:cBhvr>
                                    </p:animEffect>
                                  </p:childTnLst>
                                </p:cTn>
                              </p:par>
                            </p:childTnLst>
                          </p:cTn>
                        </p:par>
                        <p:par>
                          <p:cTn id="47" fill="hold">
                            <p:stCondLst>
                              <p:cond delay="5250"/>
                            </p:stCondLst>
                            <p:childTnLst>
                              <p:par>
                                <p:cTn id="48" presetID="18" presetClass="entr" presetSubtype="9" fill="hold" nodeType="afterEffect">
                                  <p:stCondLst>
                                    <p:cond delay="0"/>
                                  </p:stCondLst>
                                  <p:childTnLst>
                                    <p:set>
                                      <p:cBhvr>
                                        <p:cTn id="49" dur="1" fill="hold">
                                          <p:stCondLst>
                                            <p:cond delay="0"/>
                                          </p:stCondLst>
                                        </p:cTn>
                                        <p:tgtEl>
                                          <p:spTgt spid="84"/>
                                        </p:tgtEl>
                                        <p:attrNameLst>
                                          <p:attrName>style.visibility</p:attrName>
                                        </p:attrNameLst>
                                      </p:cBhvr>
                                      <p:to>
                                        <p:strVal val="visible"/>
                                      </p:to>
                                    </p:set>
                                    <p:animEffect transition="in" filter="strips(upLeft)">
                                      <p:cBhvr>
                                        <p:cTn id="50" dur="500"/>
                                        <p:tgtEl>
                                          <p:spTgt spid="84"/>
                                        </p:tgtEl>
                                      </p:cBhvr>
                                    </p:animEffect>
                                  </p:childTnLst>
                                </p:cTn>
                              </p:par>
                            </p:childTnLst>
                          </p:cTn>
                        </p:par>
                        <p:par>
                          <p:cTn id="51" fill="hold">
                            <p:stCondLst>
                              <p:cond delay="5750"/>
                            </p:stCondLst>
                            <p:childTnLst>
                              <p:par>
                                <p:cTn id="52" presetID="2" presetClass="entr" presetSubtype="8" fill="hold" grpId="0" nodeType="afterEffect">
                                  <p:stCondLst>
                                    <p:cond delay="0"/>
                                  </p:stCondLst>
                                  <p:childTnLst>
                                    <p:set>
                                      <p:cBhvr>
                                        <p:cTn id="53" dur="1" fill="hold">
                                          <p:stCondLst>
                                            <p:cond delay="0"/>
                                          </p:stCondLst>
                                        </p:cTn>
                                        <p:tgtEl>
                                          <p:spTgt spid="93"/>
                                        </p:tgtEl>
                                        <p:attrNameLst>
                                          <p:attrName>style.visibility</p:attrName>
                                        </p:attrNameLst>
                                      </p:cBhvr>
                                      <p:to>
                                        <p:strVal val="visible"/>
                                      </p:to>
                                    </p:set>
                                    <p:anim calcmode="lin" valueType="num">
                                      <p:cBhvr additive="base">
                                        <p:cTn id="54" dur="500" fill="hold"/>
                                        <p:tgtEl>
                                          <p:spTgt spid="93"/>
                                        </p:tgtEl>
                                        <p:attrNameLst>
                                          <p:attrName>ppt_x</p:attrName>
                                        </p:attrNameLst>
                                      </p:cBhvr>
                                      <p:tavLst>
                                        <p:tav tm="0">
                                          <p:val>
                                            <p:strVal val="0-#ppt_w/2"/>
                                          </p:val>
                                        </p:tav>
                                        <p:tav tm="100000">
                                          <p:val>
                                            <p:strVal val="#ppt_x"/>
                                          </p:val>
                                        </p:tav>
                                      </p:tavLst>
                                    </p:anim>
                                    <p:anim calcmode="lin" valueType="num">
                                      <p:cBhvr additive="base">
                                        <p:cTn id="55" dur="500" fill="hold"/>
                                        <p:tgtEl>
                                          <p:spTgt spid="93"/>
                                        </p:tgtEl>
                                        <p:attrNameLst>
                                          <p:attrName>ppt_y</p:attrName>
                                        </p:attrNameLst>
                                      </p:cBhvr>
                                      <p:tavLst>
                                        <p:tav tm="0">
                                          <p:val>
                                            <p:strVal val="#ppt_y"/>
                                          </p:val>
                                        </p:tav>
                                        <p:tav tm="100000">
                                          <p:val>
                                            <p:strVal val="#ppt_y"/>
                                          </p:val>
                                        </p:tav>
                                      </p:tavLst>
                                    </p:anim>
                                  </p:childTnLst>
                                </p:cTn>
                              </p:par>
                            </p:childTnLst>
                          </p:cTn>
                        </p:par>
                        <p:par>
                          <p:cTn id="56" fill="hold">
                            <p:stCondLst>
                              <p:cond delay="6250"/>
                            </p:stCondLst>
                            <p:childTnLst>
                              <p:par>
                                <p:cTn id="57" presetID="22" presetClass="entr" presetSubtype="8"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Effect transition="in" filter="wipe(left)">
                                      <p:cBhvr>
                                        <p:cTn id="59"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91" grpId="0" animBg="1"/>
      <p:bldP spid="92" grpId="0" animBg="1"/>
      <p:bldP spid="9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0039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954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1909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a:t>
            </a:r>
            <a:endParaRPr lang="en-US" dirty="0">
              <a:solidFill>
                <a:schemeClr val="bg2">
                  <a:lumMod val="2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0012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25000"/>
                  </a:schemeClr>
                </a:solidFill>
              </a:rPr>
              <a:t>Lorem ipsum dolor sit amet, consectetur adipiscing elit, sed do eiusmod tempor incididunt ut labore et dolore magna aliqua.</a:t>
            </a:r>
            <a:endParaRPr lang="en-US" sz="1200" dirty="0">
              <a:solidFill>
                <a:schemeClr val="bg2">
                  <a:lumMod val="2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22697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63249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70" name="Rectangle 80"/>
          <p:cNvSpPr/>
          <p:nvPr/>
        </p:nvSpPr>
        <p:spPr>
          <a:xfrm>
            <a:off x="1408868" y="1940985"/>
            <a:ext cx="1044012" cy="3333253"/>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1" name="Rectangle 81"/>
          <p:cNvSpPr/>
          <p:nvPr/>
        </p:nvSpPr>
        <p:spPr>
          <a:xfrm>
            <a:off x="3519335" y="1940985"/>
            <a:ext cx="1044012" cy="3333253"/>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2" name="Rectangle 82"/>
          <p:cNvSpPr/>
          <p:nvPr/>
        </p:nvSpPr>
        <p:spPr>
          <a:xfrm>
            <a:off x="5634931" y="1940985"/>
            <a:ext cx="1044012" cy="3333253"/>
          </a:xfrm>
          <a:prstGeom prst="rect">
            <a:avLst/>
          </a:prstGeom>
          <a:solidFill>
            <a:srgbClr val="767171"/>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3" name="Rectangle 83"/>
          <p:cNvSpPr/>
          <p:nvPr/>
        </p:nvSpPr>
        <p:spPr>
          <a:xfrm>
            <a:off x="7745396" y="1940985"/>
            <a:ext cx="1044012" cy="3333253"/>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4" name="Rectangle 84"/>
          <p:cNvSpPr/>
          <p:nvPr/>
        </p:nvSpPr>
        <p:spPr>
          <a:xfrm>
            <a:off x="9861428" y="1940985"/>
            <a:ext cx="1044012" cy="3333253"/>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334" name="TextBox 333"/>
          <p:cNvSpPr txBox="1"/>
          <p:nvPr/>
        </p:nvSpPr>
        <p:spPr>
          <a:xfrm>
            <a:off x="1392656"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Mar</a:t>
            </a:r>
            <a:endParaRPr lang="ru-RU" sz="1440" b="1" dirty="0">
              <a:solidFill>
                <a:srgbClr val="4C4F54"/>
              </a:solidFill>
              <a:latin typeface="Lato"/>
              <a:ea typeface="Roboto Light" panose="02000000000000000000" pitchFamily="2" charset="0"/>
            </a:endParaRPr>
          </a:p>
        </p:txBody>
      </p:sp>
      <p:sp>
        <p:nvSpPr>
          <p:cNvPr id="335" name="TextBox 334"/>
          <p:cNvSpPr txBox="1"/>
          <p:nvPr/>
        </p:nvSpPr>
        <p:spPr>
          <a:xfrm>
            <a:off x="2446607"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Apr</a:t>
            </a:r>
            <a:endParaRPr lang="ru-RU" sz="1440" b="1" dirty="0">
              <a:solidFill>
                <a:srgbClr val="4C4F54"/>
              </a:solidFill>
              <a:latin typeface="Lato"/>
              <a:ea typeface="Roboto Light" panose="02000000000000000000" pitchFamily="2" charset="0"/>
            </a:endParaRPr>
          </a:p>
        </p:txBody>
      </p:sp>
      <p:sp>
        <p:nvSpPr>
          <p:cNvPr id="336" name="TextBox 335"/>
          <p:cNvSpPr txBox="1"/>
          <p:nvPr/>
        </p:nvSpPr>
        <p:spPr>
          <a:xfrm>
            <a:off x="3500557"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May</a:t>
            </a:r>
            <a:endParaRPr lang="ru-RU" sz="1440" b="1" dirty="0">
              <a:solidFill>
                <a:srgbClr val="4C4F54"/>
              </a:solidFill>
              <a:latin typeface="Lato"/>
              <a:ea typeface="Roboto Light" panose="02000000000000000000" pitchFamily="2" charset="0"/>
            </a:endParaRPr>
          </a:p>
        </p:txBody>
      </p:sp>
      <p:sp>
        <p:nvSpPr>
          <p:cNvPr id="337" name="TextBox 336"/>
          <p:cNvSpPr txBox="1"/>
          <p:nvPr/>
        </p:nvSpPr>
        <p:spPr>
          <a:xfrm>
            <a:off x="4554507"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June</a:t>
            </a:r>
            <a:endParaRPr lang="ru-RU" sz="1440" b="1" dirty="0">
              <a:solidFill>
                <a:srgbClr val="4C4F54"/>
              </a:solidFill>
              <a:latin typeface="Lato"/>
              <a:ea typeface="Roboto Light" panose="02000000000000000000" pitchFamily="2" charset="0"/>
            </a:endParaRPr>
          </a:p>
        </p:txBody>
      </p:sp>
      <p:sp>
        <p:nvSpPr>
          <p:cNvPr id="338" name="TextBox 337"/>
          <p:cNvSpPr txBox="1"/>
          <p:nvPr/>
        </p:nvSpPr>
        <p:spPr>
          <a:xfrm>
            <a:off x="5608458"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July</a:t>
            </a:r>
            <a:endParaRPr lang="ru-RU" sz="1440" b="1" dirty="0">
              <a:solidFill>
                <a:srgbClr val="4C4F54"/>
              </a:solidFill>
              <a:latin typeface="Lato"/>
              <a:ea typeface="Roboto Light" panose="02000000000000000000" pitchFamily="2" charset="0"/>
            </a:endParaRPr>
          </a:p>
        </p:txBody>
      </p:sp>
      <p:sp>
        <p:nvSpPr>
          <p:cNvPr id="339" name="TextBox 338"/>
          <p:cNvSpPr txBox="1"/>
          <p:nvPr/>
        </p:nvSpPr>
        <p:spPr>
          <a:xfrm>
            <a:off x="6662409"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Aug</a:t>
            </a:r>
            <a:endParaRPr lang="ru-RU" sz="1440" b="1" dirty="0">
              <a:solidFill>
                <a:srgbClr val="4C4F54"/>
              </a:solidFill>
              <a:latin typeface="Lato"/>
              <a:ea typeface="Roboto Light" panose="02000000000000000000" pitchFamily="2" charset="0"/>
            </a:endParaRPr>
          </a:p>
        </p:txBody>
      </p:sp>
      <p:sp>
        <p:nvSpPr>
          <p:cNvPr id="340" name="TextBox 339"/>
          <p:cNvSpPr txBox="1"/>
          <p:nvPr/>
        </p:nvSpPr>
        <p:spPr>
          <a:xfrm>
            <a:off x="7716360"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Sep</a:t>
            </a:r>
            <a:endParaRPr lang="ru-RU" sz="1440" b="1" dirty="0">
              <a:solidFill>
                <a:srgbClr val="4C4F54"/>
              </a:solidFill>
              <a:latin typeface="Lato"/>
              <a:ea typeface="Roboto Light" panose="02000000000000000000" pitchFamily="2" charset="0"/>
            </a:endParaRPr>
          </a:p>
        </p:txBody>
      </p:sp>
      <p:sp>
        <p:nvSpPr>
          <p:cNvPr id="341" name="TextBox 340"/>
          <p:cNvSpPr txBox="1"/>
          <p:nvPr/>
        </p:nvSpPr>
        <p:spPr>
          <a:xfrm>
            <a:off x="8770310"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Oct</a:t>
            </a:r>
            <a:endParaRPr lang="ru-RU" sz="1440" b="1" dirty="0">
              <a:solidFill>
                <a:srgbClr val="4C4F54"/>
              </a:solidFill>
              <a:latin typeface="Lato"/>
              <a:ea typeface="Roboto Light" panose="02000000000000000000" pitchFamily="2" charset="0"/>
            </a:endParaRPr>
          </a:p>
        </p:txBody>
      </p:sp>
      <p:sp>
        <p:nvSpPr>
          <p:cNvPr id="342" name="TextBox 341"/>
          <p:cNvSpPr txBox="1"/>
          <p:nvPr/>
        </p:nvSpPr>
        <p:spPr>
          <a:xfrm>
            <a:off x="9824261"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Nov</a:t>
            </a:r>
            <a:endParaRPr lang="ru-RU" sz="1440" b="1" dirty="0">
              <a:solidFill>
                <a:srgbClr val="4C4F54"/>
              </a:solidFill>
              <a:latin typeface="Lato"/>
              <a:ea typeface="Roboto Light" panose="02000000000000000000" pitchFamily="2" charset="0"/>
            </a:endParaRPr>
          </a:p>
        </p:txBody>
      </p:sp>
      <p:sp>
        <p:nvSpPr>
          <p:cNvPr id="37" name="Isosceles Triangle 26"/>
          <p:cNvSpPr/>
          <p:nvPr/>
        </p:nvSpPr>
        <p:spPr>
          <a:xfrm>
            <a:off x="2696388" y="1940984"/>
            <a:ext cx="5571014" cy="3330838"/>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189A80">
              <a:alpha val="80000"/>
            </a:srgbClr>
          </a:solidFill>
          <a:ln>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801" dirty="0"/>
          </a:p>
        </p:txBody>
      </p:sp>
      <p:sp>
        <p:nvSpPr>
          <p:cNvPr id="38" name="Isosceles Triangle 26"/>
          <p:cNvSpPr/>
          <p:nvPr/>
        </p:nvSpPr>
        <p:spPr>
          <a:xfrm>
            <a:off x="1392657" y="2117832"/>
            <a:ext cx="3957016" cy="3153991"/>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34738D">
              <a:alpha val="80000"/>
            </a:srgbClr>
          </a:solidFill>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801" dirty="0"/>
          </a:p>
        </p:txBody>
      </p:sp>
      <p:sp>
        <p:nvSpPr>
          <p:cNvPr id="39" name="Isosceles Triangle 26"/>
          <p:cNvSpPr/>
          <p:nvPr/>
        </p:nvSpPr>
        <p:spPr>
          <a:xfrm>
            <a:off x="2858001" y="4095781"/>
            <a:ext cx="4692550" cy="1176041"/>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EF9D27">
              <a:alpha val="80000"/>
            </a:srgbClr>
          </a:solidFill>
          <a:ln>
            <a:solidFill>
              <a:schemeClr val="bg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801" dirty="0"/>
          </a:p>
        </p:txBody>
      </p:sp>
      <p:sp>
        <p:nvSpPr>
          <p:cNvPr id="53" name="Isosceles Triangle 26"/>
          <p:cNvSpPr/>
          <p:nvPr/>
        </p:nvSpPr>
        <p:spPr>
          <a:xfrm>
            <a:off x="4641481" y="3220299"/>
            <a:ext cx="4692550" cy="2051522"/>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D34132">
              <a:alpha val="80000"/>
            </a:srgbClr>
          </a:solidFill>
          <a:ln>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801" dirty="0"/>
          </a:p>
        </p:txBody>
      </p:sp>
      <p:sp>
        <p:nvSpPr>
          <p:cNvPr id="54" name="Isosceles Triangle 26"/>
          <p:cNvSpPr/>
          <p:nvPr/>
        </p:nvSpPr>
        <p:spPr>
          <a:xfrm>
            <a:off x="6156936" y="2325357"/>
            <a:ext cx="4692550" cy="2946467"/>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564267">
              <a:alpha val="80000"/>
            </a:srgbClr>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801" dirty="0"/>
          </a:p>
        </p:txBody>
      </p:sp>
      <p:sp>
        <p:nvSpPr>
          <p:cNvPr id="55" name="Isosceles Triangle 26"/>
          <p:cNvSpPr/>
          <p:nvPr/>
        </p:nvSpPr>
        <p:spPr>
          <a:xfrm>
            <a:off x="6232601" y="3505915"/>
            <a:ext cx="4524299" cy="1753202"/>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686868">
              <a:alpha val="80000"/>
            </a:srgbClr>
          </a:solidFill>
          <a:ln>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801" dirty="0"/>
          </a:p>
        </p:txBody>
      </p:sp>
      <p:grpSp>
        <p:nvGrpSpPr>
          <p:cNvPr id="25" name="Group 24"/>
          <p:cNvGrpSpPr/>
          <p:nvPr/>
        </p:nvGrpSpPr>
        <p:grpSpPr>
          <a:xfrm>
            <a:off x="3341511" y="258228"/>
            <a:ext cx="5508978" cy="954108"/>
            <a:chOff x="3341511" y="258228"/>
            <a:chExt cx="5508978" cy="954108"/>
          </a:xfrm>
        </p:grpSpPr>
        <p:sp>
          <p:nvSpPr>
            <p:cNvPr id="26" name="TextBox 2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7" name="TextBox 2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cxnSp>
        <p:nvCxnSpPr>
          <p:cNvPr id="5" name="Straight Connector 4"/>
          <p:cNvCxnSpPr/>
          <p:nvPr/>
        </p:nvCxnSpPr>
        <p:spPr>
          <a:xfrm>
            <a:off x="1392656" y="5373713"/>
            <a:ext cx="9512784" cy="0"/>
          </a:xfrm>
          <a:prstGeom prst="line">
            <a:avLst/>
          </a:prstGeom>
          <a:ln w="19050">
            <a:solidFill>
              <a:srgbClr val="4C4F54"/>
            </a:solidFill>
          </a:ln>
        </p:spPr>
        <p:style>
          <a:lnRef idx="1">
            <a:schemeClr val="accent1"/>
          </a:lnRef>
          <a:fillRef idx="0">
            <a:schemeClr val="accent1"/>
          </a:fillRef>
          <a:effectRef idx="0">
            <a:schemeClr val="accent1"/>
          </a:effectRef>
          <a:fontRef idx="minor">
            <a:schemeClr val="tx1"/>
          </a:fontRef>
        </p:style>
      </p:cxnSp>
      <p:pic>
        <p:nvPicPr>
          <p:cNvPr id="28" name="Picture 2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37764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750"/>
                                        <p:tgtEl>
                                          <p:spTgt spid="25"/>
                                        </p:tgtEl>
                                      </p:cBhvr>
                                    </p:animEffect>
                                  </p:childTnLst>
                                </p:cTn>
                              </p:par>
                            </p:childTnLst>
                          </p:cTn>
                        </p:par>
                        <p:par>
                          <p:cTn id="8" fill="hold">
                            <p:stCondLst>
                              <p:cond delay="750"/>
                            </p:stCondLst>
                            <p:childTnLst>
                              <p:par>
                                <p:cTn id="9" presetID="16" presetClass="entr" presetSubtype="2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arn(inVertical)">
                                      <p:cBhvr>
                                        <p:cTn id="11" dur="500"/>
                                        <p:tgtEl>
                                          <p:spTgt spid="5"/>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270"/>
                                        </p:tgtEl>
                                        <p:attrNameLst>
                                          <p:attrName>style.visibility</p:attrName>
                                        </p:attrNameLst>
                                      </p:cBhvr>
                                      <p:to>
                                        <p:strVal val="visible"/>
                                      </p:to>
                                    </p:set>
                                    <p:anim calcmode="lin" valueType="num">
                                      <p:cBhvr additive="base">
                                        <p:cTn id="15" dur="500" fill="hold"/>
                                        <p:tgtEl>
                                          <p:spTgt spid="270"/>
                                        </p:tgtEl>
                                        <p:attrNameLst>
                                          <p:attrName>ppt_x</p:attrName>
                                        </p:attrNameLst>
                                      </p:cBhvr>
                                      <p:tavLst>
                                        <p:tav tm="0">
                                          <p:val>
                                            <p:strVal val="#ppt_x"/>
                                          </p:val>
                                        </p:tav>
                                        <p:tav tm="100000">
                                          <p:val>
                                            <p:strVal val="#ppt_x"/>
                                          </p:val>
                                        </p:tav>
                                      </p:tavLst>
                                    </p:anim>
                                    <p:anim calcmode="lin" valueType="num">
                                      <p:cBhvr additive="base">
                                        <p:cTn id="16" dur="500" fill="hold"/>
                                        <p:tgtEl>
                                          <p:spTgt spid="27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71"/>
                                        </p:tgtEl>
                                        <p:attrNameLst>
                                          <p:attrName>style.visibility</p:attrName>
                                        </p:attrNameLst>
                                      </p:cBhvr>
                                      <p:to>
                                        <p:strVal val="visible"/>
                                      </p:to>
                                    </p:set>
                                    <p:anim calcmode="lin" valueType="num">
                                      <p:cBhvr additive="base">
                                        <p:cTn id="19" dur="500" fill="hold"/>
                                        <p:tgtEl>
                                          <p:spTgt spid="271"/>
                                        </p:tgtEl>
                                        <p:attrNameLst>
                                          <p:attrName>ppt_x</p:attrName>
                                        </p:attrNameLst>
                                      </p:cBhvr>
                                      <p:tavLst>
                                        <p:tav tm="0">
                                          <p:val>
                                            <p:strVal val="#ppt_x"/>
                                          </p:val>
                                        </p:tav>
                                        <p:tav tm="100000">
                                          <p:val>
                                            <p:strVal val="#ppt_x"/>
                                          </p:val>
                                        </p:tav>
                                      </p:tavLst>
                                    </p:anim>
                                    <p:anim calcmode="lin" valueType="num">
                                      <p:cBhvr additive="base">
                                        <p:cTn id="20" dur="500" fill="hold"/>
                                        <p:tgtEl>
                                          <p:spTgt spid="271"/>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2"/>
                                        </p:tgtEl>
                                        <p:attrNameLst>
                                          <p:attrName>style.visibility</p:attrName>
                                        </p:attrNameLst>
                                      </p:cBhvr>
                                      <p:to>
                                        <p:strVal val="visible"/>
                                      </p:to>
                                    </p:set>
                                    <p:anim calcmode="lin" valueType="num">
                                      <p:cBhvr additive="base">
                                        <p:cTn id="23" dur="500" fill="hold"/>
                                        <p:tgtEl>
                                          <p:spTgt spid="272"/>
                                        </p:tgtEl>
                                        <p:attrNameLst>
                                          <p:attrName>ppt_x</p:attrName>
                                        </p:attrNameLst>
                                      </p:cBhvr>
                                      <p:tavLst>
                                        <p:tav tm="0">
                                          <p:val>
                                            <p:strVal val="#ppt_x"/>
                                          </p:val>
                                        </p:tav>
                                        <p:tav tm="100000">
                                          <p:val>
                                            <p:strVal val="#ppt_x"/>
                                          </p:val>
                                        </p:tav>
                                      </p:tavLst>
                                    </p:anim>
                                    <p:anim calcmode="lin" valueType="num">
                                      <p:cBhvr additive="base">
                                        <p:cTn id="24" dur="500" fill="hold"/>
                                        <p:tgtEl>
                                          <p:spTgt spid="272"/>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3"/>
                                        </p:tgtEl>
                                        <p:attrNameLst>
                                          <p:attrName>style.visibility</p:attrName>
                                        </p:attrNameLst>
                                      </p:cBhvr>
                                      <p:to>
                                        <p:strVal val="visible"/>
                                      </p:to>
                                    </p:set>
                                    <p:anim calcmode="lin" valueType="num">
                                      <p:cBhvr additive="base">
                                        <p:cTn id="27" dur="500" fill="hold"/>
                                        <p:tgtEl>
                                          <p:spTgt spid="273"/>
                                        </p:tgtEl>
                                        <p:attrNameLst>
                                          <p:attrName>ppt_x</p:attrName>
                                        </p:attrNameLst>
                                      </p:cBhvr>
                                      <p:tavLst>
                                        <p:tav tm="0">
                                          <p:val>
                                            <p:strVal val="#ppt_x"/>
                                          </p:val>
                                        </p:tav>
                                        <p:tav tm="100000">
                                          <p:val>
                                            <p:strVal val="#ppt_x"/>
                                          </p:val>
                                        </p:tav>
                                      </p:tavLst>
                                    </p:anim>
                                    <p:anim calcmode="lin" valueType="num">
                                      <p:cBhvr additive="base">
                                        <p:cTn id="28" dur="500" fill="hold"/>
                                        <p:tgtEl>
                                          <p:spTgt spid="273"/>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4"/>
                                        </p:tgtEl>
                                        <p:attrNameLst>
                                          <p:attrName>style.visibility</p:attrName>
                                        </p:attrNameLst>
                                      </p:cBhvr>
                                      <p:to>
                                        <p:strVal val="visible"/>
                                      </p:to>
                                    </p:set>
                                    <p:anim calcmode="lin" valueType="num">
                                      <p:cBhvr additive="base">
                                        <p:cTn id="31" dur="500" fill="hold"/>
                                        <p:tgtEl>
                                          <p:spTgt spid="274"/>
                                        </p:tgtEl>
                                        <p:attrNameLst>
                                          <p:attrName>ppt_x</p:attrName>
                                        </p:attrNameLst>
                                      </p:cBhvr>
                                      <p:tavLst>
                                        <p:tav tm="0">
                                          <p:val>
                                            <p:strVal val="#ppt_x"/>
                                          </p:val>
                                        </p:tav>
                                        <p:tav tm="100000">
                                          <p:val>
                                            <p:strVal val="#ppt_x"/>
                                          </p:val>
                                        </p:tav>
                                      </p:tavLst>
                                    </p:anim>
                                    <p:anim calcmode="lin" valueType="num">
                                      <p:cBhvr additive="base">
                                        <p:cTn id="32" dur="500" fill="hold"/>
                                        <p:tgtEl>
                                          <p:spTgt spid="274"/>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37" presetClass="entr" presetSubtype="0" fill="hold" grpId="0" nodeType="afterEffect">
                                  <p:stCondLst>
                                    <p:cond delay="0"/>
                                  </p:stCondLst>
                                  <p:childTnLst>
                                    <p:set>
                                      <p:cBhvr>
                                        <p:cTn id="35" dur="1" fill="hold">
                                          <p:stCondLst>
                                            <p:cond delay="0"/>
                                          </p:stCondLst>
                                        </p:cTn>
                                        <p:tgtEl>
                                          <p:spTgt spid="334"/>
                                        </p:tgtEl>
                                        <p:attrNameLst>
                                          <p:attrName>style.visibility</p:attrName>
                                        </p:attrNameLst>
                                      </p:cBhvr>
                                      <p:to>
                                        <p:strVal val="visible"/>
                                      </p:to>
                                    </p:set>
                                    <p:animEffect transition="in" filter="fade">
                                      <p:cBhvr>
                                        <p:cTn id="36" dur="250"/>
                                        <p:tgtEl>
                                          <p:spTgt spid="334"/>
                                        </p:tgtEl>
                                      </p:cBhvr>
                                    </p:animEffect>
                                    <p:anim calcmode="lin" valueType="num">
                                      <p:cBhvr>
                                        <p:cTn id="37" dur="250" fill="hold"/>
                                        <p:tgtEl>
                                          <p:spTgt spid="334"/>
                                        </p:tgtEl>
                                        <p:attrNameLst>
                                          <p:attrName>ppt_x</p:attrName>
                                        </p:attrNameLst>
                                      </p:cBhvr>
                                      <p:tavLst>
                                        <p:tav tm="0">
                                          <p:val>
                                            <p:strVal val="#ppt_x"/>
                                          </p:val>
                                        </p:tav>
                                        <p:tav tm="100000">
                                          <p:val>
                                            <p:strVal val="#ppt_x"/>
                                          </p:val>
                                        </p:tav>
                                      </p:tavLst>
                                    </p:anim>
                                    <p:anim calcmode="lin" valueType="num">
                                      <p:cBhvr>
                                        <p:cTn id="38" dur="225" decel="100000" fill="hold"/>
                                        <p:tgtEl>
                                          <p:spTgt spid="334"/>
                                        </p:tgtEl>
                                        <p:attrNameLst>
                                          <p:attrName>ppt_y</p:attrName>
                                        </p:attrNameLst>
                                      </p:cBhvr>
                                      <p:tavLst>
                                        <p:tav tm="0">
                                          <p:val>
                                            <p:strVal val="#ppt_y+1"/>
                                          </p:val>
                                        </p:tav>
                                        <p:tav tm="100000">
                                          <p:val>
                                            <p:strVal val="#ppt_y-.03"/>
                                          </p:val>
                                        </p:tav>
                                      </p:tavLst>
                                    </p:anim>
                                    <p:anim calcmode="lin" valueType="num">
                                      <p:cBhvr>
                                        <p:cTn id="39" dur="25" accel="100000" fill="hold">
                                          <p:stCondLst>
                                            <p:cond delay="225"/>
                                          </p:stCondLst>
                                        </p:cTn>
                                        <p:tgtEl>
                                          <p:spTgt spid="334"/>
                                        </p:tgtEl>
                                        <p:attrNameLst>
                                          <p:attrName>ppt_y</p:attrName>
                                        </p:attrNameLst>
                                      </p:cBhvr>
                                      <p:tavLst>
                                        <p:tav tm="0">
                                          <p:val>
                                            <p:strVal val="#ppt_y-.03"/>
                                          </p:val>
                                        </p:tav>
                                        <p:tav tm="100000">
                                          <p:val>
                                            <p:strVal val="#ppt_y"/>
                                          </p:val>
                                        </p:tav>
                                      </p:tavLst>
                                    </p:anim>
                                  </p:childTnLst>
                                </p:cTn>
                              </p:par>
                            </p:childTnLst>
                          </p:cTn>
                        </p:par>
                        <p:par>
                          <p:cTn id="40" fill="hold">
                            <p:stCondLst>
                              <p:cond delay="2000"/>
                            </p:stCondLst>
                            <p:childTnLst>
                              <p:par>
                                <p:cTn id="41" presetID="37" presetClass="entr" presetSubtype="0" fill="hold" grpId="0" nodeType="afterEffect">
                                  <p:stCondLst>
                                    <p:cond delay="0"/>
                                  </p:stCondLst>
                                  <p:childTnLst>
                                    <p:set>
                                      <p:cBhvr>
                                        <p:cTn id="42" dur="1" fill="hold">
                                          <p:stCondLst>
                                            <p:cond delay="0"/>
                                          </p:stCondLst>
                                        </p:cTn>
                                        <p:tgtEl>
                                          <p:spTgt spid="335"/>
                                        </p:tgtEl>
                                        <p:attrNameLst>
                                          <p:attrName>style.visibility</p:attrName>
                                        </p:attrNameLst>
                                      </p:cBhvr>
                                      <p:to>
                                        <p:strVal val="visible"/>
                                      </p:to>
                                    </p:set>
                                    <p:animEffect transition="in" filter="fade">
                                      <p:cBhvr>
                                        <p:cTn id="43" dur="250"/>
                                        <p:tgtEl>
                                          <p:spTgt spid="335"/>
                                        </p:tgtEl>
                                      </p:cBhvr>
                                    </p:animEffect>
                                    <p:anim calcmode="lin" valueType="num">
                                      <p:cBhvr>
                                        <p:cTn id="44" dur="250" fill="hold"/>
                                        <p:tgtEl>
                                          <p:spTgt spid="335"/>
                                        </p:tgtEl>
                                        <p:attrNameLst>
                                          <p:attrName>ppt_x</p:attrName>
                                        </p:attrNameLst>
                                      </p:cBhvr>
                                      <p:tavLst>
                                        <p:tav tm="0">
                                          <p:val>
                                            <p:strVal val="#ppt_x"/>
                                          </p:val>
                                        </p:tav>
                                        <p:tav tm="100000">
                                          <p:val>
                                            <p:strVal val="#ppt_x"/>
                                          </p:val>
                                        </p:tav>
                                      </p:tavLst>
                                    </p:anim>
                                    <p:anim calcmode="lin" valueType="num">
                                      <p:cBhvr>
                                        <p:cTn id="45" dur="225" decel="100000" fill="hold"/>
                                        <p:tgtEl>
                                          <p:spTgt spid="335"/>
                                        </p:tgtEl>
                                        <p:attrNameLst>
                                          <p:attrName>ppt_y</p:attrName>
                                        </p:attrNameLst>
                                      </p:cBhvr>
                                      <p:tavLst>
                                        <p:tav tm="0">
                                          <p:val>
                                            <p:strVal val="#ppt_y+1"/>
                                          </p:val>
                                        </p:tav>
                                        <p:tav tm="100000">
                                          <p:val>
                                            <p:strVal val="#ppt_y-.03"/>
                                          </p:val>
                                        </p:tav>
                                      </p:tavLst>
                                    </p:anim>
                                    <p:anim calcmode="lin" valueType="num">
                                      <p:cBhvr>
                                        <p:cTn id="46" dur="25" accel="100000" fill="hold">
                                          <p:stCondLst>
                                            <p:cond delay="225"/>
                                          </p:stCondLst>
                                        </p:cTn>
                                        <p:tgtEl>
                                          <p:spTgt spid="335"/>
                                        </p:tgtEl>
                                        <p:attrNameLst>
                                          <p:attrName>ppt_y</p:attrName>
                                        </p:attrNameLst>
                                      </p:cBhvr>
                                      <p:tavLst>
                                        <p:tav tm="0">
                                          <p:val>
                                            <p:strVal val="#ppt_y-.03"/>
                                          </p:val>
                                        </p:tav>
                                        <p:tav tm="100000">
                                          <p:val>
                                            <p:strVal val="#ppt_y"/>
                                          </p:val>
                                        </p:tav>
                                      </p:tavLst>
                                    </p:anim>
                                  </p:childTnLst>
                                </p:cTn>
                              </p:par>
                            </p:childTnLst>
                          </p:cTn>
                        </p:par>
                        <p:par>
                          <p:cTn id="47" fill="hold">
                            <p:stCondLst>
                              <p:cond delay="2250"/>
                            </p:stCondLst>
                            <p:childTnLst>
                              <p:par>
                                <p:cTn id="48" presetID="37" presetClass="entr" presetSubtype="0" fill="hold" grpId="0" nodeType="afterEffect">
                                  <p:stCondLst>
                                    <p:cond delay="0"/>
                                  </p:stCondLst>
                                  <p:childTnLst>
                                    <p:set>
                                      <p:cBhvr>
                                        <p:cTn id="49" dur="1" fill="hold">
                                          <p:stCondLst>
                                            <p:cond delay="0"/>
                                          </p:stCondLst>
                                        </p:cTn>
                                        <p:tgtEl>
                                          <p:spTgt spid="336"/>
                                        </p:tgtEl>
                                        <p:attrNameLst>
                                          <p:attrName>style.visibility</p:attrName>
                                        </p:attrNameLst>
                                      </p:cBhvr>
                                      <p:to>
                                        <p:strVal val="visible"/>
                                      </p:to>
                                    </p:set>
                                    <p:animEffect transition="in" filter="fade">
                                      <p:cBhvr>
                                        <p:cTn id="50" dur="250"/>
                                        <p:tgtEl>
                                          <p:spTgt spid="336"/>
                                        </p:tgtEl>
                                      </p:cBhvr>
                                    </p:animEffect>
                                    <p:anim calcmode="lin" valueType="num">
                                      <p:cBhvr>
                                        <p:cTn id="51" dur="250" fill="hold"/>
                                        <p:tgtEl>
                                          <p:spTgt spid="336"/>
                                        </p:tgtEl>
                                        <p:attrNameLst>
                                          <p:attrName>ppt_x</p:attrName>
                                        </p:attrNameLst>
                                      </p:cBhvr>
                                      <p:tavLst>
                                        <p:tav tm="0">
                                          <p:val>
                                            <p:strVal val="#ppt_x"/>
                                          </p:val>
                                        </p:tav>
                                        <p:tav tm="100000">
                                          <p:val>
                                            <p:strVal val="#ppt_x"/>
                                          </p:val>
                                        </p:tav>
                                      </p:tavLst>
                                    </p:anim>
                                    <p:anim calcmode="lin" valueType="num">
                                      <p:cBhvr>
                                        <p:cTn id="52" dur="225" decel="100000" fill="hold"/>
                                        <p:tgtEl>
                                          <p:spTgt spid="336"/>
                                        </p:tgtEl>
                                        <p:attrNameLst>
                                          <p:attrName>ppt_y</p:attrName>
                                        </p:attrNameLst>
                                      </p:cBhvr>
                                      <p:tavLst>
                                        <p:tav tm="0">
                                          <p:val>
                                            <p:strVal val="#ppt_y+1"/>
                                          </p:val>
                                        </p:tav>
                                        <p:tav tm="100000">
                                          <p:val>
                                            <p:strVal val="#ppt_y-.03"/>
                                          </p:val>
                                        </p:tav>
                                      </p:tavLst>
                                    </p:anim>
                                    <p:anim calcmode="lin" valueType="num">
                                      <p:cBhvr>
                                        <p:cTn id="53" dur="25" accel="100000" fill="hold">
                                          <p:stCondLst>
                                            <p:cond delay="225"/>
                                          </p:stCondLst>
                                        </p:cTn>
                                        <p:tgtEl>
                                          <p:spTgt spid="336"/>
                                        </p:tgtEl>
                                        <p:attrNameLst>
                                          <p:attrName>ppt_y</p:attrName>
                                        </p:attrNameLst>
                                      </p:cBhvr>
                                      <p:tavLst>
                                        <p:tav tm="0">
                                          <p:val>
                                            <p:strVal val="#ppt_y-.03"/>
                                          </p:val>
                                        </p:tav>
                                        <p:tav tm="100000">
                                          <p:val>
                                            <p:strVal val="#ppt_y"/>
                                          </p:val>
                                        </p:tav>
                                      </p:tavLst>
                                    </p:anim>
                                  </p:childTnLst>
                                </p:cTn>
                              </p:par>
                            </p:childTnLst>
                          </p:cTn>
                        </p:par>
                        <p:par>
                          <p:cTn id="54" fill="hold">
                            <p:stCondLst>
                              <p:cond delay="2500"/>
                            </p:stCondLst>
                            <p:childTnLst>
                              <p:par>
                                <p:cTn id="55" presetID="37" presetClass="entr" presetSubtype="0" fill="hold" grpId="0" nodeType="afterEffect">
                                  <p:stCondLst>
                                    <p:cond delay="0"/>
                                  </p:stCondLst>
                                  <p:childTnLst>
                                    <p:set>
                                      <p:cBhvr>
                                        <p:cTn id="56" dur="1" fill="hold">
                                          <p:stCondLst>
                                            <p:cond delay="0"/>
                                          </p:stCondLst>
                                        </p:cTn>
                                        <p:tgtEl>
                                          <p:spTgt spid="337"/>
                                        </p:tgtEl>
                                        <p:attrNameLst>
                                          <p:attrName>style.visibility</p:attrName>
                                        </p:attrNameLst>
                                      </p:cBhvr>
                                      <p:to>
                                        <p:strVal val="visible"/>
                                      </p:to>
                                    </p:set>
                                    <p:animEffect transition="in" filter="fade">
                                      <p:cBhvr>
                                        <p:cTn id="57" dur="250"/>
                                        <p:tgtEl>
                                          <p:spTgt spid="337"/>
                                        </p:tgtEl>
                                      </p:cBhvr>
                                    </p:animEffect>
                                    <p:anim calcmode="lin" valueType="num">
                                      <p:cBhvr>
                                        <p:cTn id="58" dur="250" fill="hold"/>
                                        <p:tgtEl>
                                          <p:spTgt spid="337"/>
                                        </p:tgtEl>
                                        <p:attrNameLst>
                                          <p:attrName>ppt_x</p:attrName>
                                        </p:attrNameLst>
                                      </p:cBhvr>
                                      <p:tavLst>
                                        <p:tav tm="0">
                                          <p:val>
                                            <p:strVal val="#ppt_x"/>
                                          </p:val>
                                        </p:tav>
                                        <p:tav tm="100000">
                                          <p:val>
                                            <p:strVal val="#ppt_x"/>
                                          </p:val>
                                        </p:tav>
                                      </p:tavLst>
                                    </p:anim>
                                    <p:anim calcmode="lin" valueType="num">
                                      <p:cBhvr>
                                        <p:cTn id="59" dur="225" decel="100000" fill="hold"/>
                                        <p:tgtEl>
                                          <p:spTgt spid="337"/>
                                        </p:tgtEl>
                                        <p:attrNameLst>
                                          <p:attrName>ppt_y</p:attrName>
                                        </p:attrNameLst>
                                      </p:cBhvr>
                                      <p:tavLst>
                                        <p:tav tm="0">
                                          <p:val>
                                            <p:strVal val="#ppt_y+1"/>
                                          </p:val>
                                        </p:tav>
                                        <p:tav tm="100000">
                                          <p:val>
                                            <p:strVal val="#ppt_y-.03"/>
                                          </p:val>
                                        </p:tav>
                                      </p:tavLst>
                                    </p:anim>
                                    <p:anim calcmode="lin" valueType="num">
                                      <p:cBhvr>
                                        <p:cTn id="60" dur="25" accel="100000" fill="hold">
                                          <p:stCondLst>
                                            <p:cond delay="225"/>
                                          </p:stCondLst>
                                        </p:cTn>
                                        <p:tgtEl>
                                          <p:spTgt spid="337"/>
                                        </p:tgtEl>
                                        <p:attrNameLst>
                                          <p:attrName>ppt_y</p:attrName>
                                        </p:attrNameLst>
                                      </p:cBhvr>
                                      <p:tavLst>
                                        <p:tav tm="0">
                                          <p:val>
                                            <p:strVal val="#ppt_y-.03"/>
                                          </p:val>
                                        </p:tav>
                                        <p:tav tm="100000">
                                          <p:val>
                                            <p:strVal val="#ppt_y"/>
                                          </p:val>
                                        </p:tav>
                                      </p:tavLst>
                                    </p:anim>
                                  </p:childTnLst>
                                </p:cTn>
                              </p:par>
                            </p:childTnLst>
                          </p:cTn>
                        </p:par>
                        <p:par>
                          <p:cTn id="61" fill="hold">
                            <p:stCondLst>
                              <p:cond delay="2750"/>
                            </p:stCondLst>
                            <p:childTnLst>
                              <p:par>
                                <p:cTn id="62" presetID="37" presetClass="entr" presetSubtype="0" fill="hold" grpId="0" nodeType="afterEffect">
                                  <p:stCondLst>
                                    <p:cond delay="0"/>
                                  </p:stCondLst>
                                  <p:childTnLst>
                                    <p:set>
                                      <p:cBhvr>
                                        <p:cTn id="63" dur="1" fill="hold">
                                          <p:stCondLst>
                                            <p:cond delay="0"/>
                                          </p:stCondLst>
                                        </p:cTn>
                                        <p:tgtEl>
                                          <p:spTgt spid="338"/>
                                        </p:tgtEl>
                                        <p:attrNameLst>
                                          <p:attrName>style.visibility</p:attrName>
                                        </p:attrNameLst>
                                      </p:cBhvr>
                                      <p:to>
                                        <p:strVal val="visible"/>
                                      </p:to>
                                    </p:set>
                                    <p:animEffect transition="in" filter="fade">
                                      <p:cBhvr>
                                        <p:cTn id="64" dur="250"/>
                                        <p:tgtEl>
                                          <p:spTgt spid="338"/>
                                        </p:tgtEl>
                                      </p:cBhvr>
                                    </p:animEffect>
                                    <p:anim calcmode="lin" valueType="num">
                                      <p:cBhvr>
                                        <p:cTn id="65" dur="250" fill="hold"/>
                                        <p:tgtEl>
                                          <p:spTgt spid="338"/>
                                        </p:tgtEl>
                                        <p:attrNameLst>
                                          <p:attrName>ppt_x</p:attrName>
                                        </p:attrNameLst>
                                      </p:cBhvr>
                                      <p:tavLst>
                                        <p:tav tm="0">
                                          <p:val>
                                            <p:strVal val="#ppt_x"/>
                                          </p:val>
                                        </p:tav>
                                        <p:tav tm="100000">
                                          <p:val>
                                            <p:strVal val="#ppt_x"/>
                                          </p:val>
                                        </p:tav>
                                      </p:tavLst>
                                    </p:anim>
                                    <p:anim calcmode="lin" valueType="num">
                                      <p:cBhvr>
                                        <p:cTn id="66" dur="225" decel="100000" fill="hold"/>
                                        <p:tgtEl>
                                          <p:spTgt spid="338"/>
                                        </p:tgtEl>
                                        <p:attrNameLst>
                                          <p:attrName>ppt_y</p:attrName>
                                        </p:attrNameLst>
                                      </p:cBhvr>
                                      <p:tavLst>
                                        <p:tav tm="0">
                                          <p:val>
                                            <p:strVal val="#ppt_y+1"/>
                                          </p:val>
                                        </p:tav>
                                        <p:tav tm="100000">
                                          <p:val>
                                            <p:strVal val="#ppt_y-.03"/>
                                          </p:val>
                                        </p:tav>
                                      </p:tavLst>
                                    </p:anim>
                                    <p:anim calcmode="lin" valueType="num">
                                      <p:cBhvr>
                                        <p:cTn id="67" dur="25" accel="100000" fill="hold">
                                          <p:stCondLst>
                                            <p:cond delay="225"/>
                                          </p:stCondLst>
                                        </p:cTn>
                                        <p:tgtEl>
                                          <p:spTgt spid="338"/>
                                        </p:tgtEl>
                                        <p:attrNameLst>
                                          <p:attrName>ppt_y</p:attrName>
                                        </p:attrNameLst>
                                      </p:cBhvr>
                                      <p:tavLst>
                                        <p:tav tm="0">
                                          <p:val>
                                            <p:strVal val="#ppt_y-.03"/>
                                          </p:val>
                                        </p:tav>
                                        <p:tav tm="100000">
                                          <p:val>
                                            <p:strVal val="#ppt_y"/>
                                          </p:val>
                                        </p:tav>
                                      </p:tavLst>
                                    </p:anim>
                                  </p:childTnLst>
                                </p:cTn>
                              </p:par>
                            </p:childTnLst>
                          </p:cTn>
                        </p:par>
                        <p:par>
                          <p:cTn id="68" fill="hold">
                            <p:stCondLst>
                              <p:cond delay="3000"/>
                            </p:stCondLst>
                            <p:childTnLst>
                              <p:par>
                                <p:cTn id="69" presetID="37" presetClass="entr" presetSubtype="0" fill="hold" grpId="0" nodeType="afterEffect">
                                  <p:stCondLst>
                                    <p:cond delay="0"/>
                                  </p:stCondLst>
                                  <p:childTnLst>
                                    <p:set>
                                      <p:cBhvr>
                                        <p:cTn id="70" dur="1" fill="hold">
                                          <p:stCondLst>
                                            <p:cond delay="0"/>
                                          </p:stCondLst>
                                        </p:cTn>
                                        <p:tgtEl>
                                          <p:spTgt spid="339"/>
                                        </p:tgtEl>
                                        <p:attrNameLst>
                                          <p:attrName>style.visibility</p:attrName>
                                        </p:attrNameLst>
                                      </p:cBhvr>
                                      <p:to>
                                        <p:strVal val="visible"/>
                                      </p:to>
                                    </p:set>
                                    <p:animEffect transition="in" filter="fade">
                                      <p:cBhvr>
                                        <p:cTn id="71" dur="250"/>
                                        <p:tgtEl>
                                          <p:spTgt spid="339"/>
                                        </p:tgtEl>
                                      </p:cBhvr>
                                    </p:animEffect>
                                    <p:anim calcmode="lin" valueType="num">
                                      <p:cBhvr>
                                        <p:cTn id="72" dur="250" fill="hold"/>
                                        <p:tgtEl>
                                          <p:spTgt spid="339"/>
                                        </p:tgtEl>
                                        <p:attrNameLst>
                                          <p:attrName>ppt_x</p:attrName>
                                        </p:attrNameLst>
                                      </p:cBhvr>
                                      <p:tavLst>
                                        <p:tav tm="0">
                                          <p:val>
                                            <p:strVal val="#ppt_x"/>
                                          </p:val>
                                        </p:tav>
                                        <p:tav tm="100000">
                                          <p:val>
                                            <p:strVal val="#ppt_x"/>
                                          </p:val>
                                        </p:tav>
                                      </p:tavLst>
                                    </p:anim>
                                    <p:anim calcmode="lin" valueType="num">
                                      <p:cBhvr>
                                        <p:cTn id="73" dur="225" decel="100000" fill="hold"/>
                                        <p:tgtEl>
                                          <p:spTgt spid="339"/>
                                        </p:tgtEl>
                                        <p:attrNameLst>
                                          <p:attrName>ppt_y</p:attrName>
                                        </p:attrNameLst>
                                      </p:cBhvr>
                                      <p:tavLst>
                                        <p:tav tm="0">
                                          <p:val>
                                            <p:strVal val="#ppt_y+1"/>
                                          </p:val>
                                        </p:tav>
                                        <p:tav tm="100000">
                                          <p:val>
                                            <p:strVal val="#ppt_y-.03"/>
                                          </p:val>
                                        </p:tav>
                                      </p:tavLst>
                                    </p:anim>
                                    <p:anim calcmode="lin" valueType="num">
                                      <p:cBhvr>
                                        <p:cTn id="74" dur="25" accel="100000" fill="hold">
                                          <p:stCondLst>
                                            <p:cond delay="225"/>
                                          </p:stCondLst>
                                        </p:cTn>
                                        <p:tgtEl>
                                          <p:spTgt spid="339"/>
                                        </p:tgtEl>
                                        <p:attrNameLst>
                                          <p:attrName>ppt_y</p:attrName>
                                        </p:attrNameLst>
                                      </p:cBhvr>
                                      <p:tavLst>
                                        <p:tav tm="0">
                                          <p:val>
                                            <p:strVal val="#ppt_y-.03"/>
                                          </p:val>
                                        </p:tav>
                                        <p:tav tm="100000">
                                          <p:val>
                                            <p:strVal val="#ppt_y"/>
                                          </p:val>
                                        </p:tav>
                                      </p:tavLst>
                                    </p:anim>
                                  </p:childTnLst>
                                </p:cTn>
                              </p:par>
                            </p:childTnLst>
                          </p:cTn>
                        </p:par>
                        <p:par>
                          <p:cTn id="75" fill="hold">
                            <p:stCondLst>
                              <p:cond delay="3250"/>
                            </p:stCondLst>
                            <p:childTnLst>
                              <p:par>
                                <p:cTn id="76" presetID="37" presetClass="entr" presetSubtype="0" fill="hold" grpId="0" nodeType="afterEffect">
                                  <p:stCondLst>
                                    <p:cond delay="0"/>
                                  </p:stCondLst>
                                  <p:childTnLst>
                                    <p:set>
                                      <p:cBhvr>
                                        <p:cTn id="77" dur="1" fill="hold">
                                          <p:stCondLst>
                                            <p:cond delay="0"/>
                                          </p:stCondLst>
                                        </p:cTn>
                                        <p:tgtEl>
                                          <p:spTgt spid="340"/>
                                        </p:tgtEl>
                                        <p:attrNameLst>
                                          <p:attrName>style.visibility</p:attrName>
                                        </p:attrNameLst>
                                      </p:cBhvr>
                                      <p:to>
                                        <p:strVal val="visible"/>
                                      </p:to>
                                    </p:set>
                                    <p:animEffect transition="in" filter="fade">
                                      <p:cBhvr>
                                        <p:cTn id="78" dur="250"/>
                                        <p:tgtEl>
                                          <p:spTgt spid="340"/>
                                        </p:tgtEl>
                                      </p:cBhvr>
                                    </p:animEffect>
                                    <p:anim calcmode="lin" valueType="num">
                                      <p:cBhvr>
                                        <p:cTn id="79" dur="250" fill="hold"/>
                                        <p:tgtEl>
                                          <p:spTgt spid="340"/>
                                        </p:tgtEl>
                                        <p:attrNameLst>
                                          <p:attrName>ppt_x</p:attrName>
                                        </p:attrNameLst>
                                      </p:cBhvr>
                                      <p:tavLst>
                                        <p:tav tm="0">
                                          <p:val>
                                            <p:strVal val="#ppt_x"/>
                                          </p:val>
                                        </p:tav>
                                        <p:tav tm="100000">
                                          <p:val>
                                            <p:strVal val="#ppt_x"/>
                                          </p:val>
                                        </p:tav>
                                      </p:tavLst>
                                    </p:anim>
                                    <p:anim calcmode="lin" valueType="num">
                                      <p:cBhvr>
                                        <p:cTn id="80" dur="225" decel="100000" fill="hold"/>
                                        <p:tgtEl>
                                          <p:spTgt spid="340"/>
                                        </p:tgtEl>
                                        <p:attrNameLst>
                                          <p:attrName>ppt_y</p:attrName>
                                        </p:attrNameLst>
                                      </p:cBhvr>
                                      <p:tavLst>
                                        <p:tav tm="0">
                                          <p:val>
                                            <p:strVal val="#ppt_y+1"/>
                                          </p:val>
                                        </p:tav>
                                        <p:tav tm="100000">
                                          <p:val>
                                            <p:strVal val="#ppt_y-.03"/>
                                          </p:val>
                                        </p:tav>
                                      </p:tavLst>
                                    </p:anim>
                                    <p:anim calcmode="lin" valueType="num">
                                      <p:cBhvr>
                                        <p:cTn id="81" dur="25" accel="100000" fill="hold">
                                          <p:stCondLst>
                                            <p:cond delay="225"/>
                                          </p:stCondLst>
                                        </p:cTn>
                                        <p:tgtEl>
                                          <p:spTgt spid="340"/>
                                        </p:tgtEl>
                                        <p:attrNameLst>
                                          <p:attrName>ppt_y</p:attrName>
                                        </p:attrNameLst>
                                      </p:cBhvr>
                                      <p:tavLst>
                                        <p:tav tm="0">
                                          <p:val>
                                            <p:strVal val="#ppt_y-.03"/>
                                          </p:val>
                                        </p:tav>
                                        <p:tav tm="100000">
                                          <p:val>
                                            <p:strVal val="#ppt_y"/>
                                          </p:val>
                                        </p:tav>
                                      </p:tavLst>
                                    </p:anim>
                                  </p:childTnLst>
                                </p:cTn>
                              </p:par>
                            </p:childTnLst>
                          </p:cTn>
                        </p:par>
                        <p:par>
                          <p:cTn id="82" fill="hold">
                            <p:stCondLst>
                              <p:cond delay="3500"/>
                            </p:stCondLst>
                            <p:childTnLst>
                              <p:par>
                                <p:cTn id="83" presetID="37" presetClass="entr" presetSubtype="0" fill="hold" grpId="0" nodeType="afterEffect">
                                  <p:stCondLst>
                                    <p:cond delay="0"/>
                                  </p:stCondLst>
                                  <p:childTnLst>
                                    <p:set>
                                      <p:cBhvr>
                                        <p:cTn id="84" dur="1" fill="hold">
                                          <p:stCondLst>
                                            <p:cond delay="0"/>
                                          </p:stCondLst>
                                        </p:cTn>
                                        <p:tgtEl>
                                          <p:spTgt spid="341"/>
                                        </p:tgtEl>
                                        <p:attrNameLst>
                                          <p:attrName>style.visibility</p:attrName>
                                        </p:attrNameLst>
                                      </p:cBhvr>
                                      <p:to>
                                        <p:strVal val="visible"/>
                                      </p:to>
                                    </p:set>
                                    <p:animEffect transition="in" filter="fade">
                                      <p:cBhvr>
                                        <p:cTn id="85" dur="250"/>
                                        <p:tgtEl>
                                          <p:spTgt spid="341"/>
                                        </p:tgtEl>
                                      </p:cBhvr>
                                    </p:animEffect>
                                    <p:anim calcmode="lin" valueType="num">
                                      <p:cBhvr>
                                        <p:cTn id="86" dur="250" fill="hold"/>
                                        <p:tgtEl>
                                          <p:spTgt spid="341"/>
                                        </p:tgtEl>
                                        <p:attrNameLst>
                                          <p:attrName>ppt_x</p:attrName>
                                        </p:attrNameLst>
                                      </p:cBhvr>
                                      <p:tavLst>
                                        <p:tav tm="0">
                                          <p:val>
                                            <p:strVal val="#ppt_x"/>
                                          </p:val>
                                        </p:tav>
                                        <p:tav tm="100000">
                                          <p:val>
                                            <p:strVal val="#ppt_x"/>
                                          </p:val>
                                        </p:tav>
                                      </p:tavLst>
                                    </p:anim>
                                    <p:anim calcmode="lin" valueType="num">
                                      <p:cBhvr>
                                        <p:cTn id="87" dur="225" decel="100000" fill="hold"/>
                                        <p:tgtEl>
                                          <p:spTgt spid="341"/>
                                        </p:tgtEl>
                                        <p:attrNameLst>
                                          <p:attrName>ppt_y</p:attrName>
                                        </p:attrNameLst>
                                      </p:cBhvr>
                                      <p:tavLst>
                                        <p:tav tm="0">
                                          <p:val>
                                            <p:strVal val="#ppt_y+1"/>
                                          </p:val>
                                        </p:tav>
                                        <p:tav tm="100000">
                                          <p:val>
                                            <p:strVal val="#ppt_y-.03"/>
                                          </p:val>
                                        </p:tav>
                                      </p:tavLst>
                                    </p:anim>
                                    <p:anim calcmode="lin" valueType="num">
                                      <p:cBhvr>
                                        <p:cTn id="88" dur="25" accel="100000" fill="hold">
                                          <p:stCondLst>
                                            <p:cond delay="225"/>
                                          </p:stCondLst>
                                        </p:cTn>
                                        <p:tgtEl>
                                          <p:spTgt spid="341"/>
                                        </p:tgtEl>
                                        <p:attrNameLst>
                                          <p:attrName>ppt_y</p:attrName>
                                        </p:attrNameLst>
                                      </p:cBhvr>
                                      <p:tavLst>
                                        <p:tav tm="0">
                                          <p:val>
                                            <p:strVal val="#ppt_y-.03"/>
                                          </p:val>
                                        </p:tav>
                                        <p:tav tm="100000">
                                          <p:val>
                                            <p:strVal val="#ppt_y"/>
                                          </p:val>
                                        </p:tav>
                                      </p:tavLst>
                                    </p:anim>
                                  </p:childTnLst>
                                </p:cTn>
                              </p:par>
                            </p:childTnLst>
                          </p:cTn>
                        </p:par>
                        <p:par>
                          <p:cTn id="89" fill="hold">
                            <p:stCondLst>
                              <p:cond delay="3750"/>
                            </p:stCondLst>
                            <p:childTnLst>
                              <p:par>
                                <p:cTn id="90" presetID="37" presetClass="entr" presetSubtype="0" fill="hold" grpId="0" nodeType="afterEffect">
                                  <p:stCondLst>
                                    <p:cond delay="0"/>
                                  </p:stCondLst>
                                  <p:childTnLst>
                                    <p:set>
                                      <p:cBhvr>
                                        <p:cTn id="91" dur="1" fill="hold">
                                          <p:stCondLst>
                                            <p:cond delay="0"/>
                                          </p:stCondLst>
                                        </p:cTn>
                                        <p:tgtEl>
                                          <p:spTgt spid="342"/>
                                        </p:tgtEl>
                                        <p:attrNameLst>
                                          <p:attrName>style.visibility</p:attrName>
                                        </p:attrNameLst>
                                      </p:cBhvr>
                                      <p:to>
                                        <p:strVal val="visible"/>
                                      </p:to>
                                    </p:set>
                                    <p:animEffect transition="in" filter="fade">
                                      <p:cBhvr>
                                        <p:cTn id="92" dur="250"/>
                                        <p:tgtEl>
                                          <p:spTgt spid="342"/>
                                        </p:tgtEl>
                                      </p:cBhvr>
                                    </p:animEffect>
                                    <p:anim calcmode="lin" valueType="num">
                                      <p:cBhvr>
                                        <p:cTn id="93" dur="250" fill="hold"/>
                                        <p:tgtEl>
                                          <p:spTgt spid="342"/>
                                        </p:tgtEl>
                                        <p:attrNameLst>
                                          <p:attrName>ppt_x</p:attrName>
                                        </p:attrNameLst>
                                      </p:cBhvr>
                                      <p:tavLst>
                                        <p:tav tm="0">
                                          <p:val>
                                            <p:strVal val="#ppt_x"/>
                                          </p:val>
                                        </p:tav>
                                        <p:tav tm="100000">
                                          <p:val>
                                            <p:strVal val="#ppt_x"/>
                                          </p:val>
                                        </p:tav>
                                      </p:tavLst>
                                    </p:anim>
                                    <p:anim calcmode="lin" valueType="num">
                                      <p:cBhvr>
                                        <p:cTn id="94" dur="225" decel="100000" fill="hold"/>
                                        <p:tgtEl>
                                          <p:spTgt spid="342"/>
                                        </p:tgtEl>
                                        <p:attrNameLst>
                                          <p:attrName>ppt_y</p:attrName>
                                        </p:attrNameLst>
                                      </p:cBhvr>
                                      <p:tavLst>
                                        <p:tav tm="0">
                                          <p:val>
                                            <p:strVal val="#ppt_y+1"/>
                                          </p:val>
                                        </p:tav>
                                        <p:tav tm="100000">
                                          <p:val>
                                            <p:strVal val="#ppt_y-.03"/>
                                          </p:val>
                                        </p:tav>
                                      </p:tavLst>
                                    </p:anim>
                                    <p:anim calcmode="lin" valueType="num">
                                      <p:cBhvr>
                                        <p:cTn id="95" dur="25" accel="100000" fill="hold">
                                          <p:stCondLst>
                                            <p:cond delay="225"/>
                                          </p:stCondLst>
                                        </p:cTn>
                                        <p:tgtEl>
                                          <p:spTgt spid="342"/>
                                        </p:tgtEl>
                                        <p:attrNameLst>
                                          <p:attrName>ppt_y</p:attrName>
                                        </p:attrNameLst>
                                      </p:cBhvr>
                                      <p:tavLst>
                                        <p:tav tm="0">
                                          <p:val>
                                            <p:strVal val="#ppt_y-.03"/>
                                          </p:val>
                                        </p:tav>
                                        <p:tav tm="100000">
                                          <p:val>
                                            <p:strVal val="#ppt_y"/>
                                          </p:val>
                                        </p:tav>
                                      </p:tavLst>
                                    </p:anim>
                                  </p:childTnLst>
                                </p:cTn>
                              </p:par>
                            </p:childTnLst>
                          </p:cTn>
                        </p:par>
                        <p:par>
                          <p:cTn id="96" fill="hold">
                            <p:stCondLst>
                              <p:cond delay="4000"/>
                            </p:stCondLst>
                            <p:childTnLst>
                              <p:par>
                                <p:cTn id="97" presetID="12" presetClass="entr" presetSubtype="4" fill="hold" grpId="0" nodeType="afterEffect">
                                  <p:stCondLst>
                                    <p:cond delay="0"/>
                                  </p:stCondLst>
                                  <p:childTnLst>
                                    <p:set>
                                      <p:cBhvr>
                                        <p:cTn id="98" dur="1" fill="hold">
                                          <p:stCondLst>
                                            <p:cond delay="0"/>
                                          </p:stCondLst>
                                        </p:cTn>
                                        <p:tgtEl>
                                          <p:spTgt spid="38"/>
                                        </p:tgtEl>
                                        <p:attrNameLst>
                                          <p:attrName>style.visibility</p:attrName>
                                        </p:attrNameLst>
                                      </p:cBhvr>
                                      <p:to>
                                        <p:strVal val="visible"/>
                                      </p:to>
                                    </p:set>
                                    <p:anim calcmode="lin" valueType="num">
                                      <p:cBhvr additive="base">
                                        <p:cTn id="99" dur="500"/>
                                        <p:tgtEl>
                                          <p:spTgt spid="38"/>
                                        </p:tgtEl>
                                        <p:attrNameLst>
                                          <p:attrName>ppt_y</p:attrName>
                                        </p:attrNameLst>
                                      </p:cBhvr>
                                      <p:tavLst>
                                        <p:tav tm="0">
                                          <p:val>
                                            <p:strVal val="#ppt_y+#ppt_h*1.125000"/>
                                          </p:val>
                                        </p:tav>
                                        <p:tav tm="100000">
                                          <p:val>
                                            <p:strVal val="#ppt_y"/>
                                          </p:val>
                                        </p:tav>
                                      </p:tavLst>
                                    </p:anim>
                                    <p:animEffect transition="in" filter="wipe(up)">
                                      <p:cBhvr>
                                        <p:cTn id="100" dur="500"/>
                                        <p:tgtEl>
                                          <p:spTgt spid="38"/>
                                        </p:tgtEl>
                                      </p:cBhvr>
                                    </p:animEffect>
                                  </p:childTnLst>
                                </p:cTn>
                              </p:par>
                            </p:childTnLst>
                          </p:cTn>
                        </p:par>
                        <p:par>
                          <p:cTn id="101" fill="hold">
                            <p:stCondLst>
                              <p:cond delay="4500"/>
                            </p:stCondLst>
                            <p:childTnLst>
                              <p:par>
                                <p:cTn id="102" presetID="12" presetClass="entr" presetSubtype="4" fill="hold" grpId="0" nodeType="afterEffect">
                                  <p:stCondLst>
                                    <p:cond delay="0"/>
                                  </p:stCondLst>
                                  <p:childTnLst>
                                    <p:set>
                                      <p:cBhvr>
                                        <p:cTn id="103" dur="1" fill="hold">
                                          <p:stCondLst>
                                            <p:cond delay="0"/>
                                          </p:stCondLst>
                                        </p:cTn>
                                        <p:tgtEl>
                                          <p:spTgt spid="37"/>
                                        </p:tgtEl>
                                        <p:attrNameLst>
                                          <p:attrName>style.visibility</p:attrName>
                                        </p:attrNameLst>
                                      </p:cBhvr>
                                      <p:to>
                                        <p:strVal val="visible"/>
                                      </p:to>
                                    </p:set>
                                    <p:anim calcmode="lin" valueType="num">
                                      <p:cBhvr additive="base">
                                        <p:cTn id="104" dur="500"/>
                                        <p:tgtEl>
                                          <p:spTgt spid="37"/>
                                        </p:tgtEl>
                                        <p:attrNameLst>
                                          <p:attrName>ppt_y</p:attrName>
                                        </p:attrNameLst>
                                      </p:cBhvr>
                                      <p:tavLst>
                                        <p:tav tm="0">
                                          <p:val>
                                            <p:strVal val="#ppt_y+#ppt_h*1.125000"/>
                                          </p:val>
                                        </p:tav>
                                        <p:tav tm="100000">
                                          <p:val>
                                            <p:strVal val="#ppt_y"/>
                                          </p:val>
                                        </p:tav>
                                      </p:tavLst>
                                    </p:anim>
                                    <p:animEffect transition="in" filter="wipe(up)">
                                      <p:cBhvr>
                                        <p:cTn id="105" dur="500"/>
                                        <p:tgtEl>
                                          <p:spTgt spid="37"/>
                                        </p:tgtEl>
                                      </p:cBhvr>
                                    </p:animEffect>
                                  </p:childTnLst>
                                </p:cTn>
                              </p:par>
                            </p:childTnLst>
                          </p:cTn>
                        </p:par>
                        <p:par>
                          <p:cTn id="106" fill="hold">
                            <p:stCondLst>
                              <p:cond delay="5000"/>
                            </p:stCondLst>
                            <p:childTnLst>
                              <p:par>
                                <p:cTn id="107" presetID="12" presetClass="entr" presetSubtype="4" fill="hold" grpId="0" nodeType="afterEffect">
                                  <p:stCondLst>
                                    <p:cond delay="0"/>
                                  </p:stCondLst>
                                  <p:childTnLst>
                                    <p:set>
                                      <p:cBhvr>
                                        <p:cTn id="108" dur="1" fill="hold">
                                          <p:stCondLst>
                                            <p:cond delay="0"/>
                                          </p:stCondLst>
                                        </p:cTn>
                                        <p:tgtEl>
                                          <p:spTgt spid="39"/>
                                        </p:tgtEl>
                                        <p:attrNameLst>
                                          <p:attrName>style.visibility</p:attrName>
                                        </p:attrNameLst>
                                      </p:cBhvr>
                                      <p:to>
                                        <p:strVal val="visible"/>
                                      </p:to>
                                    </p:set>
                                    <p:anim calcmode="lin" valueType="num">
                                      <p:cBhvr additive="base">
                                        <p:cTn id="109" dur="500"/>
                                        <p:tgtEl>
                                          <p:spTgt spid="39"/>
                                        </p:tgtEl>
                                        <p:attrNameLst>
                                          <p:attrName>ppt_y</p:attrName>
                                        </p:attrNameLst>
                                      </p:cBhvr>
                                      <p:tavLst>
                                        <p:tav tm="0">
                                          <p:val>
                                            <p:strVal val="#ppt_y+#ppt_h*1.125000"/>
                                          </p:val>
                                        </p:tav>
                                        <p:tav tm="100000">
                                          <p:val>
                                            <p:strVal val="#ppt_y"/>
                                          </p:val>
                                        </p:tav>
                                      </p:tavLst>
                                    </p:anim>
                                    <p:animEffect transition="in" filter="wipe(up)">
                                      <p:cBhvr>
                                        <p:cTn id="110" dur="500"/>
                                        <p:tgtEl>
                                          <p:spTgt spid="39"/>
                                        </p:tgtEl>
                                      </p:cBhvr>
                                    </p:animEffect>
                                  </p:childTnLst>
                                </p:cTn>
                              </p:par>
                            </p:childTnLst>
                          </p:cTn>
                        </p:par>
                        <p:par>
                          <p:cTn id="111" fill="hold">
                            <p:stCondLst>
                              <p:cond delay="5500"/>
                            </p:stCondLst>
                            <p:childTnLst>
                              <p:par>
                                <p:cTn id="112" presetID="12" presetClass="entr" presetSubtype="4" fill="hold" grpId="0" nodeType="afterEffect">
                                  <p:stCondLst>
                                    <p:cond delay="0"/>
                                  </p:stCondLst>
                                  <p:childTnLst>
                                    <p:set>
                                      <p:cBhvr>
                                        <p:cTn id="113" dur="1" fill="hold">
                                          <p:stCondLst>
                                            <p:cond delay="0"/>
                                          </p:stCondLst>
                                        </p:cTn>
                                        <p:tgtEl>
                                          <p:spTgt spid="53"/>
                                        </p:tgtEl>
                                        <p:attrNameLst>
                                          <p:attrName>style.visibility</p:attrName>
                                        </p:attrNameLst>
                                      </p:cBhvr>
                                      <p:to>
                                        <p:strVal val="visible"/>
                                      </p:to>
                                    </p:set>
                                    <p:anim calcmode="lin" valueType="num">
                                      <p:cBhvr additive="base">
                                        <p:cTn id="114" dur="500"/>
                                        <p:tgtEl>
                                          <p:spTgt spid="53"/>
                                        </p:tgtEl>
                                        <p:attrNameLst>
                                          <p:attrName>ppt_y</p:attrName>
                                        </p:attrNameLst>
                                      </p:cBhvr>
                                      <p:tavLst>
                                        <p:tav tm="0">
                                          <p:val>
                                            <p:strVal val="#ppt_y+#ppt_h*1.125000"/>
                                          </p:val>
                                        </p:tav>
                                        <p:tav tm="100000">
                                          <p:val>
                                            <p:strVal val="#ppt_y"/>
                                          </p:val>
                                        </p:tav>
                                      </p:tavLst>
                                    </p:anim>
                                    <p:animEffect transition="in" filter="wipe(up)">
                                      <p:cBhvr>
                                        <p:cTn id="115" dur="500"/>
                                        <p:tgtEl>
                                          <p:spTgt spid="53"/>
                                        </p:tgtEl>
                                      </p:cBhvr>
                                    </p:animEffect>
                                  </p:childTnLst>
                                </p:cTn>
                              </p:par>
                            </p:childTnLst>
                          </p:cTn>
                        </p:par>
                        <p:par>
                          <p:cTn id="116" fill="hold">
                            <p:stCondLst>
                              <p:cond delay="6000"/>
                            </p:stCondLst>
                            <p:childTnLst>
                              <p:par>
                                <p:cTn id="117" presetID="12" presetClass="entr" presetSubtype="4" fill="hold" grpId="0"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additive="base">
                                        <p:cTn id="119" dur="500"/>
                                        <p:tgtEl>
                                          <p:spTgt spid="54"/>
                                        </p:tgtEl>
                                        <p:attrNameLst>
                                          <p:attrName>ppt_y</p:attrName>
                                        </p:attrNameLst>
                                      </p:cBhvr>
                                      <p:tavLst>
                                        <p:tav tm="0">
                                          <p:val>
                                            <p:strVal val="#ppt_y+#ppt_h*1.125000"/>
                                          </p:val>
                                        </p:tav>
                                        <p:tav tm="100000">
                                          <p:val>
                                            <p:strVal val="#ppt_y"/>
                                          </p:val>
                                        </p:tav>
                                      </p:tavLst>
                                    </p:anim>
                                    <p:animEffect transition="in" filter="wipe(up)">
                                      <p:cBhvr>
                                        <p:cTn id="120" dur="500"/>
                                        <p:tgtEl>
                                          <p:spTgt spid="54"/>
                                        </p:tgtEl>
                                      </p:cBhvr>
                                    </p:animEffect>
                                  </p:childTnLst>
                                </p:cTn>
                              </p:par>
                            </p:childTnLst>
                          </p:cTn>
                        </p:par>
                        <p:par>
                          <p:cTn id="121" fill="hold">
                            <p:stCondLst>
                              <p:cond delay="6500"/>
                            </p:stCondLst>
                            <p:childTnLst>
                              <p:par>
                                <p:cTn id="122" presetID="12" presetClass="entr" presetSubtype="4" fill="hold" grpId="0" nodeType="afterEffect">
                                  <p:stCondLst>
                                    <p:cond delay="0"/>
                                  </p:stCondLst>
                                  <p:childTnLst>
                                    <p:set>
                                      <p:cBhvr>
                                        <p:cTn id="123" dur="1" fill="hold">
                                          <p:stCondLst>
                                            <p:cond delay="0"/>
                                          </p:stCondLst>
                                        </p:cTn>
                                        <p:tgtEl>
                                          <p:spTgt spid="55"/>
                                        </p:tgtEl>
                                        <p:attrNameLst>
                                          <p:attrName>style.visibility</p:attrName>
                                        </p:attrNameLst>
                                      </p:cBhvr>
                                      <p:to>
                                        <p:strVal val="visible"/>
                                      </p:to>
                                    </p:set>
                                    <p:anim calcmode="lin" valueType="num">
                                      <p:cBhvr additive="base">
                                        <p:cTn id="124" dur="500"/>
                                        <p:tgtEl>
                                          <p:spTgt spid="55"/>
                                        </p:tgtEl>
                                        <p:attrNameLst>
                                          <p:attrName>ppt_y</p:attrName>
                                        </p:attrNameLst>
                                      </p:cBhvr>
                                      <p:tavLst>
                                        <p:tav tm="0">
                                          <p:val>
                                            <p:strVal val="#ppt_y+#ppt_h*1.125000"/>
                                          </p:val>
                                        </p:tav>
                                        <p:tav tm="100000">
                                          <p:val>
                                            <p:strVal val="#ppt_y"/>
                                          </p:val>
                                        </p:tav>
                                      </p:tavLst>
                                    </p:anim>
                                    <p:animEffect transition="in" filter="wipe(up)">
                                      <p:cBhvr>
                                        <p:cTn id="12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 grpId="0" animBg="1"/>
      <p:bldP spid="271" grpId="0" animBg="1"/>
      <p:bldP spid="272" grpId="0" animBg="1"/>
      <p:bldP spid="273" grpId="0" animBg="1"/>
      <p:bldP spid="274" grpId="0" animBg="1"/>
      <p:bldP spid="334" grpId="0"/>
      <p:bldP spid="335" grpId="0"/>
      <p:bldP spid="336" grpId="0"/>
      <p:bldP spid="337" grpId="0"/>
      <p:bldP spid="338" grpId="0"/>
      <p:bldP spid="339" grpId="0"/>
      <p:bldP spid="340" grpId="0"/>
      <p:bldP spid="341" grpId="0"/>
      <p:bldP spid="342" grpId="0"/>
      <p:bldP spid="37" grpId="0" animBg="1"/>
      <p:bldP spid="38" grpId="0" animBg="1"/>
      <p:bldP spid="39" grpId="0" animBg="1"/>
      <p:bldP spid="53" grpId="0" animBg="1"/>
      <p:bldP spid="54" grpId="0" animBg="1"/>
      <p:bldP spid="5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34738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189A80"/>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EF9D2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D34132"/>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36" name="TextBox 35"/>
          <p:cNvSpPr txBox="1"/>
          <p:nvPr/>
        </p:nvSpPr>
        <p:spPr>
          <a:xfrm>
            <a:off x="8555436" y="1830773"/>
            <a:ext cx="3084337" cy="1200329"/>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8553715" y="4589333"/>
            <a:ext cx="3084337" cy="1200329"/>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1200329"/>
          </a:xfrm>
          <a:prstGeom prst="rect">
            <a:avLst/>
          </a:prstGeom>
          <a:noFill/>
        </p:spPr>
        <p:txBody>
          <a:bodyPr wrap="square" rtlCol="0">
            <a:spAutoFit/>
          </a:bodyPr>
          <a:lstStyle/>
          <a:p>
            <a:pPr algn="r"/>
            <a:r>
              <a:rPr lang="en-US" sz="1400" b="1" dirty="0">
                <a:solidFill>
                  <a:srgbClr val="34738D"/>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1200329"/>
          </a:xfrm>
          <a:prstGeom prst="rect">
            <a:avLst/>
          </a:prstGeom>
          <a:noFill/>
        </p:spPr>
        <p:txBody>
          <a:bodyPr wrap="square" rtlCol="0">
            <a:spAutoFit/>
          </a:bodyPr>
          <a:lstStyle/>
          <a:p>
            <a:pPr algn="r"/>
            <a:r>
              <a:rPr lang="en-US" sz="1400" b="1" dirty="0">
                <a:solidFill>
                  <a:srgbClr val="D34132"/>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23" name="Picture 2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37672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101" name="Freeform 5"/>
          <p:cNvSpPr>
            <a:spLocks/>
          </p:cNvSpPr>
          <p:nvPr/>
        </p:nvSpPr>
        <p:spPr bwMode="auto">
          <a:xfrm>
            <a:off x="4358218" y="1987018"/>
            <a:ext cx="2046817" cy="1496484"/>
          </a:xfrm>
          <a:custGeom>
            <a:avLst/>
            <a:gdLst/>
            <a:ahLst/>
            <a:cxnLst>
              <a:cxn ang="0">
                <a:pos x="317" y="733"/>
              </a:cxn>
              <a:cxn ang="0">
                <a:pos x="355" y="702"/>
              </a:cxn>
              <a:cxn ang="0">
                <a:pos x="355" y="700"/>
              </a:cxn>
              <a:cxn ang="0">
                <a:pos x="336" y="666"/>
              </a:cxn>
              <a:cxn ang="0">
                <a:pos x="326" y="642"/>
              </a:cxn>
              <a:cxn ang="0">
                <a:pos x="324" y="629"/>
              </a:cxn>
              <a:cxn ang="0">
                <a:pos x="410" y="563"/>
              </a:cxn>
              <a:cxn ang="0">
                <a:pos x="500" y="593"/>
              </a:cxn>
              <a:cxn ang="0">
                <a:pos x="506" y="634"/>
              </a:cxn>
              <a:cxn ang="0">
                <a:pos x="480" y="684"/>
              </a:cxn>
              <a:cxn ang="0">
                <a:pos x="473" y="705"/>
              </a:cxn>
              <a:cxn ang="0">
                <a:pos x="476" y="718"/>
              </a:cxn>
              <a:cxn ang="0">
                <a:pos x="503" y="734"/>
              </a:cxn>
              <a:cxn ang="0">
                <a:pos x="852" y="728"/>
              </a:cxn>
              <a:cxn ang="0">
                <a:pos x="852" y="728"/>
              </a:cxn>
              <a:cxn ang="0">
                <a:pos x="852" y="728"/>
              </a:cxn>
              <a:cxn ang="0">
                <a:pos x="844" y="617"/>
              </a:cxn>
              <a:cxn ang="0">
                <a:pos x="841" y="492"/>
              </a:cxn>
              <a:cxn ang="0">
                <a:pos x="849" y="446"/>
              </a:cxn>
              <a:cxn ang="0">
                <a:pos x="872" y="432"/>
              </a:cxn>
              <a:cxn ang="0">
                <a:pos x="874" y="432"/>
              </a:cxn>
              <a:cxn ang="0">
                <a:pos x="908" y="449"/>
              </a:cxn>
              <a:cxn ang="0">
                <a:pos x="959" y="467"/>
              </a:cxn>
              <a:cxn ang="0">
                <a:pos x="1001" y="441"/>
              </a:cxn>
              <a:cxn ang="0">
                <a:pos x="994" y="307"/>
              </a:cxn>
              <a:cxn ang="0">
                <a:pos x="947" y="283"/>
              </a:cxn>
              <a:cxn ang="0">
                <a:pos x="934" y="286"/>
              </a:cxn>
              <a:cxn ang="0">
                <a:pos x="895" y="308"/>
              </a:cxn>
              <a:cxn ang="0">
                <a:pos x="876" y="314"/>
              </a:cxn>
              <a:cxn ang="0">
                <a:pos x="860" y="311"/>
              </a:cxn>
              <a:cxn ang="0">
                <a:pos x="839" y="277"/>
              </a:cxn>
              <a:cxn ang="0">
                <a:pos x="853" y="0"/>
              </a:cxn>
              <a:cxn ang="0">
                <a:pos x="0" y="730"/>
              </a:cxn>
            </a:cxnLst>
            <a:rect l="0" t="0" r="r" b="b"/>
            <a:pathLst>
              <a:path w="1015" h="742">
                <a:moveTo>
                  <a:pt x="275" y="737"/>
                </a:moveTo>
                <a:cubicBezTo>
                  <a:pt x="290" y="736"/>
                  <a:pt x="305" y="735"/>
                  <a:pt x="317" y="733"/>
                </a:cubicBezTo>
                <a:cubicBezTo>
                  <a:pt x="323" y="731"/>
                  <a:pt x="343" y="728"/>
                  <a:pt x="351" y="718"/>
                </a:cubicBezTo>
                <a:cubicBezTo>
                  <a:pt x="355" y="713"/>
                  <a:pt x="355" y="707"/>
                  <a:pt x="355" y="702"/>
                </a:cubicBezTo>
                <a:cubicBezTo>
                  <a:pt x="355" y="701"/>
                  <a:pt x="355" y="701"/>
                  <a:pt x="355" y="701"/>
                </a:cubicBezTo>
                <a:cubicBezTo>
                  <a:pt x="355" y="701"/>
                  <a:pt x="355" y="701"/>
                  <a:pt x="355" y="700"/>
                </a:cubicBezTo>
                <a:cubicBezTo>
                  <a:pt x="355" y="693"/>
                  <a:pt x="352" y="687"/>
                  <a:pt x="349" y="682"/>
                </a:cubicBezTo>
                <a:cubicBezTo>
                  <a:pt x="345" y="675"/>
                  <a:pt x="340" y="671"/>
                  <a:pt x="336" y="666"/>
                </a:cubicBezTo>
                <a:cubicBezTo>
                  <a:pt x="333" y="660"/>
                  <a:pt x="329" y="654"/>
                  <a:pt x="326" y="644"/>
                </a:cubicBezTo>
                <a:cubicBezTo>
                  <a:pt x="326" y="643"/>
                  <a:pt x="326" y="642"/>
                  <a:pt x="326" y="642"/>
                </a:cubicBezTo>
                <a:cubicBezTo>
                  <a:pt x="325" y="638"/>
                  <a:pt x="324" y="634"/>
                  <a:pt x="324" y="630"/>
                </a:cubicBezTo>
                <a:cubicBezTo>
                  <a:pt x="324" y="630"/>
                  <a:pt x="324" y="630"/>
                  <a:pt x="324" y="629"/>
                </a:cubicBezTo>
                <a:cubicBezTo>
                  <a:pt x="324" y="611"/>
                  <a:pt x="332" y="595"/>
                  <a:pt x="347" y="583"/>
                </a:cubicBezTo>
                <a:cubicBezTo>
                  <a:pt x="362" y="571"/>
                  <a:pt x="384" y="563"/>
                  <a:pt x="410" y="563"/>
                </a:cubicBezTo>
                <a:cubicBezTo>
                  <a:pt x="438" y="563"/>
                  <a:pt x="464" y="567"/>
                  <a:pt x="481" y="576"/>
                </a:cubicBezTo>
                <a:cubicBezTo>
                  <a:pt x="490" y="581"/>
                  <a:pt x="496" y="586"/>
                  <a:pt x="500" y="593"/>
                </a:cubicBezTo>
                <a:cubicBezTo>
                  <a:pt x="504" y="600"/>
                  <a:pt x="507" y="608"/>
                  <a:pt x="507" y="618"/>
                </a:cubicBezTo>
                <a:cubicBezTo>
                  <a:pt x="508" y="623"/>
                  <a:pt x="507" y="628"/>
                  <a:pt x="506" y="634"/>
                </a:cubicBezTo>
                <a:cubicBezTo>
                  <a:pt x="502" y="651"/>
                  <a:pt x="496" y="661"/>
                  <a:pt x="490" y="670"/>
                </a:cubicBezTo>
                <a:cubicBezTo>
                  <a:pt x="486" y="674"/>
                  <a:pt x="483" y="679"/>
                  <a:pt x="480" y="684"/>
                </a:cubicBezTo>
                <a:cubicBezTo>
                  <a:pt x="476" y="689"/>
                  <a:pt x="473" y="696"/>
                  <a:pt x="473" y="704"/>
                </a:cubicBezTo>
                <a:cubicBezTo>
                  <a:pt x="473" y="704"/>
                  <a:pt x="473" y="704"/>
                  <a:pt x="473" y="705"/>
                </a:cubicBezTo>
                <a:cubicBezTo>
                  <a:pt x="473" y="705"/>
                  <a:pt x="473" y="705"/>
                  <a:pt x="473" y="705"/>
                </a:cubicBezTo>
                <a:cubicBezTo>
                  <a:pt x="473" y="709"/>
                  <a:pt x="474" y="714"/>
                  <a:pt x="476" y="718"/>
                </a:cubicBezTo>
                <a:cubicBezTo>
                  <a:pt x="478" y="724"/>
                  <a:pt x="483" y="727"/>
                  <a:pt x="486" y="729"/>
                </a:cubicBezTo>
                <a:cubicBezTo>
                  <a:pt x="493" y="732"/>
                  <a:pt x="498" y="733"/>
                  <a:pt x="503" y="734"/>
                </a:cubicBezTo>
                <a:cubicBezTo>
                  <a:pt x="512" y="736"/>
                  <a:pt x="556" y="742"/>
                  <a:pt x="852" y="728"/>
                </a:cubicBezTo>
                <a:cubicBezTo>
                  <a:pt x="852" y="728"/>
                  <a:pt x="852" y="728"/>
                  <a:pt x="852" y="728"/>
                </a:cubicBezTo>
                <a:cubicBezTo>
                  <a:pt x="851" y="728"/>
                  <a:pt x="851" y="728"/>
                  <a:pt x="850" y="728"/>
                </a:cubicBezTo>
                <a:cubicBezTo>
                  <a:pt x="851" y="728"/>
                  <a:pt x="851" y="728"/>
                  <a:pt x="852" y="728"/>
                </a:cubicBezTo>
                <a:cubicBezTo>
                  <a:pt x="852" y="727"/>
                  <a:pt x="852" y="727"/>
                  <a:pt x="852" y="727"/>
                </a:cubicBezTo>
                <a:cubicBezTo>
                  <a:pt x="852" y="727"/>
                  <a:pt x="852" y="727"/>
                  <a:pt x="852" y="728"/>
                </a:cubicBezTo>
                <a:cubicBezTo>
                  <a:pt x="852" y="728"/>
                  <a:pt x="853" y="728"/>
                  <a:pt x="853" y="728"/>
                </a:cubicBezTo>
                <a:cubicBezTo>
                  <a:pt x="851" y="703"/>
                  <a:pt x="846" y="648"/>
                  <a:pt x="844" y="617"/>
                </a:cubicBezTo>
                <a:cubicBezTo>
                  <a:pt x="842" y="587"/>
                  <a:pt x="841" y="556"/>
                  <a:pt x="840" y="528"/>
                </a:cubicBezTo>
                <a:cubicBezTo>
                  <a:pt x="840" y="515"/>
                  <a:pt x="840" y="503"/>
                  <a:pt x="841" y="492"/>
                </a:cubicBezTo>
                <a:cubicBezTo>
                  <a:pt x="841" y="481"/>
                  <a:pt x="842" y="471"/>
                  <a:pt x="843" y="463"/>
                </a:cubicBezTo>
                <a:cubicBezTo>
                  <a:pt x="845" y="457"/>
                  <a:pt x="846" y="452"/>
                  <a:pt x="849" y="446"/>
                </a:cubicBezTo>
                <a:cubicBezTo>
                  <a:pt x="851" y="442"/>
                  <a:pt x="854" y="438"/>
                  <a:pt x="860" y="435"/>
                </a:cubicBezTo>
                <a:cubicBezTo>
                  <a:pt x="864" y="434"/>
                  <a:pt x="868" y="432"/>
                  <a:pt x="872" y="432"/>
                </a:cubicBezTo>
                <a:cubicBezTo>
                  <a:pt x="873" y="432"/>
                  <a:pt x="873" y="432"/>
                  <a:pt x="873" y="432"/>
                </a:cubicBezTo>
                <a:cubicBezTo>
                  <a:pt x="873" y="432"/>
                  <a:pt x="873" y="432"/>
                  <a:pt x="874" y="432"/>
                </a:cubicBezTo>
                <a:cubicBezTo>
                  <a:pt x="882" y="432"/>
                  <a:pt x="889" y="436"/>
                  <a:pt x="894" y="439"/>
                </a:cubicBezTo>
                <a:cubicBezTo>
                  <a:pt x="899" y="442"/>
                  <a:pt x="903" y="446"/>
                  <a:pt x="908" y="449"/>
                </a:cubicBezTo>
                <a:cubicBezTo>
                  <a:pt x="917" y="456"/>
                  <a:pt x="926" y="462"/>
                  <a:pt x="943" y="465"/>
                </a:cubicBezTo>
                <a:cubicBezTo>
                  <a:pt x="949" y="466"/>
                  <a:pt x="954" y="467"/>
                  <a:pt x="959" y="467"/>
                </a:cubicBezTo>
                <a:cubicBezTo>
                  <a:pt x="970" y="467"/>
                  <a:pt x="978" y="464"/>
                  <a:pt x="985" y="460"/>
                </a:cubicBezTo>
                <a:cubicBezTo>
                  <a:pt x="991" y="455"/>
                  <a:pt x="997" y="449"/>
                  <a:pt x="1001" y="441"/>
                </a:cubicBezTo>
                <a:cubicBezTo>
                  <a:pt x="1010" y="424"/>
                  <a:pt x="1015" y="398"/>
                  <a:pt x="1014" y="369"/>
                </a:cubicBezTo>
                <a:cubicBezTo>
                  <a:pt x="1014" y="344"/>
                  <a:pt x="1006" y="322"/>
                  <a:pt x="994" y="307"/>
                </a:cubicBezTo>
                <a:cubicBezTo>
                  <a:pt x="982" y="292"/>
                  <a:pt x="967" y="283"/>
                  <a:pt x="948" y="283"/>
                </a:cubicBezTo>
                <a:cubicBezTo>
                  <a:pt x="948" y="283"/>
                  <a:pt x="948" y="283"/>
                  <a:pt x="947" y="283"/>
                </a:cubicBezTo>
                <a:cubicBezTo>
                  <a:pt x="944" y="284"/>
                  <a:pt x="940" y="284"/>
                  <a:pt x="936" y="285"/>
                </a:cubicBezTo>
                <a:cubicBezTo>
                  <a:pt x="935" y="285"/>
                  <a:pt x="935" y="286"/>
                  <a:pt x="934" y="286"/>
                </a:cubicBezTo>
                <a:cubicBezTo>
                  <a:pt x="924" y="289"/>
                  <a:pt x="917" y="292"/>
                  <a:pt x="912" y="296"/>
                </a:cubicBezTo>
                <a:cubicBezTo>
                  <a:pt x="906" y="300"/>
                  <a:pt x="902" y="304"/>
                  <a:pt x="895" y="308"/>
                </a:cubicBezTo>
                <a:cubicBezTo>
                  <a:pt x="890" y="311"/>
                  <a:pt x="884" y="314"/>
                  <a:pt x="877" y="314"/>
                </a:cubicBezTo>
                <a:cubicBezTo>
                  <a:pt x="877" y="314"/>
                  <a:pt x="877" y="314"/>
                  <a:pt x="876" y="314"/>
                </a:cubicBezTo>
                <a:cubicBezTo>
                  <a:pt x="876" y="314"/>
                  <a:pt x="876" y="314"/>
                  <a:pt x="876" y="314"/>
                </a:cubicBezTo>
                <a:cubicBezTo>
                  <a:pt x="871" y="314"/>
                  <a:pt x="865" y="313"/>
                  <a:pt x="860" y="311"/>
                </a:cubicBezTo>
                <a:cubicBezTo>
                  <a:pt x="853" y="307"/>
                  <a:pt x="848" y="301"/>
                  <a:pt x="845" y="295"/>
                </a:cubicBezTo>
                <a:cubicBezTo>
                  <a:pt x="842" y="290"/>
                  <a:pt x="841" y="284"/>
                  <a:pt x="839" y="277"/>
                </a:cubicBezTo>
                <a:cubicBezTo>
                  <a:pt x="837" y="265"/>
                  <a:pt x="835" y="251"/>
                  <a:pt x="836" y="235"/>
                </a:cubicBezTo>
                <a:cubicBezTo>
                  <a:pt x="839" y="140"/>
                  <a:pt x="848" y="41"/>
                  <a:pt x="853" y="0"/>
                </a:cubicBezTo>
                <a:cubicBezTo>
                  <a:pt x="381" y="4"/>
                  <a:pt x="0" y="326"/>
                  <a:pt x="0" y="722"/>
                </a:cubicBezTo>
                <a:cubicBezTo>
                  <a:pt x="0" y="725"/>
                  <a:pt x="0" y="727"/>
                  <a:pt x="0" y="730"/>
                </a:cubicBezTo>
                <a:cubicBezTo>
                  <a:pt x="72" y="732"/>
                  <a:pt x="239" y="737"/>
                  <a:pt x="275" y="737"/>
                </a:cubicBezTo>
                <a:close/>
              </a:path>
            </a:pathLst>
          </a:custGeom>
          <a:solidFill>
            <a:srgbClr val="34738D"/>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a:off x="6043085" y="1987018"/>
            <a:ext cx="1790700" cy="1794933"/>
          </a:xfrm>
          <a:custGeom>
            <a:avLst/>
            <a:gdLst/>
            <a:ahLst/>
            <a:cxnLst>
              <a:cxn ang="0">
                <a:pos x="10" y="295"/>
              </a:cxn>
              <a:cxn ang="0">
                <a:pos x="41" y="314"/>
              </a:cxn>
              <a:cxn ang="0">
                <a:pos x="42" y="314"/>
              </a:cxn>
              <a:cxn ang="0">
                <a:pos x="77" y="296"/>
              </a:cxn>
              <a:cxn ang="0">
                <a:pos x="101" y="285"/>
              </a:cxn>
              <a:cxn ang="0">
                <a:pos x="113" y="283"/>
              </a:cxn>
              <a:cxn ang="0">
                <a:pos x="179" y="369"/>
              </a:cxn>
              <a:cxn ang="0">
                <a:pos x="150" y="460"/>
              </a:cxn>
              <a:cxn ang="0">
                <a:pos x="108" y="465"/>
              </a:cxn>
              <a:cxn ang="0">
                <a:pos x="59" y="439"/>
              </a:cxn>
              <a:cxn ang="0">
                <a:pos x="38" y="432"/>
              </a:cxn>
              <a:cxn ang="0">
                <a:pos x="25" y="435"/>
              </a:cxn>
              <a:cxn ang="0">
                <a:pos x="8" y="463"/>
              </a:cxn>
              <a:cxn ang="0">
                <a:pos x="5" y="528"/>
              </a:cxn>
              <a:cxn ang="0">
                <a:pos x="18" y="728"/>
              </a:cxn>
              <a:cxn ang="0">
                <a:pos x="265" y="715"/>
              </a:cxn>
              <a:cxn ang="0">
                <a:pos x="330" y="718"/>
              </a:cxn>
              <a:cxn ang="0">
                <a:pos x="358" y="734"/>
              </a:cxn>
              <a:cxn ang="0">
                <a:pos x="361" y="748"/>
              </a:cxn>
              <a:cxn ang="0">
                <a:pos x="354" y="769"/>
              </a:cxn>
              <a:cxn ang="0">
                <a:pos x="328" y="818"/>
              </a:cxn>
              <a:cxn ang="0">
                <a:pos x="333" y="859"/>
              </a:cxn>
              <a:cxn ang="0">
                <a:pos x="424" y="889"/>
              </a:cxn>
              <a:cxn ang="0">
                <a:pos x="510" y="823"/>
              </a:cxn>
              <a:cxn ang="0">
                <a:pos x="508" y="811"/>
              </a:cxn>
              <a:cxn ang="0">
                <a:pos x="497" y="787"/>
              </a:cxn>
              <a:cxn ang="0">
                <a:pos x="479" y="752"/>
              </a:cxn>
              <a:cxn ang="0">
                <a:pos x="479" y="751"/>
              </a:cxn>
              <a:cxn ang="0">
                <a:pos x="513" y="717"/>
              </a:cxn>
              <a:cxn ang="0">
                <a:pos x="888" y="722"/>
              </a:cxn>
              <a:cxn ang="0">
                <a:pos x="18" y="0"/>
              </a:cxn>
              <a:cxn ang="0">
                <a:pos x="4" y="277"/>
              </a:cxn>
            </a:cxnLst>
            <a:rect l="0" t="0" r="r" b="b"/>
            <a:pathLst>
              <a:path w="888" h="890">
                <a:moveTo>
                  <a:pt x="4" y="277"/>
                </a:moveTo>
                <a:cubicBezTo>
                  <a:pt x="6" y="284"/>
                  <a:pt x="7" y="290"/>
                  <a:pt x="10" y="295"/>
                </a:cubicBezTo>
                <a:cubicBezTo>
                  <a:pt x="13" y="301"/>
                  <a:pt x="18" y="307"/>
                  <a:pt x="25" y="311"/>
                </a:cubicBezTo>
                <a:cubicBezTo>
                  <a:pt x="30" y="313"/>
                  <a:pt x="36" y="314"/>
                  <a:pt x="41" y="314"/>
                </a:cubicBezTo>
                <a:cubicBezTo>
                  <a:pt x="41" y="314"/>
                  <a:pt x="41" y="314"/>
                  <a:pt x="41" y="314"/>
                </a:cubicBezTo>
                <a:cubicBezTo>
                  <a:pt x="42" y="314"/>
                  <a:pt x="42" y="314"/>
                  <a:pt x="42" y="314"/>
                </a:cubicBezTo>
                <a:cubicBezTo>
                  <a:pt x="49" y="314"/>
                  <a:pt x="55" y="311"/>
                  <a:pt x="60" y="308"/>
                </a:cubicBezTo>
                <a:cubicBezTo>
                  <a:pt x="67" y="304"/>
                  <a:pt x="71" y="300"/>
                  <a:pt x="77" y="296"/>
                </a:cubicBezTo>
                <a:cubicBezTo>
                  <a:pt x="82" y="292"/>
                  <a:pt x="89" y="289"/>
                  <a:pt x="99" y="286"/>
                </a:cubicBezTo>
                <a:cubicBezTo>
                  <a:pt x="100" y="286"/>
                  <a:pt x="100" y="285"/>
                  <a:pt x="101" y="285"/>
                </a:cubicBezTo>
                <a:cubicBezTo>
                  <a:pt x="105" y="284"/>
                  <a:pt x="109" y="284"/>
                  <a:pt x="112" y="283"/>
                </a:cubicBezTo>
                <a:cubicBezTo>
                  <a:pt x="113" y="283"/>
                  <a:pt x="113" y="283"/>
                  <a:pt x="113" y="283"/>
                </a:cubicBezTo>
                <a:cubicBezTo>
                  <a:pt x="132" y="283"/>
                  <a:pt x="147" y="292"/>
                  <a:pt x="159" y="307"/>
                </a:cubicBezTo>
                <a:cubicBezTo>
                  <a:pt x="171" y="322"/>
                  <a:pt x="179" y="344"/>
                  <a:pt x="179" y="369"/>
                </a:cubicBezTo>
                <a:cubicBezTo>
                  <a:pt x="180" y="398"/>
                  <a:pt x="175" y="424"/>
                  <a:pt x="166" y="441"/>
                </a:cubicBezTo>
                <a:cubicBezTo>
                  <a:pt x="162" y="449"/>
                  <a:pt x="156" y="455"/>
                  <a:pt x="150" y="460"/>
                </a:cubicBezTo>
                <a:cubicBezTo>
                  <a:pt x="143" y="464"/>
                  <a:pt x="135" y="467"/>
                  <a:pt x="124" y="467"/>
                </a:cubicBezTo>
                <a:cubicBezTo>
                  <a:pt x="119" y="467"/>
                  <a:pt x="114" y="466"/>
                  <a:pt x="108" y="465"/>
                </a:cubicBezTo>
                <a:cubicBezTo>
                  <a:pt x="91" y="462"/>
                  <a:pt x="82" y="456"/>
                  <a:pt x="73" y="449"/>
                </a:cubicBezTo>
                <a:cubicBezTo>
                  <a:pt x="68" y="446"/>
                  <a:pt x="64" y="442"/>
                  <a:pt x="59" y="439"/>
                </a:cubicBezTo>
                <a:cubicBezTo>
                  <a:pt x="54" y="436"/>
                  <a:pt x="47" y="432"/>
                  <a:pt x="39" y="432"/>
                </a:cubicBezTo>
                <a:cubicBezTo>
                  <a:pt x="38" y="432"/>
                  <a:pt x="38" y="432"/>
                  <a:pt x="38" y="432"/>
                </a:cubicBezTo>
                <a:cubicBezTo>
                  <a:pt x="38" y="432"/>
                  <a:pt x="38" y="432"/>
                  <a:pt x="37" y="432"/>
                </a:cubicBezTo>
                <a:cubicBezTo>
                  <a:pt x="33" y="432"/>
                  <a:pt x="29" y="434"/>
                  <a:pt x="25" y="435"/>
                </a:cubicBezTo>
                <a:cubicBezTo>
                  <a:pt x="19" y="438"/>
                  <a:pt x="16" y="442"/>
                  <a:pt x="14" y="446"/>
                </a:cubicBezTo>
                <a:cubicBezTo>
                  <a:pt x="11" y="452"/>
                  <a:pt x="10" y="457"/>
                  <a:pt x="8" y="463"/>
                </a:cubicBezTo>
                <a:cubicBezTo>
                  <a:pt x="7" y="471"/>
                  <a:pt x="6" y="481"/>
                  <a:pt x="6" y="492"/>
                </a:cubicBezTo>
                <a:cubicBezTo>
                  <a:pt x="5" y="503"/>
                  <a:pt x="5" y="515"/>
                  <a:pt x="5" y="528"/>
                </a:cubicBezTo>
                <a:cubicBezTo>
                  <a:pt x="6" y="556"/>
                  <a:pt x="7" y="587"/>
                  <a:pt x="9" y="617"/>
                </a:cubicBezTo>
                <a:cubicBezTo>
                  <a:pt x="11" y="648"/>
                  <a:pt x="16" y="703"/>
                  <a:pt x="18" y="728"/>
                </a:cubicBezTo>
                <a:cubicBezTo>
                  <a:pt x="47" y="725"/>
                  <a:pt x="146" y="720"/>
                  <a:pt x="176" y="719"/>
                </a:cubicBezTo>
                <a:cubicBezTo>
                  <a:pt x="206" y="717"/>
                  <a:pt x="237" y="715"/>
                  <a:pt x="265" y="715"/>
                </a:cubicBezTo>
                <a:cubicBezTo>
                  <a:pt x="278" y="715"/>
                  <a:pt x="290" y="715"/>
                  <a:pt x="301" y="716"/>
                </a:cubicBezTo>
                <a:cubicBezTo>
                  <a:pt x="312" y="716"/>
                  <a:pt x="322" y="717"/>
                  <a:pt x="330" y="718"/>
                </a:cubicBezTo>
                <a:cubicBezTo>
                  <a:pt x="336" y="719"/>
                  <a:pt x="341" y="720"/>
                  <a:pt x="347" y="724"/>
                </a:cubicBezTo>
                <a:cubicBezTo>
                  <a:pt x="351" y="726"/>
                  <a:pt x="355" y="729"/>
                  <a:pt x="358" y="734"/>
                </a:cubicBezTo>
                <a:cubicBezTo>
                  <a:pt x="359" y="739"/>
                  <a:pt x="361" y="743"/>
                  <a:pt x="361" y="747"/>
                </a:cubicBezTo>
                <a:cubicBezTo>
                  <a:pt x="361" y="747"/>
                  <a:pt x="361" y="748"/>
                  <a:pt x="361" y="748"/>
                </a:cubicBezTo>
                <a:cubicBezTo>
                  <a:pt x="361" y="748"/>
                  <a:pt x="361" y="748"/>
                  <a:pt x="361" y="748"/>
                </a:cubicBezTo>
                <a:cubicBezTo>
                  <a:pt x="361" y="757"/>
                  <a:pt x="357" y="763"/>
                  <a:pt x="354" y="769"/>
                </a:cubicBezTo>
                <a:cubicBezTo>
                  <a:pt x="351" y="774"/>
                  <a:pt x="347" y="778"/>
                  <a:pt x="344" y="782"/>
                </a:cubicBezTo>
                <a:cubicBezTo>
                  <a:pt x="337" y="791"/>
                  <a:pt x="331" y="801"/>
                  <a:pt x="328" y="818"/>
                </a:cubicBezTo>
                <a:cubicBezTo>
                  <a:pt x="327" y="824"/>
                  <a:pt x="326" y="829"/>
                  <a:pt x="326" y="834"/>
                </a:cubicBezTo>
                <a:cubicBezTo>
                  <a:pt x="326" y="845"/>
                  <a:pt x="329" y="853"/>
                  <a:pt x="333" y="859"/>
                </a:cubicBezTo>
                <a:cubicBezTo>
                  <a:pt x="338" y="866"/>
                  <a:pt x="344" y="871"/>
                  <a:pt x="352" y="876"/>
                </a:cubicBezTo>
                <a:cubicBezTo>
                  <a:pt x="369" y="885"/>
                  <a:pt x="395" y="890"/>
                  <a:pt x="424" y="889"/>
                </a:cubicBezTo>
                <a:cubicBezTo>
                  <a:pt x="449" y="889"/>
                  <a:pt x="471" y="881"/>
                  <a:pt x="486" y="869"/>
                </a:cubicBezTo>
                <a:cubicBezTo>
                  <a:pt x="501" y="857"/>
                  <a:pt x="510" y="841"/>
                  <a:pt x="510" y="823"/>
                </a:cubicBezTo>
                <a:cubicBezTo>
                  <a:pt x="510" y="823"/>
                  <a:pt x="510" y="822"/>
                  <a:pt x="510" y="822"/>
                </a:cubicBezTo>
                <a:cubicBezTo>
                  <a:pt x="509" y="818"/>
                  <a:pt x="509" y="815"/>
                  <a:pt x="508" y="811"/>
                </a:cubicBezTo>
                <a:cubicBezTo>
                  <a:pt x="508" y="810"/>
                  <a:pt x="507" y="809"/>
                  <a:pt x="507" y="809"/>
                </a:cubicBezTo>
                <a:cubicBezTo>
                  <a:pt x="504" y="799"/>
                  <a:pt x="501" y="792"/>
                  <a:pt x="497" y="787"/>
                </a:cubicBezTo>
                <a:cubicBezTo>
                  <a:pt x="493" y="781"/>
                  <a:pt x="489" y="777"/>
                  <a:pt x="485" y="770"/>
                </a:cubicBezTo>
                <a:cubicBezTo>
                  <a:pt x="482" y="765"/>
                  <a:pt x="479" y="759"/>
                  <a:pt x="479" y="752"/>
                </a:cubicBezTo>
                <a:cubicBezTo>
                  <a:pt x="479" y="752"/>
                  <a:pt x="479" y="751"/>
                  <a:pt x="479" y="751"/>
                </a:cubicBezTo>
                <a:cubicBezTo>
                  <a:pt x="479" y="751"/>
                  <a:pt x="479" y="751"/>
                  <a:pt x="479" y="751"/>
                </a:cubicBezTo>
                <a:cubicBezTo>
                  <a:pt x="479" y="745"/>
                  <a:pt x="480" y="740"/>
                  <a:pt x="482" y="735"/>
                </a:cubicBezTo>
                <a:cubicBezTo>
                  <a:pt x="486" y="728"/>
                  <a:pt x="504" y="718"/>
                  <a:pt x="513" y="717"/>
                </a:cubicBezTo>
                <a:cubicBezTo>
                  <a:pt x="570" y="708"/>
                  <a:pt x="811" y="719"/>
                  <a:pt x="888" y="724"/>
                </a:cubicBezTo>
                <a:cubicBezTo>
                  <a:pt x="888" y="724"/>
                  <a:pt x="888" y="723"/>
                  <a:pt x="888" y="722"/>
                </a:cubicBezTo>
                <a:cubicBezTo>
                  <a:pt x="888" y="323"/>
                  <a:pt x="502" y="0"/>
                  <a:pt x="27" y="0"/>
                </a:cubicBezTo>
                <a:cubicBezTo>
                  <a:pt x="24" y="0"/>
                  <a:pt x="21" y="0"/>
                  <a:pt x="18" y="0"/>
                </a:cubicBezTo>
                <a:cubicBezTo>
                  <a:pt x="13" y="41"/>
                  <a:pt x="4" y="140"/>
                  <a:pt x="1" y="235"/>
                </a:cubicBezTo>
                <a:cubicBezTo>
                  <a:pt x="0" y="251"/>
                  <a:pt x="2" y="265"/>
                  <a:pt x="4" y="277"/>
                </a:cubicBezTo>
                <a:close/>
              </a:path>
            </a:pathLst>
          </a:custGeom>
          <a:solidFill>
            <a:srgbClr val="189A80"/>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4358218" y="3123668"/>
            <a:ext cx="1756833" cy="1778000"/>
          </a:xfrm>
          <a:custGeom>
            <a:avLst/>
            <a:gdLst/>
            <a:ahLst/>
            <a:cxnLst>
              <a:cxn ang="0">
                <a:pos x="860" y="599"/>
              </a:cxn>
              <a:cxn ang="0">
                <a:pos x="846" y="583"/>
              </a:cxn>
              <a:cxn ang="0">
                <a:pos x="829" y="580"/>
              </a:cxn>
              <a:cxn ang="0">
                <a:pos x="829" y="580"/>
              </a:cxn>
              <a:cxn ang="0">
                <a:pos x="828" y="580"/>
              </a:cxn>
              <a:cxn ang="0">
                <a:pos x="810" y="586"/>
              </a:cxn>
              <a:cxn ang="0">
                <a:pos x="794" y="598"/>
              </a:cxn>
              <a:cxn ang="0">
                <a:pos x="772" y="608"/>
              </a:cxn>
              <a:cxn ang="0">
                <a:pos x="769" y="609"/>
              </a:cxn>
              <a:cxn ang="0">
                <a:pos x="758" y="611"/>
              </a:cxn>
              <a:cxn ang="0">
                <a:pos x="757" y="611"/>
              </a:cxn>
              <a:cxn ang="0">
                <a:pos x="711" y="587"/>
              </a:cxn>
              <a:cxn ang="0">
                <a:pos x="691" y="525"/>
              </a:cxn>
              <a:cxn ang="0">
                <a:pos x="704" y="453"/>
              </a:cxn>
              <a:cxn ang="0">
                <a:pos x="721" y="434"/>
              </a:cxn>
              <a:cxn ang="0">
                <a:pos x="746" y="427"/>
              </a:cxn>
              <a:cxn ang="0">
                <a:pos x="762" y="429"/>
              </a:cxn>
              <a:cxn ang="0">
                <a:pos x="798" y="445"/>
              </a:cxn>
              <a:cxn ang="0">
                <a:pos x="812" y="455"/>
              </a:cxn>
              <a:cxn ang="0">
                <a:pos x="832" y="462"/>
              </a:cxn>
              <a:cxn ang="0">
                <a:pos x="832" y="462"/>
              </a:cxn>
              <a:cxn ang="0">
                <a:pos x="833" y="462"/>
              </a:cxn>
              <a:cxn ang="0">
                <a:pos x="846" y="459"/>
              </a:cxn>
              <a:cxn ang="0">
                <a:pos x="857" y="448"/>
              </a:cxn>
              <a:cxn ang="0">
                <a:pos x="862" y="431"/>
              </a:cxn>
              <a:cxn ang="0">
                <a:pos x="865" y="402"/>
              </a:cxn>
              <a:cxn ang="0">
                <a:pos x="865" y="366"/>
              </a:cxn>
              <a:cxn ang="0">
                <a:pos x="862" y="277"/>
              </a:cxn>
              <a:cxn ang="0">
                <a:pos x="852" y="165"/>
              </a:cxn>
              <a:cxn ang="0">
                <a:pos x="503" y="171"/>
              </a:cxn>
              <a:cxn ang="0">
                <a:pos x="486" y="166"/>
              </a:cxn>
              <a:cxn ang="0">
                <a:pos x="476" y="155"/>
              </a:cxn>
              <a:cxn ang="0">
                <a:pos x="473" y="142"/>
              </a:cxn>
              <a:cxn ang="0">
                <a:pos x="473" y="142"/>
              </a:cxn>
              <a:cxn ang="0">
                <a:pos x="473" y="141"/>
              </a:cxn>
              <a:cxn ang="0">
                <a:pos x="480" y="121"/>
              </a:cxn>
              <a:cxn ang="0">
                <a:pos x="490" y="107"/>
              </a:cxn>
              <a:cxn ang="0">
                <a:pos x="506" y="71"/>
              </a:cxn>
              <a:cxn ang="0">
                <a:pos x="507" y="55"/>
              </a:cxn>
              <a:cxn ang="0">
                <a:pos x="500" y="30"/>
              </a:cxn>
              <a:cxn ang="0">
                <a:pos x="481" y="13"/>
              </a:cxn>
              <a:cxn ang="0">
                <a:pos x="410" y="0"/>
              </a:cxn>
              <a:cxn ang="0">
                <a:pos x="347" y="20"/>
              </a:cxn>
              <a:cxn ang="0">
                <a:pos x="324" y="66"/>
              </a:cxn>
              <a:cxn ang="0">
                <a:pos x="324" y="67"/>
              </a:cxn>
              <a:cxn ang="0">
                <a:pos x="326" y="79"/>
              </a:cxn>
              <a:cxn ang="0">
                <a:pos x="326" y="81"/>
              </a:cxn>
              <a:cxn ang="0">
                <a:pos x="336" y="103"/>
              </a:cxn>
              <a:cxn ang="0">
                <a:pos x="349" y="119"/>
              </a:cxn>
              <a:cxn ang="0">
                <a:pos x="355" y="137"/>
              </a:cxn>
              <a:cxn ang="0">
                <a:pos x="355" y="138"/>
              </a:cxn>
              <a:cxn ang="0">
                <a:pos x="355" y="139"/>
              </a:cxn>
              <a:cxn ang="0">
                <a:pos x="351" y="155"/>
              </a:cxn>
              <a:cxn ang="0">
                <a:pos x="317" y="170"/>
              </a:cxn>
              <a:cxn ang="0">
                <a:pos x="275" y="174"/>
              </a:cxn>
              <a:cxn ang="0">
                <a:pos x="0" y="167"/>
              </a:cxn>
              <a:cxn ang="0">
                <a:pos x="853" y="882"/>
              </a:cxn>
              <a:cxn ang="0">
                <a:pos x="869" y="665"/>
              </a:cxn>
              <a:cxn ang="0">
                <a:pos x="860" y="599"/>
              </a:cxn>
            </a:cxnLst>
            <a:rect l="0" t="0" r="r" b="b"/>
            <a:pathLst>
              <a:path w="871" h="882">
                <a:moveTo>
                  <a:pt x="860" y="599"/>
                </a:moveTo>
                <a:cubicBezTo>
                  <a:pt x="858" y="593"/>
                  <a:pt x="853" y="587"/>
                  <a:pt x="846" y="583"/>
                </a:cubicBezTo>
                <a:cubicBezTo>
                  <a:pt x="840" y="581"/>
                  <a:pt x="835" y="580"/>
                  <a:pt x="829" y="580"/>
                </a:cubicBezTo>
                <a:cubicBezTo>
                  <a:pt x="829" y="580"/>
                  <a:pt x="829" y="580"/>
                  <a:pt x="829" y="580"/>
                </a:cubicBezTo>
                <a:cubicBezTo>
                  <a:pt x="829" y="580"/>
                  <a:pt x="829" y="580"/>
                  <a:pt x="828" y="580"/>
                </a:cubicBezTo>
                <a:cubicBezTo>
                  <a:pt x="821" y="580"/>
                  <a:pt x="815" y="583"/>
                  <a:pt x="810" y="586"/>
                </a:cubicBezTo>
                <a:cubicBezTo>
                  <a:pt x="803" y="590"/>
                  <a:pt x="799" y="594"/>
                  <a:pt x="794" y="598"/>
                </a:cubicBezTo>
                <a:cubicBezTo>
                  <a:pt x="788" y="602"/>
                  <a:pt x="782" y="605"/>
                  <a:pt x="772" y="608"/>
                </a:cubicBezTo>
                <a:cubicBezTo>
                  <a:pt x="771" y="608"/>
                  <a:pt x="770" y="609"/>
                  <a:pt x="769" y="609"/>
                </a:cubicBezTo>
                <a:cubicBezTo>
                  <a:pt x="766" y="610"/>
                  <a:pt x="762" y="610"/>
                  <a:pt x="758" y="611"/>
                </a:cubicBezTo>
                <a:cubicBezTo>
                  <a:pt x="758" y="611"/>
                  <a:pt x="757" y="611"/>
                  <a:pt x="757" y="611"/>
                </a:cubicBezTo>
                <a:cubicBezTo>
                  <a:pt x="739" y="611"/>
                  <a:pt x="723" y="602"/>
                  <a:pt x="711" y="587"/>
                </a:cubicBezTo>
                <a:cubicBezTo>
                  <a:pt x="699" y="572"/>
                  <a:pt x="691" y="550"/>
                  <a:pt x="691" y="525"/>
                </a:cubicBezTo>
                <a:cubicBezTo>
                  <a:pt x="691" y="496"/>
                  <a:pt x="695" y="470"/>
                  <a:pt x="704" y="453"/>
                </a:cubicBezTo>
                <a:cubicBezTo>
                  <a:pt x="709" y="445"/>
                  <a:pt x="714" y="439"/>
                  <a:pt x="721" y="434"/>
                </a:cubicBezTo>
                <a:cubicBezTo>
                  <a:pt x="727" y="430"/>
                  <a:pt x="735" y="427"/>
                  <a:pt x="746" y="427"/>
                </a:cubicBezTo>
                <a:cubicBezTo>
                  <a:pt x="751" y="427"/>
                  <a:pt x="756" y="428"/>
                  <a:pt x="762" y="429"/>
                </a:cubicBezTo>
                <a:cubicBezTo>
                  <a:pt x="779" y="432"/>
                  <a:pt x="789" y="438"/>
                  <a:pt x="798" y="445"/>
                </a:cubicBezTo>
                <a:cubicBezTo>
                  <a:pt x="802" y="448"/>
                  <a:pt x="807" y="452"/>
                  <a:pt x="812" y="455"/>
                </a:cubicBezTo>
                <a:cubicBezTo>
                  <a:pt x="817" y="458"/>
                  <a:pt x="824" y="462"/>
                  <a:pt x="832" y="462"/>
                </a:cubicBezTo>
                <a:cubicBezTo>
                  <a:pt x="832" y="462"/>
                  <a:pt x="832" y="462"/>
                  <a:pt x="832" y="462"/>
                </a:cubicBezTo>
                <a:cubicBezTo>
                  <a:pt x="833" y="462"/>
                  <a:pt x="833" y="462"/>
                  <a:pt x="833" y="462"/>
                </a:cubicBezTo>
                <a:cubicBezTo>
                  <a:pt x="837" y="462"/>
                  <a:pt x="842" y="460"/>
                  <a:pt x="846" y="459"/>
                </a:cubicBezTo>
                <a:cubicBezTo>
                  <a:pt x="852" y="456"/>
                  <a:pt x="855" y="452"/>
                  <a:pt x="857" y="448"/>
                </a:cubicBezTo>
                <a:cubicBezTo>
                  <a:pt x="860" y="442"/>
                  <a:pt x="861" y="437"/>
                  <a:pt x="862" y="431"/>
                </a:cubicBezTo>
                <a:cubicBezTo>
                  <a:pt x="864" y="423"/>
                  <a:pt x="864" y="413"/>
                  <a:pt x="865" y="402"/>
                </a:cubicBezTo>
                <a:cubicBezTo>
                  <a:pt x="865" y="391"/>
                  <a:pt x="865" y="379"/>
                  <a:pt x="865" y="366"/>
                </a:cubicBezTo>
                <a:cubicBezTo>
                  <a:pt x="865" y="338"/>
                  <a:pt x="863" y="306"/>
                  <a:pt x="862" y="277"/>
                </a:cubicBezTo>
                <a:cubicBezTo>
                  <a:pt x="860" y="247"/>
                  <a:pt x="854" y="190"/>
                  <a:pt x="852" y="165"/>
                </a:cubicBezTo>
                <a:cubicBezTo>
                  <a:pt x="556" y="179"/>
                  <a:pt x="512" y="173"/>
                  <a:pt x="503" y="171"/>
                </a:cubicBezTo>
                <a:cubicBezTo>
                  <a:pt x="498" y="170"/>
                  <a:pt x="493" y="169"/>
                  <a:pt x="486" y="166"/>
                </a:cubicBezTo>
                <a:cubicBezTo>
                  <a:pt x="483" y="164"/>
                  <a:pt x="478" y="161"/>
                  <a:pt x="476" y="155"/>
                </a:cubicBezTo>
                <a:cubicBezTo>
                  <a:pt x="474" y="151"/>
                  <a:pt x="473" y="146"/>
                  <a:pt x="473" y="142"/>
                </a:cubicBezTo>
                <a:cubicBezTo>
                  <a:pt x="473" y="142"/>
                  <a:pt x="473" y="142"/>
                  <a:pt x="473" y="142"/>
                </a:cubicBezTo>
                <a:cubicBezTo>
                  <a:pt x="473" y="141"/>
                  <a:pt x="473" y="141"/>
                  <a:pt x="473" y="141"/>
                </a:cubicBezTo>
                <a:cubicBezTo>
                  <a:pt x="473" y="133"/>
                  <a:pt x="476" y="126"/>
                  <a:pt x="480" y="121"/>
                </a:cubicBezTo>
                <a:cubicBezTo>
                  <a:pt x="483" y="116"/>
                  <a:pt x="486" y="111"/>
                  <a:pt x="490" y="107"/>
                </a:cubicBezTo>
                <a:cubicBezTo>
                  <a:pt x="496" y="98"/>
                  <a:pt x="502" y="88"/>
                  <a:pt x="506" y="71"/>
                </a:cubicBezTo>
                <a:cubicBezTo>
                  <a:pt x="507" y="65"/>
                  <a:pt x="508" y="60"/>
                  <a:pt x="507" y="55"/>
                </a:cubicBezTo>
                <a:cubicBezTo>
                  <a:pt x="507" y="45"/>
                  <a:pt x="504" y="37"/>
                  <a:pt x="500" y="30"/>
                </a:cubicBezTo>
                <a:cubicBezTo>
                  <a:pt x="496" y="23"/>
                  <a:pt x="490" y="18"/>
                  <a:pt x="481" y="13"/>
                </a:cubicBezTo>
                <a:cubicBezTo>
                  <a:pt x="464" y="4"/>
                  <a:pt x="438" y="0"/>
                  <a:pt x="410" y="0"/>
                </a:cubicBezTo>
                <a:cubicBezTo>
                  <a:pt x="384" y="0"/>
                  <a:pt x="362" y="8"/>
                  <a:pt x="347" y="20"/>
                </a:cubicBezTo>
                <a:cubicBezTo>
                  <a:pt x="332" y="32"/>
                  <a:pt x="324" y="48"/>
                  <a:pt x="324" y="66"/>
                </a:cubicBezTo>
                <a:cubicBezTo>
                  <a:pt x="324" y="67"/>
                  <a:pt x="324" y="67"/>
                  <a:pt x="324" y="67"/>
                </a:cubicBezTo>
                <a:cubicBezTo>
                  <a:pt x="324" y="71"/>
                  <a:pt x="325" y="75"/>
                  <a:pt x="326" y="79"/>
                </a:cubicBezTo>
                <a:cubicBezTo>
                  <a:pt x="326" y="79"/>
                  <a:pt x="326" y="80"/>
                  <a:pt x="326" y="81"/>
                </a:cubicBezTo>
                <a:cubicBezTo>
                  <a:pt x="329" y="91"/>
                  <a:pt x="333" y="97"/>
                  <a:pt x="336" y="103"/>
                </a:cubicBezTo>
                <a:cubicBezTo>
                  <a:pt x="340" y="108"/>
                  <a:pt x="345" y="112"/>
                  <a:pt x="349" y="119"/>
                </a:cubicBezTo>
                <a:cubicBezTo>
                  <a:pt x="352" y="124"/>
                  <a:pt x="355" y="130"/>
                  <a:pt x="355" y="137"/>
                </a:cubicBezTo>
                <a:cubicBezTo>
                  <a:pt x="355" y="138"/>
                  <a:pt x="355" y="138"/>
                  <a:pt x="355" y="138"/>
                </a:cubicBezTo>
                <a:cubicBezTo>
                  <a:pt x="355" y="138"/>
                  <a:pt x="355" y="138"/>
                  <a:pt x="355" y="139"/>
                </a:cubicBezTo>
                <a:cubicBezTo>
                  <a:pt x="355" y="144"/>
                  <a:pt x="355" y="150"/>
                  <a:pt x="351" y="155"/>
                </a:cubicBezTo>
                <a:cubicBezTo>
                  <a:pt x="343" y="165"/>
                  <a:pt x="323" y="168"/>
                  <a:pt x="317" y="170"/>
                </a:cubicBezTo>
                <a:cubicBezTo>
                  <a:pt x="305" y="172"/>
                  <a:pt x="290" y="173"/>
                  <a:pt x="275" y="174"/>
                </a:cubicBezTo>
                <a:cubicBezTo>
                  <a:pt x="239" y="174"/>
                  <a:pt x="72" y="169"/>
                  <a:pt x="0" y="167"/>
                </a:cubicBezTo>
                <a:cubicBezTo>
                  <a:pt x="5" y="560"/>
                  <a:pt x="343" y="873"/>
                  <a:pt x="853" y="882"/>
                </a:cubicBezTo>
                <a:cubicBezTo>
                  <a:pt x="856" y="851"/>
                  <a:pt x="867" y="717"/>
                  <a:pt x="869" y="665"/>
                </a:cubicBezTo>
                <a:cubicBezTo>
                  <a:pt x="869" y="649"/>
                  <a:pt x="871" y="625"/>
                  <a:pt x="860" y="599"/>
                </a:cubicBezTo>
                <a:close/>
              </a:path>
            </a:pathLst>
          </a:custGeom>
          <a:solidFill>
            <a:srgbClr val="D34132"/>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5753101" y="3415768"/>
            <a:ext cx="2080684" cy="1710267"/>
          </a:xfrm>
          <a:custGeom>
            <a:avLst/>
            <a:gdLst/>
            <a:ahLst/>
            <a:cxnLst>
              <a:cxn ang="0">
                <a:pos x="626" y="27"/>
              </a:cxn>
              <a:cxn ang="0">
                <a:pos x="623" y="43"/>
              </a:cxn>
              <a:cxn ang="0">
                <a:pos x="629" y="62"/>
              </a:cxn>
              <a:cxn ang="0">
                <a:pos x="651" y="101"/>
              </a:cxn>
              <a:cxn ang="0">
                <a:pos x="654" y="114"/>
              </a:cxn>
              <a:cxn ang="0">
                <a:pos x="630" y="161"/>
              </a:cxn>
              <a:cxn ang="0">
                <a:pos x="496" y="168"/>
              </a:cxn>
              <a:cxn ang="0">
                <a:pos x="470" y="126"/>
              </a:cxn>
              <a:cxn ang="0">
                <a:pos x="488" y="74"/>
              </a:cxn>
              <a:cxn ang="0">
                <a:pos x="505" y="40"/>
              </a:cxn>
              <a:cxn ang="0">
                <a:pos x="505" y="39"/>
              </a:cxn>
              <a:cxn ang="0">
                <a:pos x="491" y="16"/>
              </a:cxn>
              <a:cxn ang="0">
                <a:pos x="445" y="8"/>
              </a:cxn>
              <a:cxn ang="0">
                <a:pos x="320" y="11"/>
              </a:cxn>
              <a:cxn ang="0">
                <a:pos x="162" y="20"/>
              </a:cxn>
              <a:cxn ang="0">
                <a:pos x="161" y="20"/>
              </a:cxn>
              <a:cxn ang="0">
                <a:pos x="163" y="20"/>
              </a:cxn>
              <a:cxn ang="0">
                <a:pos x="171" y="132"/>
              </a:cxn>
              <a:cxn ang="0">
                <a:pos x="174" y="257"/>
              </a:cxn>
              <a:cxn ang="0">
                <a:pos x="166" y="303"/>
              </a:cxn>
              <a:cxn ang="0">
                <a:pos x="142" y="317"/>
              </a:cxn>
              <a:cxn ang="0">
                <a:pos x="141" y="317"/>
              </a:cxn>
              <a:cxn ang="0">
                <a:pos x="107" y="300"/>
              </a:cxn>
              <a:cxn ang="0">
                <a:pos x="55" y="282"/>
              </a:cxn>
              <a:cxn ang="0">
                <a:pos x="13" y="308"/>
              </a:cxn>
              <a:cxn ang="0">
                <a:pos x="20" y="442"/>
              </a:cxn>
              <a:cxn ang="0">
                <a:pos x="67" y="466"/>
              </a:cxn>
              <a:cxn ang="0">
                <a:pos x="81" y="463"/>
              </a:cxn>
              <a:cxn ang="0">
                <a:pos x="119" y="441"/>
              </a:cxn>
              <a:cxn ang="0">
                <a:pos x="138" y="435"/>
              </a:cxn>
              <a:cxn ang="0">
                <a:pos x="155" y="438"/>
              </a:cxn>
              <a:cxn ang="0">
                <a:pos x="178" y="520"/>
              </a:cxn>
              <a:cxn ang="0">
                <a:pos x="171" y="737"/>
              </a:cxn>
              <a:cxn ang="0">
                <a:pos x="381" y="848"/>
              </a:cxn>
              <a:cxn ang="0">
                <a:pos x="1032" y="16"/>
              </a:cxn>
            </a:cxnLst>
            <a:rect l="0" t="0" r="r" b="b"/>
            <a:pathLst>
              <a:path w="1032" h="848">
                <a:moveTo>
                  <a:pt x="657" y="9"/>
                </a:moveTo>
                <a:cubicBezTo>
                  <a:pt x="648" y="10"/>
                  <a:pt x="630" y="20"/>
                  <a:pt x="626" y="27"/>
                </a:cubicBezTo>
                <a:cubicBezTo>
                  <a:pt x="624" y="32"/>
                  <a:pt x="623" y="37"/>
                  <a:pt x="623" y="43"/>
                </a:cubicBezTo>
                <a:cubicBezTo>
                  <a:pt x="623" y="43"/>
                  <a:pt x="623" y="43"/>
                  <a:pt x="623" y="43"/>
                </a:cubicBezTo>
                <a:cubicBezTo>
                  <a:pt x="623" y="43"/>
                  <a:pt x="623" y="44"/>
                  <a:pt x="623" y="44"/>
                </a:cubicBezTo>
                <a:cubicBezTo>
                  <a:pt x="623" y="51"/>
                  <a:pt x="626" y="57"/>
                  <a:pt x="629" y="62"/>
                </a:cubicBezTo>
                <a:cubicBezTo>
                  <a:pt x="633" y="69"/>
                  <a:pt x="637" y="73"/>
                  <a:pt x="641" y="79"/>
                </a:cubicBezTo>
                <a:cubicBezTo>
                  <a:pt x="645" y="84"/>
                  <a:pt x="648" y="91"/>
                  <a:pt x="651" y="101"/>
                </a:cubicBezTo>
                <a:cubicBezTo>
                  <a:pt x="651" y="101"/>
                  <a:pt x="652" y="102"/>
                  <a:pt x="652" y="103"/>
                </a:cubicBezTo>
                <a:cubicBezTo>
                  <a:pt x="653" y="107"/>
                  <a:pt x="653" y="110"/>
                  <a:pt x="654" y="114"/>
                </a:cubicBezTo>
                <a:cubicBezTo>
                  <a:pt x="654" y="114"/>
                  <a:pt x="654" y="115"/>
                  <a:pt x="654" y="115"/>
                </a:cubicBezTo>
                <a:cubicBezTo>
                  <a:pt x="654" y="133"/>
                  <a:pt x="645" y="149"/>
                  <a:pt x="630" y="161"/>
                </a:cubicBezTo>
                <a:cubicBezTo>
                  <a:pt x="615" y="173"/>
                  <a:pt x="593" y="181"/>
                  <a:pt x="568" y="181"/>
                </a:cubicBezTo>
                <a:cubicBezTo>
                  <a:pt x="539" y="182"/>
                  <a:pt x="513" y="177"/>
                  <a:pt x="496" y="168"/>
                </a:cubicBezTo>
                <a:cubicBezTo>
                  <a:pt x="488" y="163"/>
                  <a:pt x="482" y="158"/>
                  <a:pt x="477" y="151"/>
                </a:cubicBezTo>
                <a:cubicBezTo>
                  <a:pt x="473" y="145"/>
                  <a:pt x="470" y="137"/>
                  <a:pt x="470" y="126"/>
                </a:cubicBezTo>
                <a:cubicBezTo>
                  <a:pt x="470" y="121"/>
                  <a:pt x="471" y="116"/>
                  <a:pt x="472" y="110"/>
                </a:cubicBezTo>
                <a:cubicBezTo>
                  <a:pt x="475" y="93"/>
                  <a:pt x="481" y="83"/>
                  <a:pt x="488" y="74"/>
                </a:cubicBezTo>
                <a:cubicBezTo>
                  <a:pt x="491" y="70"/>
                  <a:pt x="495" y="66"/>
                  <a:pt x="498" y="61"/>
                </a:cubicBezTo>
                <a:cubicBezTo>
                  <a:pt x="501" y="55"/>
                  <a:pt x="505" y="49"/>
                  <a:pt x="505" y="40"/>
                </a:cubicBezTo>
                <a:cubicBezTo>
                  <a:pt x="505" y="40"/>
                  <a:pt x="505" y="40"/>
                  <a:pt x="505" y="40"/>
                </a:cubicBezTo>
                <a:cubicBezTo>
                  <a:pt x="505" y="40"/>
                  <a:pt x="505" y="39"/>
                  <a:pt x="505" y="39"/>
                </a:cubicBezTo>
                <a:cubicBezTo>
                  <a:pt x="505" y="35"/>
                  <a:pt x="503" y="31"/>
                  <a:pt x="502" y="26"/>
                </a:cubicBezTo>
                <a:cubicBezTo>
                  <a:pt x="499" y="21"/>
                  <a:pt x="495" y="18"/>
                  <a:pt x="491" y="16"/>
                </a:cubicBezTo>
                <a:cubicBezTo>
                  <a:pt x="485" y="12"/>
                  <a:pt x="480" y="11"/>
                  <a:pt x="474" y="10"/>
                </a:cubicBezTo>
                <a:cubicBezTo>
                  <a:pt x="466" y="9"/>
                  <a:pt x="456" y="8"/>
                  <a:pt x="445" y="8"/>
                </a:cubicBezTo>
                <a:cubicBezTo>
                  <a:pt x="434" y="7"/>
                  <a:pt x="422" y="7"/>
                  <a:pt x="409" y="7"/>
                </a:cubicBezTo>
                <a:cubicBezTo>
                  <a:pt x="381" y="7"/>
                  <a:pt x="350" y="9"/>
                  <a:pt x="320" y="11"/>
                </a:cubicBezTo>
                <a:cubicBezTo>
                  <a:pt x="290" y="12"/>
                  <a:pt x="191" y="17"/>
                  <a:pt x="162" y="20"/>
                </a:cubicBezTo>
                <a:cubicBezTo>
                  <a:pt x="162" y="20"/>
                  <a:pt x="162" y="20"/>
                  <a:pt x="162" y="20"/>
                </a:cubicBezTo>
                <a:cubicBezTo>
                  <a:pt x="162" y="20"/>
                  <a:pt x="162" y="20"/>
                  <a:pt x="162" y="20"/>
                </a:cubicBezTo>
                <a:cubicBezTo>
                  <a:pt x="162" y="20"/>
                  <a:pt x="161" y="20"/>
                  <a:pt x="161" y="20"/>
                </a:cubicBezTo>
                <a:cubicBezTo>
                  <a:pt x="161" y="20"/>
                  <a:pt x="161" y="20"/>
                  <a:pt x="161" y="20"/>
                </a:cubicBezTo>
                <a:cubicBezTo>
                  <a:pt x="162" y="20"/>
                  <a:pt x="162" y="20"/>
                  <a:pt x="163" y="20"/>
                </a:cubicBezTo>
                <a:cubicBezTo>
                  <a:pt x="162" y="20"/>
                  <a:pt x="162" y="20"/>
                  <a:pt x="161" y="20"/>
                </a:cubicBezTo>
                <a:cubicBezTo>
                  <a:pt x="163" y="45"/>
                  <a:pt x="169" y="102"/>
                  <a:pt x="171" y="132"/>
                </a:cubicBezTo>
                <a:cubicBezTo>
                  <a:pt x="172" y="161"/>
                  <a:pt x="174" y="193"/>
                  <a:pt x="174" y="221"/>
                </a:cubicBezTo>
                <a:cubicBezTo>
                  <a:pt x="174" y="234"/>
                  <a:pt x="174" y="246"/>
                  <a:pt x="174" y="257"/>
                </a:cubicBezTo>
                <a:cubicBezTo>
                  <a:pt x="173" y="268"/>
                  <a:pt x="173" y="278"/>
                  <a:pt x="171" y="286"/>
                </a:cubicBezTo>
                <a:cubicBezTo>
                  <a:pt x="170" y="292"/>
                  <a:pt x="169" y="297"/>
                  <a:pt x="166" y="303"/>
                </a:cubicBezTo>
                <a:cubicBezTo>
                  <a:pt x="164" y="307"/>
                  <a:pt x="161" y="311"/>
                  <a:pt x="155" y="314"/>
                </a:cubicBezTo>
                <a:cubicBezTo>
                  <a:pt x="151" y="315"/>
                  <a:pt x="146" y="317"/>
                  <a:pt x="142" y="317"/>
                </a:cubicBezTo>
                <a:cubicBezTo>
                  <a:pt x="142" y="317"/>
                  <a:pt x="142" y="317"/>
                  <a:pt x="141" y="317"/>
                </a:cubicBezTo>
                <a:cubicBezTo>
                  <a:pt x="141" y="317"/>
                  <a:pt x="141" y="317"/>
                  <a:pt x="141" y="317"/>
                </a:cubicBezTo>
                <a:cubicBezTo>
                  <a:pt x="133" y="317"/>
                  <a:pt x="126" y="313"/>
                  <a:pt x="121" y="310"/>
                </a:cubicBezTo>
                <a:cubicBezTo>
                  <a:pt x="116" y="307"/>
                  <a:pt x="111" y="303"/>
                  <a:pt x="107" y="300"/>
                </a:cubicBezTo>
                <a:cubicBezTo>
                  <a:pt x="98" y="293"/>
                  <a:pt x="88" y="287"/>
                  <a:pt x="71" y="284"/>
                </a:cubicBezTo>
                <a:cubicBezTo>
                  <a:pt x="65" y="283"/>
                  <a:pt x="60" y="282"/>
                  <a:pt x="55" y="282"/>
                </a:cubicBezTo>
                <a:cubicBezTo>
                  <a:pt x="44" y="282"/>
                  <a:pt x="36" y="285"/>
                  <a:pt x="30" y="289"/>
                </a:cubicBezTo>
                <a:cubicBezTo>
                  <a:pt x="23" y="294"/>
                  <a:pt x="18" y="300"/>
                  <a:pt x="13" y="308"/>
                </a:cubicBezTo>
                <a:cubicBezTo>
                  <a:pt x="4" y="325"/>
                  <a:pt x="0" y="351"/>
                  <a:pt x="0" y="380"/>
                </a:cubicBezTo>
                <a:cubicBezTo>
                  <a:pt x="0" y="405"/>
                  <a:pt x="8" y="427"/>
                  <a:pt x="20" y="442"/>
                </a:cubicBezTo>
                <a:cubicBezTo>
                  <a:pt x="32" y="457"/>
                  <a:pt x="48" y="466"/>
                  <a:pt x="66" y="466"/>
                </a:cubicBezTo>
                <a:cubicBezTo>
                  <a:pt x="66" y="466"/>
                  <a:pt x="67" y="466"/>
                  <a:pt x="67" y="466"/>
                </a:cubicBezTo>
                <a:cubicBezTo>
                  <a:pt x="71" y="465"/>
                  <a:pt x="75" y="465"/>
                  <a:pt x="78" y="464"/>
                </a:cubicBezTo>
                <a:cubicBezTo>
                  <a:pt x="79" y="464"/>
                  <a:pt x="80" y="463"/>
                  <a:pt x="81" y="463"/>
                </a:cubicBezTo>
                <a:cubicBezTo>
                  <a:pt x="91" y="460"/>
                  <a:pt x="97" y="457"/>
                  <a:pt x="103" y="453"/>
                </a:cubicBezTo>
                <a:cubicBezTo>
                  <a:pt x="108" y="449"/>
                  <a:pt x="112" y="445"/>
                  <a:pt x="119" y="441"/>
                </a:cubicBezTo>
                <a:cubicBezTo>
                  <a:pt x="124" y="438"/>
                  <a:pt x="130" y="435"/>
                  <a:pt x="137" y="435"/>
                </a:cubicBezTo>
                <a:cubicBezTo>
                  <a:pt x="138" y="435"/>
                  <a:pt x="138" y="435"/>
                  <a:pt x="138" y="435"/>
                </a:cubicBezTo>
                <a:cubicBezTo>
                  <a:pt x="138" y="435"/>
                  <a:pt x="138" y="435"/>
                  <a:pt x="138" y="435"/>
                </a:cubicBezTo>
                <a:cubicBezTo>
                  <a:pt x="144" y="435"/>
                  <a:pt x="149" y="436"/>
                  <a:pt x="155" y="438"/>
                </a:cubicBezTo>
                <a:cubicBezTo>
                  <a:pt x="162" y="442"/>
                  <a:pt x="167" y="448"/>
                  <a:pt x="169" y="454"/>
                </a:cubicBezTo>
                <a:cubicBezTo>
                  <a:pt x="180" y="480"/>
                  <a:pt x="178" y="504"/>
                  <a:pt x="178" y="520"/>
                </a:cubicBezTo>
                <a:cubicBezTo>
                  <a:pt x="176" y="572"/>
                  <a:pt x="165" y="706"/>
                  <a:pt x="162" y="737"/>
                </a:cubicBezTo>
                <a:cubicBezTo>
                  <a:pt x="165" y="737"/>
                  <a:pt x="168" y="737"/>
                  <a:pt x="171" y="737"/>
                </a:cubicBezTo>
                <a:cubicBezTo>
                  <a:pt x="270" y="738"/>
                  <a:pt x="366" y="723"/>
                  <a:pt x="455" y="697"/>
                </a:cubicBezTo>
                <a:cubicBezTo>
                  <a:pt x="441" y="764"/>
                  <a:pt x="381" y="848"/>
                  <a:pt x="381" y="848"/>
                </a:cubicBezTo>
                <a:cubicBezTo>
                  <a:pt x="997" y="560"/>
                  <a:pt x="1032" y="148"/>
                  <a:pt x="1032" y="22"/>
                </a:cubicBezTo>
                <a:cubicBezTo>
                  <a:pt x="1032" y="20"/>
                  <a:pt x="1032" y="18"/>
                  <a:pt x="1032" y="16"/>
                </a:cubicBezTo>
                <a:cubicBezTo>
                  <a:pt x="955" y="11"/>
                  <a:pt x="714" y="0"/>
                  <a:pt x="657" y="9"/>
                </a:cubicBezTo>
                <a:close/>
              </a:path>
            </a:pathLst>
          </a:custGeom>
          <a:solidFill>
            <a:srgbClr val="EF9D27"/>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5086352" y="5196418"/>
            <a:ext cx="1299633" cy="1096433"/>
            <a:chOff x="3814763" y="3897313"/>
            <a:chExt cx="974725" cy="822325"/>
          </a:xfrm>
          <a:solidFill>
            <a:srgbClr val="4C4F54"/>
          </a:solidFill>
        </p:grpSpPr>
        <p:sp>
          <p:nvSpPr>
            <p:cNvPr id="4105" name="Freeform 9"/>
            <p:cNvSpPr>
              <a:spLocks/>
            </p:cNvSpPr>
            <p:nvPr/>
          </p:nvSpPr>
          <p:spPr bwMode="auto">
            <a:xfrm>
              <a:off x="3902075" y="3897313"/>
              <a:ext cx="161925" cy="176213"/>
            </a:xfrm>
            <a:custGeom>
              <a:avLst/>
              <a:gdLst/>
              <a:ahLst/>
              <a:cxnLst>
                <a:cxn ang="0">
                  <a:pos x="11" y="76"/>
                </a:cxn>
                <a:cxn ang="0">
                  <a:pos x="54" y="117"/>
                </a:cxn>
                <a:cxn ang="0">
                  <a:pos x="97" y="76"/>
                </a:cxn>
                <a:cxn ang="0">
                  <a:pos x="106" y="57"/>
                </a:cxn>
                <a:cxn ang="0">
                  <a:pos x="100" y="48"/>
                </a:cxn>
                <a:cxn ang="0">
                  <a:pos x="54" y="0"/>
                </a:cxn>
                <a:cxn ang="0">
                  <a:pos x="8" y="48"/>
                </a:cxn>
                <a:cxn ang="0">
                  <a:pos x="1" y="57"/>
                </a:cxn>
                <a:cxn ang="0">
                  <a:pos x="11" y="76"/>
                </a:cxn>
              </a:cxnLst>
              <a:rect l="0" t="0" r="r" b="b"/>
              <a:pathLst>
                <a:path w="107" h="117">
                  <a:moveTo>
                    <a:pt x="11" y="76"/>
                  </a:moveTo>
                  <a:cubicBezTo>
                    <a:pt x="17" y="98"/>
                    <a:pt x="31" y="117"/>
                    <a:pt x="54" y="117"/>
                  </a:cubicBezTo>
                  <a:cubicBezTo>
                    <a:pt x="77" y="117"/>
                    <a:pt x="91" y="97"/>
                    <a:pt x="97" y="76"/>
                  </a:cubicBezTo>
                  <a:cubicBezTo>
                    <a:pt x="103" y="73"/>
                    <a:pt x="107" y="64"/>
                    <a:pt x="106" y="57"/>
                  </a:cubicBezTo>
                  <a:cubicBezTo>
                    <a:pt x="106" y="52"/>
                    <a:pt x="103" y="50"/>
                    <a:pt x="100" y="48"/>
                  </a:cubicBezTo>
                  <a:cubicBezTo>
                    <a:pt x="98" y="21"/>
                    <a:pt x="81" y="0"/>
                    <a:pt x="54" y="0"/>
                  </a:cubicBezTo>
                  <a:cubicBezTo>
                    <a:pt x="27" y="0"/>
                    <a:pt x="10" y="21"/>
                    <a:pt x="8" y="48"/>
                  </a:cubicBezTo>
                  <a:cubicBezTo>
                    <a:pt x="4" y="49"/>
                    <a:pt x="1" y="52"/>
                    <a:pt x="1" y="57"/>
                  </a:cubicBezTo>
                  <a:cubicBezTo>
                    <a:pt x="0" y="64"/>
                    <a:pt x="4" y="74"/>
                    <a:pt x="11" y="7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6" name="Freeform 10"/>
            <p:cNvSpPr>
              <a:spLocks/>
            </p:cNvSpPr>
            <p:nvPr/>
          </p:nvSpPr>
          <p:spPr bwMode="auto">
            <a:xfrm>
              <a:off x="3814763" y="4044951"/>
              <a:ext cx="531813" cy="673100"/>
            </a:xfrm>
            <a:custGeom>
              <a:avLst/>
              <a:gdLst/>
              <a:ahLst/>
              <a:cxnLst>
                <a:cxn ang="0">
                  <a:pos x="254" y="133"/>
                </a:cxn>
                <a:cxn ang="0">
                  <a:pos x="307" y="80"/>
                </a:cxn>
                <a:cxn ang="0">
                  <a:pos x="349" y="12"/>
                </a:cxn>
                <a:cxn ang="0">
                  <a:pos x="340" y="3"/>
                </a:cxn>
                <a:cxn ang="0">
                  <a:pos x="277" y="53"/>
                </a:cxn>
                <a:cxn ang="0">
                  <a:pos x="248" y="84"/>
                </a:cxn>
                <a:cxn ang="0">
                  <a:pos x="221" y="87"/>
                </a:cxn>
                <a:cxn ang="0">
                  <a:pos x="189" y="48"/>
                </a:cxn>
                <a:cxn ang="0">
                  <a:pos x="185" y="44"/>
                </a:cxn>
                <a:cxn ang="0">
                  <a:pos x="155" y="30"/>
                </a:cxn>
                <a:cxn ang="0">
                  <a:pos x="142" y="26"/>
                </a:cxn>
                <a:cxn ang="0">
                  <a:pos x="123" y="88"/>
                </a:cxn>
                <a:cxn ang="0">
                  <a:pos x="123" y="38"/>
                </a:cxn>
                <a:cxn ang="0">
                  <a:pos x="108" y="30"/>
                </a:cxn>
                <a:cxn ang="0">
                  <a:pos x="105" y="50"/>
                </a:cxn>
                <a:cxn ang="0">
                  <a:pos x="81" y="26"/>
                </a:cxn>
                <a:cxn ang="0">
                  <a:pos x="81" y="26"/>
                </a:cxn>
                <a:cxn ang="0">
                  <a:pos x="30" y="46"/>
                </a:cxn>
                <a:cxn ang="0">
                  <a:pos x="5" y="221"/>
                </a:cxn>
                <a:cxn ang="0">
                  <a:pos x="42" y="224"/>
                </a:cxn>
                <a:cxn ang="0">
                  <a:pos x="51" y="90"/>
                </a:cxn>
                <a:cxn ang="0">
                  <a:pos x="52" y="211"/>
                </a:cxn>
                <a:cxn ang="0">
                  <a:pos x="53" y="419"/>
                </a:cxn>
                <a:cxn ang="0">
                  <a:pos x="79" y="445"/>
                </a:cxn>
                <a:cxn ang="0">
                  <a:pos x="105" y="419"/>
                </a:cxn>
                <a:cxn ang="0">
                  <a:pos x="118" y="246"/>
                </a:cxn>
                <a:cxn ang="0">
                  <a:pos x="144" y="445"/>
                </a:cxn>
                <a:cxn ang="0">
                  <a:pos x="144" y="445"/>
                </a:cxn>
                <a:cxn ang="0">
                  <a:pos x="170" y="225"/>
                </a:cxn>
                <a:cxn ang="0">
                  <a:pos x="171" y="90"/>
                </a:cxn>
                <a:cxn ang="0">
                  <a:pos x="171" y="90"/>
                </a:cxn>
                <a:cxn ang="0">
                  <a:pos x="203" y="126"/>
                </a:cxn>
                <a:cxn ang="0">
                  <a:pos x="217" y="139"/>
                </a:cxn>
                <a:cxn ang="0">
                  <a:pos x="225" y="143"/>
                </a:cxn>
                <a:cxn ang="0">
                  <a:pos x="231" y="144"/>
                </a:cxn>
                <a:cxn ang="0">
                  <a:pos x="245" y="140"/>
                </a:cxn>
              </a:cxnLst>
              <a:rect l="0" t="0" r="r" b="b"/>
              <a:pathLst>
                <a:path w="351" h="445">
                  <a:moveTo>
                    <a:pt x="245" y="140"/>
                  </a:moveTo>
                  <a:cubicBezTo>
                    <a:pt x="248" y="138"/>
                    <a:pt x="251" y="136"/>
                    <a:pt x="254" y="133"/>
                  </a:cubicBezTo>
                  <a:cubicBezTo>
                    <a:pt x="259" y="129"/>
                    <a:pt x="265" y="124"/>
                    <a:pt x="271" y="118"/>
                  </a:cubicBezTo>
                  <a:cubicBezTo>
                    <a:pt x="288" y="101"/>
                    <a:pt x="307" y="80"/>
                    <a:pt x="307" y="80"/>
                  </a:cubicBezTo>
                  <a:cubicBezTo>
                    <a:pt x="314" y="72"/>
                    <a:pt x="314" y="60"/>
                    <a:pt x="306" y="53"/>
                  </a:cubicBezTo>
                  <a:cubicBezTo>
                    <a:pt x="349" y="12"/>
                    <a:pt x="349" y="12"/>
                    <a:pt x="349" y="12"/>
                  </a:cubicBezTo>
                  <a:cubicBezTo>
                    <a:pt x="351" y="9"/>
                    <a:pt x="351" y="5"/>
                    <a:pt x="349" y="3"/>
                  </a:cubicBezTo>
                  <a:cubicBezTo>
                    <a:pt x="346" y="1"/>
                    <a:pt x="343" y="0"/>
                    <a:pt x="340" y="3"/>
                  </a:cubicBezTo>
                  <a:cubicBezTo>
                    <a:pt x="295" y="47"/>
                    <a:pt x="295" y="47"/>
                    <a:pt x="295" y="47"/>
                  </a:cubicBezTo>
                  <a:cubicBezTo>
                    <a:pt x="289" y="46"/>
                    <a:pt x="282" y="48"/>
                    <a:pt x="277" y="53"/>
                  </a:cubicBezTo>
                  <a:cubicBezTo>
                    <a:pt x="277" y="54"/>
                    <a:pt x="277" y="54"/>
                    <a:pt x="277" y="54"/>
                  </a:cubicBezTo>
                  <a:cubicBezTo>
                    <a:pt x="274" y="57"/>
                    <a:pt x="261" y="71"/>
                    <a:pt x="248" y="84"/>
                  </a:cubicBezTo>
                  <a:cubicBezTo>
                    <a:pt x="243" y="90"/>
                    <a:pt x="237" y="95"/>
                    <a:pt x="232" y="99"/>
                  </a:cubicBezTo>
                  <a:cubicBezTo>
                    <a:pt x="229" y="96"/>
                    <a:pt x="225" y="91"/>
                    <a:pt x="221" y="87"/>
                  </a:cubicBezTo>
                  <a:cubicBezTo>
                    <a:pt x="213" y="77"/>
                    <a:pt x="204" y="67"/>
                    <a:pt x="197" y="58"/>
                  </a:cubicBezTo>
                  <a:cubicBezTo>
                    <a:pt x="194" y="54"/>
                    <a:pt x="191" y="51"/>
                    <a:pt x="189" y="48"/>
                  </a:cubicBezTo>
                  <a:cubicBezTo>
                    <a:pt x="188" y="47"/>
                    <a:pt x="187" y="46"/>
                    <a:pt x="186" y="45"/>
                  </a:cubicBezTo>
                  <a:cubicBezTo>
                    <a:pt x="186" y="44"/>
                    <a:pt x="185" y="44"/>
                    <a:pt x="185" y="44"/>
                  </a:cubicBezTo>
                  <a:cubicBezTo>
                    <a:pt x="185" y="43"/>
                    <a:pt x="184" y="43"/>
                    <a:pt x="184" y="42"/>
                  </a:cubicBezTo>
                  <a:cubicBezTo>
                    <a:pt x="182" y="39"/>
                    <a:pt x="175" y="35"/>
                    <a:pt x="155" y="30"/>
                  </a:cubicBezTo>
                  <a:cubicBezTo>
                    <a:pt x="150" y="28"/>
                    <a:pt x="146" y="27"/>
                    <a:pt x="142" y="26"/>
                  </a:cubicBezTo>
                  <a:cubicBezTo>
                    <a:pt x="142" y="26"/>
                    <a:pt x="142" y="26"/>
                    <a:pt x="142" y="26"/>
                  </a:cubicBezTo>
                  <a:cubicBezTo>
                    <a:pt x="141" y="26"/>
                    <a:pt x="141" y="26"/>
                    <a:pt x="141" y="26"/>
                  </a:cubicBezTo>
                  <a:cubicBezTo>
                    <a:pt x="141" y="36"/>
                    <a:pt x="137" y="59"/>
                    <a:pt x="123" y="88"/>
                  </a:cubicBezTo>
                  <a:cubicBezTo>
                    <a:pt x="121" y="69"/>
                    <a:pt x="118" y="52"/>
                    <a:pt x="117" y="50"/>
                  </a:cubicBezTo>
                  <a:cubicBezTo>
                    <a:pt x="123" y="38"/>
                    <a:pt x="123" y="38"/>
                    <a:pt x="123" y="38"/>
                  </a:cubicBezTo>
                  <a:cubicBezTo>
                    <a:pt x="114" y="30"/>
                    <a:pt x="114" y="30"/>
                    <a:pt x="114" y="30"/>
                  </a:cubicBezTo>
                  <a:cubicBezTo>
                    <a:pt x="108" y="30"/>
                    <a:pt x="108" y="30"/>
                    <a:pt x="108" y="30"/>
                  </a:cubicBezTo>
                  <a:cubicBezTo>
                    <a:pt x="100" y="38"/>
                    <a:pt x="100" y="38"/>
                    <a:pt x="100" y="38"/>
                  </a:cubicBezTo>
                  <a:cubicBezTo>
                    <a:pt x="105" y="50"/>
                    <a:pt x="105" y="50"/>
                    <a:pt x="105" y="50"/>
                  </a:cubicBezTo>
                  <a:cubicBezTo>
                    <a:pt x="105" y="52"/>
                    <a:pt x="102" y="69"/>
                    <a:pt x="99" y="88"/>
                  </a:cubicBezTo>
                  <a:cubicBezTo>
                    <a:pt x="86" y="59"/>
                    <a:pt x="82" y="36"/>
                    <a:pt x="81" y="26"/>
                  </a:cubicBezTo>
                  <a:cubicBezTo>
                    <a:pt x="81" y="26"/>
                    <a:pt x="81" y="26"/>
                    <a:pt x="81" y="26"/>
                  </a:cubicBezTo>
                  <a:cubicBezTo>
                    <a:pt x="81" y="26"/>
                    <a:pt x="81" y="26"/>
                    <a:pt x="81" y="26"/>
                  </a:cubicBezTo>
                  <a:cubicBezTo>
                    <a:pt x="77" y="27"/>
                    <a:pt x="73" y="28"/>
                    <a:pt x="70" y="30"/>
                  </a:cubicBezTo>
                  <a:cubicBezTo>
                    <a:pt x="57" y="34"/>
                    <a:pt x="40" y="40"/>
                    <a:pt x="30" y="46"/>
                  </a:cubicBezTo>
                  <a:cubicBezTo>
                    <a:pt x="25" y="51"/>
                    <a:pt x="8" y="75"/>
                    <a:pt x="2" y="152"/>
                  </a:cubicBezTo>
                  <a:cubicBezTo>
                    <a:pt x="0" y="175"/>
                    <a:pt x="5" y="221"/>
                    <a:pt x="5" y="221"/>
                  </a:cubicBezTo>
                  <a:cubicBezTo>
                    <a:pt x="8" y="234"/>
                    <a:pt x="9" y="244"/>
                    <a:pt x="22" y="245"/>
                  </a:cubicBezTo>
                  <a:cubicBezTo>
                    <a:pt x="36" y="245"/>
                    <a:pt x="42" y="235"/>
                    <a:pt x="42" y="224"/>
                  </a:cubicBezTo>
                  <a:cubicBezTo>
                    <a:pt x="42" y="224"/>
                    <a:pt x="38" y="186"/>
                    <a:pt x="40" y="154"/>
                  </a:cubicBezTo>
                  <a:cubicBezTo>
                    <a:pt x="41" y="128"/>
                    <a:pt x="48" y="91"/>
                    <a:pt x="51" y="90"/>
                  </a:cubicBezTo>
                  <a:cubicBezTo>
                    <a:pt x="52" y="90"/>
                    <a:pt x="52" y="90"/>
                    <a:pt x="52" y="90"/>
                  </a:cubicBezTo>
                  <a:cubicBezTo>
                    <a:pt x="52" y="211"/>
                    <a:pt x="52" y="211"/>
                    <a:pt x="52" y="211"/>
                  </a:cubicBezTo>
                  <a:cubicBezTo>
                    <a:pt x="52" y="216"/>
                    <a:pt x="52" y="221"/>
                    <a:pt x="53" y="225"/>
                  </a:cubicBezTo>
                  <a:cubicBezTo>
                    <a:pt x="53" y="419"/>
                    <a:pt x="53" y="419"/>
                    <a:pt x="53" y="419"/>
                  </a:cubicBezTo>
                  <a:cubicBezTo>
                    <a:pt x="53" y="433"/>
                    <a:pt x="65" y="445"/>
                    <a:pt x="79" y="445"/>
                  </a:cubicBezTo>
                  <a:cubicBezTo>
                    <a:pt x="79" y="445"/>
                    <a:pt x="79" y="445"/>
                    <a:pt x="79" y="445"/>
                  </a:cubicBezTo>
                  <a:cubicBezTo>
                    <a:pt x="79" y="445"/>
                    <a:pt x="79" y="445"/>
                    <a:pt x="79" y="445"/>
                  </a:cubicBezTo>
                  <a:cubicBezTo>
                    <a:pt x="93" y="445"/>
                    <a:pt x="105" y="433"/>
                    <a:pt x="105" y="419"/>
                  </a:cubicBezTo>
                  <a:cubicBezTo>
                    <a:pt x="105" y="246"/>
                    <a:pt x="105" y="246"/>
                    <a:pt x="105" y="246"/>
                  </a:cubicBezTo>
                  <a:cubicBezTo>
                    <a:pt x="118" y="246"/>
                    <a:pt x="118" y="246"/>
                    <a:pt x="118" y="246"/>
                  </a:cubicBezTo>
                  <a:cubicBezTo>
                    <a:pt x="118" y="419"/>
                    <a:pt x="118" y="419"/>
                    <a:pt x="118" y="419"/>
                  </a:cubicBezTo>
                  <a:cubicBezTo>
                    <a:pt x="118" y="433"/>
                    <a:pt x="129" y="445"/>
                    <a:pt x="144" y="445"/>
                  </a:cubicBezTo>
                  <a:cubicBezTo>
                    <a:pt x="144" y="445"/>
                    <a:pt x="144" y="445"/>
                    <a:pt x="144" y="445"/>
                  </a:cubicBezTo>
                  <a:cubicBezTo>
                    <a:pt x="144" y="445"/>
                    <a:pt x="144" y="445"/>
                    <a:pt x="144" y="445"/>
                  </a:cubicBezTo>
                  <a:cubicBezTo>
                    <a:pt x="158" y="445"/>
                    <a:pt x="170" y="433"/>
                    <a:pt x="170" y="419"/>
                  </a:cubicBezTo>
                  <a:cubicBezTo>
                    <a:pt x="170" y="225"/>
                    <a:pt x="170" y="225"/>
                    <a:pt x="170" y="225"/>
                  </a:cubicBezTo>
                  <a:cubicBezTo>
                    <a:pt x="171" y="221"/>
                    <a:pt x="171" y="216"/>
                    <a:pt x="171" y="211"/>
                  </a:cubicBezTo>
                  <a:cubicBezTo>
                    <a:pt x="171" y="90"/>
                    <a:pt x="171" y="90"/>
                    <a:pt x="171" y="90"/>
                  </a:cubicBezTo>
                  <a:cubicBezTo>
                    <a:pt x="171" y="90"/>
                    <a:pt x="171" y="90"/>
                    <a:pt x="171" y="90"/>
                  </a:cubicBezTo>
                  <a:cubicBezTo>
                    <a:pt x="171" y="90"/>
                    <a:pt x="171" y="90"/>
                    <a:pt x="171" y="90"/>
                  </a:cubicBezTo>
                  <a:cubicBezTo>
                    <a:pt x="175" y="94"/>
                    <a:pt x="179" y="98"/>
                    <a:pt x="182" y="102"/>
                  </a:cubicBezTo>
                  <a:cubicBezTo>
                    <a:pt x="189" y="111"/>
                    <a:pt x="197" y="119"/>
                    <a:pt x="203" y="126"/>
                  </a:cubicBezTo>
                  <a:cubicBezTo>
                    <a:pt x="207" y="130"/>
                    <a:pt x="209" y="133"/>
                    <a:pt x="212" y="135"/>
                  </a:cubicBezTo>
                  <a:cubicBezTo>
                    <a:pt x="214" y="137"/>
                    <a:pt x="215" y="138"/>
                    <a:pt x="217" y="139"/>
                  </a:cubicBezTo>
                  <a:cubicBezTo>
                    <a:pt x="218" y="140"/>
                    <a:pt x="218" y="140"/>
                    <a:pt x="220" y="141"/>
                  </a:cubicBezTo>
                  <a:cubicBezTo>
                    <a:pt x="221" y="142"/>
                    <a:pt x="222" y="143"/>
                    <a:pt x="225" y="143"/>
                  </a:cubicBezTo>
                  <a:cubicBezTo>
                    <a:pt x="225" y="143"/>
                    <a:pt x="225" y="143"/>
                    <a:pt x="225" y="143"/>
                  </a:cubicBezTo>
                  <a:cubicBezTo>
                    <a:pt x="227" y="144"/>
                    <a:pt x="229" y="144"/>
                    <a:pt x="231" y="144"/>
                  </a:cubicBezTo>
                  <a:cubicBezTo>
                    <a:pt x="234" y="144"/>
                    <a:pt x="236" y="144"/>
                    <a:pt x="238" y="143"/>
                  </a:cubicBezTo>
                  <a:cubicBezTo>
                    <a:pt x="241" y="142"/>
                    <a:pt x="243" y="141"/>
                    <a:pt x="245" y="14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4170363" y="3913188"/>
              <a:ext cx="619125" cy="806450"/>
            </a:xfrm>
            <a:custGeom>
              <a:avLst/>
              <a:gdLst/>
              <a:ahLst/>
              <a:cxnLst>
                <a:cxn ang="0">
                  <a:pos x="394" y="34"/>
                </a:cxn>
                <a:cxn ang="0">
                  <a:pos x="409" y="19"/>
                </a:cxn>
                <a:cxn ang="0">
                  <a:pos x="409" y="15"/>
                </a:cxn>
                <a:cxn ang="0">
                  <a:pos x="394" y="0"/>
                </a:cxn>
                <a:cxn ang="0">
                  <a:pos x="14" y="0"/>
                </a:cxn>
                <a:cxn ang="0">
                  <a:pos x="0" y="15"/>
                </a:cxn>
                <a:cxn ang="0">
                  <a:pos x="0" y="19"/>
                </a:cxn>
                <a:cxn ang="0">
                  <a:pos x="14" y="34"/>
                </a:cxn>
                <a:cxn ang="0">
                  <a:pos x="22" y="34"/>
                </a:cxn>
                <a:cxn ang="0">
                  <a:pos x="22" y="149"/>
                </a:cxn>
                <a:cxn ang="0">
                  <a:pos x="35" y="135"/>
                </a:cxn>
                <a:cxn ang="0">
                  <a:pos x="36" y="135"/>
                </a:cxn>
                <a:cxn ang="0">
                  <a:pos x="39" y="132"/>
                </a:cxn>
                <a:cxn ang="0">
                  <a:pos x="39" y="34"/>
                </a:cxn>
                <a:cxn ang="0">
                  <a:pos x="370" y="34"/>
                </a:cxn>
                <a:cxn ang="0">
                  <a:pos x="370" y="282"/>
                </a:cxn>
                <a:cxn ang="0">
                  <a:pos x="39" y="282"/>
                </a:cxn>
                <a:cxn ang="0">
                  <a:pos x="39" y="214"/>
                </a:cxn>
                <a:cxn ang="0">
                  <a:pos x="24" y="227"/>
                </a:cxn>
                <a:cxn ang="0">
                  <a:pos x="22" y="229"/>
                </a:cxn>
                <a:cxn ang="0">
                  <a:pos x="22" y="282"/>
                </a:cxn>
                <a:cxn ang="0">
                  <a:pos x="14" y="282"/>
                </a:cxn>
                <a:cxn ang="0">
                  <a:pos x="0" y="297"/>
                </a:cxn>
                <a:cxn ang="0">
                  <a:pos x="0" y="301"/>
                </a:cxn>
                <a:cxn ang="0">
                  <a:pos x="14" y="316"/>
                </a:cxn>
                <a:cxn ang="0">
                  <a:pos x="191" y="316"/>
                </a:cxn>
                <a:cxn ang="0">
                  <a:pos x="191" y="415"/>
                </a:cxn>
                <a:cxn ang="0">
                  <a:pos x="190" y="417"/>
                </a:cxn>
                <a:cxn ang="0">
                  <a:pos x="97" y="509"/>
                </a:cxn>
                <a:cxn ang="0">
                  <a:pos x="97" y="523"/>
                </a:cxn>
                <a:cxn ang="0">
                  <a:pos x="102" y="529"/>
                </a:cxn>
                <a:cxn ang="0">
                  <a:pos x="116" y="529"/>
                </a:cxn>
                <a:cxn ang="0">
                  <a:pos x="190" y="455"/>
                </a:cxn>
                <a:cxn ang="0">
                  <a:pos x="191" y="454"/>
                </a:cxn>
                <a:cxn ang="0">
                  <a:pos x="191" y="505"/>
                </a:cxn>
                <a:cxn ang="0">
                  <a:pos x="201" y="515"/>
                </a:cxn>
                <a:cxn ang="0">
                  <a:pos x="209" y="515"/>
                </a:cxn>
                <a:cxn ang="0">
                  <a:pos x="219" y="505"/>
                </a:cxn>
                <a:cxn ang="0">
                  <a:pos x="219" y="459"/>
                </a:cxn>
                <a:cxn ang="0">
                  <a:pos x="289" y="529"/>
                </a:cxn>
                <a:cxn ang="0">
                  <a:pos x="303" y="529"/>
                </a:cxn>
                <a:cxn ang="0">
                  <a:pos x="308" y="523"/>
                </a:cxn>
                <a:cxn ang="0">
                  <a:pos x="308" y="509"/>
                </a:cxn>
                <a:cxn ang="0">
                  <a:pos x="219" y="420"/>
                </a:cxn>
                <a:cxn ang="0">
                  <a:pos x="219" y="316"/>
                </a:cxn>
                <a:cxn ang="0">
                  <a:pos x="394" y="316"/>
                </a:cxn>
                <a:cxn ang="0">
                  <a:pos x="409" y="301"/>
                </a:cxn>
                <a:cxn ang="0">
                  <a:pos x="409" y="297"/>
                </a:cxn>
                <a:cxn ang="0">
                  <a:pos x="394" y="282"/>
                </a:cxn>
                <a:cxn ang="0">
                  <a:pos x="386" y="282"/>
                </a:cxn>
                <a:cxn ang="0">
                  <a:pos x="386" y="34"/>
                </a:cxn>
                <a:cxn ang="0">
                  <a:pos x="394" y="34"/>
                </a:cxn>
              </a:cxnLst>
              <a:rect l="0" t="0" r="r" b="b"/>
              <a:pathLst>
                <a:path w="409" h="533">
                  <a:moveTo>
                    <a:pt x="394" y="34"/>
                  </a:moveTo>
                  <a:cubicBezTo>
                    <a:pt x="402" y="34"/>
                    <a:pt x="409" y="27"/>
                    <a:pt x="409" y="19"/>
                  </a:cubicBezTo>
                  <a:cubicBezTo>
                    <a:pt x="409" y="15"/>
                    <a:pt x="409" y="15"/>
                    <a:pt x="409" y="15"/>
                  </a:cubicBezTo>
                  <a:cubicBezTo>
                    <a:pt x="409" y="7"/>
                    <a:pt x="402" y="0"/>
                    <a:pt x="394" y="0"/>
                  </a:cubicBezTo>
                  <a:cubicBezTo>
                    <a:pt x="14" y="0"/>
                    <a:pt x="14" y="0"/>
                    <a:pt x="14" y="0"/>
                  </a:cubicBezTo>
                  <a:cubicBezTo>
                    <a:pt x="6" y="0"/>
                    <a:pt x="0" y="7"/>
                    <a:pt x="0" y="15"/>
                  </a:cubicBezTo>
                  <a:cubicBezTo>
                    <a:pt x="0" y="19"/>
                    <a:pt x="0" y="19"/>
                    <a:pt x="0" y="19"/>
                  </a:cubicBezTo>
                  <a:cubicBezTo>
                    <a:pt x="0" y="27"/>
                    <a:pt x="6" y="34"/>
                    <a:pt x="14" y="34"/>
                  </a:cubicBezTo>
                  <a:cubicBezTo>
                    <a:pt x="22" y="34"/>
                    <a:pt x="22" y="34"/>
                    <a:pt x="22" y="34"/>
                  </a:cubicBezTo>
                  <a:cubicBezTo>
                    <a:pt x="22" y="149"/>
                    <a:pt x="22" y="149"/>
                    <a:pt x="22" y="149"/>
                  </a:cubicBezTo>
                  <a:cubicBezTo>
                    <a:pt x="29" y="142"/>
                    <a:pt x="34" y="137"/>
                    <a:pt x="35" y="135"/>
                  </a:cubicBezTo>
                  <a:cubicBezTo>
                    <a:pt x="36" y="135"/>
                    <a:pt x="36" y="135"/>
                    <a:pt x="36" y="135"/>
                  </a:cubicBezTo>
                  <a:cubicBezTo>
                    <a:pt x="37" y="134"/>
                    <a:pt x="38" y="133"/>
                    <a:pt x="39" y="132"/>
                  </a:cubicBezTo>
                  <a:cubicBezTo>
                    <a:pt x="39" y="34"/>
                    <a:pt x="39" y="34"/>
                    <a:pt x="39" y="34"/>
                  </a:cubicBezTo>
                  <a:cubicBezTo>
                    <a:pt x="370" y="34"/>
                    <a:pt x="370" y="34"/>
                    <a:pt x="370" y="34"/>
                  </a:cubicBezTo>
                  <a:cubicBezTo>
                    <a:pt x="370" y="282"/>
                    <a:pt x="370" y="282"/>
                    <a:pt x="370" y="282"/>
                  </a:cubicBezTo>
                  <a:cubicBezTo>
                    <a:pt x="39" y="282"/>
                    <a:pt x="39" y="282"/>
                    <a:pt x="39" y="282"/>
                  </a:cubicBezTo>
                  <a:cubicBezTo>
                    <a:pt x="39" y="214"/>
                    <a:pt x="39" y="214"/>
                    <a:pt x="39" y="214"/>
                  </a:cubicBezTo>
                  <a:cubicBezTo>
                    <a:pt x="33" y="219"/>
                    <a:pt x="29" y="224"/>
                    <a:pt x="24" y="227"/>
                  </a:cubicBezTo>
                  <a:cubicBezTo>
                    <a:pt x="24" y="228"/>
                    <a:pt x="23" y="228"/>
                    <a:pt x="22" y="229"/>
                  </a:cubicBezTo>
                  <a:cubicBezTo>
                    <a:pt x="22" y="282"/>
                    <a:pt x="22" y="282"/>
                    <a:pt x="22" y="282"/>
                  </a:cubicBezTo>
                  <a:cubicBezTo>
                    <a:pt x="14" y="282"/>
                    <a:pt x="14" y="282"/>
                    <a:pt x="14" y="282"/>
                  </a:cubicBezTo>
                  <a:cubicBezTo>
                    <a:pt x="6" y="282"/>
                    <a:pt x="0" y="289"/>
                    <a:pt x="0" y="297"/>
                  </a:cubicBezTo>
                  <a:cubicBezTo>
                    <a:pt x="0" y="301"/>
                    <a:pt x="0" y="301"/>
                    <a:pt x="0" y="301"/>
                  </a:cubicBezTo>
                  <a:cubicBezTo>
                    <a:pt x="0" y="309"/>
                    <a:pt x="6" y="316"/>
                    <a:pt x="14" y="316"/>
                  </a:cubicBezTo>
                  <a:cubicBezTo>
                    <a:pt x="191" y="316"/>
                    <a:pt x="191" y="316"/>
                    <a:pt x="191" y="316"/>
                  </a:cubicBezTo>
                  <a:cubicBezTo>
                    <a:pt x="191" y="415"/>
                    <a:pt x="191" y="415"/>
                    <a:pt x="191" y="415"/>
                  </a:cubicBezTo>
                  <a:cubicBezTo>
                    <a:pt x="191" y="416"/>
                    <a:pt x="190" y="416"/>
                    <a:pt x="190" y="417"/>
                  </a:cubicBezTo>
                  <a:cubicBezTo>
                    <a:pt x="97" y="509"/>
                    <a:pt x="97" y="509"/>
                    <a:pt x="97" y="509"/>
                  </a:cubicBezTo>
                  <a:cubicBezTo>
                    <a:pt x="93" y="513"/>
                    <a:pt x="93" y="520"/>
                    <a:pt x="97" y="523"/>
                  </a:cubicBezTo>
                  <a:cubicBezTo>
                    <a:pt x="102" y="529"/>
                    <a:pt x="102" y="529"/>
                    <a:pt x="102" y="529"/>
                  </a:cubicBezTo>
                  <a:cubicBezTo>
                    <a:pt x="106" y="533"/>
                    <a:pt x="113" y="533"/>
                    <a:pt x="116" y="529"/>
                  </a:cubicBezTo>
                  <a:cubicBezTo>
                    <a:pt x="190" y="455"/>
                    <a:pt x="190" y="455"/>
                    <a:pt x="190" y="455"/>
                  </a:cubicBezTo>
                  <a:cubicBezTo>
                    <a:pt x="190" y="455"/>
                    <a:pt x="191" y="454"/>
                    <a:pt x="191" y="454"/>
                  </a:cubicBezTo>
                  <a:cubicBezTo>
                    <a:pt x="191" y="505"/>
                    <a:pt x="191" y="505"/>
                    <a:pt x="191" y="505"/>
                  </a:cubicBezTo>
                  <a:cubicBezTo>
                    <a:pt x="191" y="511"/>
                    <a:pt x="196" y="515"/>
                    <a:pt x="201" y="515"/>
                  </a:cubicBezTo>
                  <a:cubicBezTo>
                    <a:pt x="209" y="515"/>
                    <a:pt x="209" y="515"/>
                    <a:pt x="209" y="515"/>
                  </a:cubicBezTo>
                  <a:cubicBezTo>
                    <a:pt x="214" y="515"/>
                    <a:pt x="219" y="511"/>
                    <a:pt x="219" y="505"/>
                  </a:cubicBezTo>
                  <a:cubicBezTo>
                    <a:pt x="219" y="459"/>
                    <a:pt x="219" y="459"/>
                    <a:pt x="219" y="459"/>
                  </a:cubicBezTo>
                  <a:cubicBezTo>
                    <a:pt x="289" y="529"/>
                    <a:pt x="289" y="529"/>
                    <a:pt x="289" y="529"/>
                  </a:cubicBezTo>
                  <a:cubicBezTo>
                    <a:pt x="293" y="533"/>
                    <a:pt x="299" y="533"/>
                    <a:pt x="303" y="529"/>
                  </a:cubicBezTo>
                  <a:cubicBezTo>
                    <a:pt x="308" y="523"/>
                    <a:pt x="308" y="523"/>
                    <a:pt x="308" y="523"/>
                  </a:cubicBezTo>
                  <a:cubicBezTo>
                    <a:pt x="312" y="520"/>
                    <a:pt x="312" y="513"/>
                    <a:pt x="308" y="509"/>
                  </a:cubicBezTo>
                  <a:cubicBezTo>
                    <a:pt x="219" y="420"/>
                    <a:pt x="219" y="420"/>
                    <a:pt x="219" y="420"/>
                  </a:cubicBezTo>
                  <a:cubicBezTo>
                    <a:pt x="219" y="316"/>
                    <a:pt x="219" y="316"/>
                    <a:pt x="219" y="316"/>
                  </a:cubicBezTo>
                  <a:cubicBezTo>
                    <a:pt x="394" y="316"/>
                    <a:pt x="394" y="316"/>
                    <a:pt x="394" y="316"/>
                  </a:cubicBezTo>
                  <a:cubicBezTo>
                    <a:pt x="402" y="316"/>
                    <a:pt x="409" y="309"/>
                    <a:pt x="409" y="301"/>
                  </a:cubicBezTo>
                  <a:cubicBezTo>
                    <a:pt x="409" y="297"/>
                    <a:pt x="409" y="297"/>
                    <a:pt x="409" y="297"/>
                  </a:cubicBezTo>
                  <a:cubicBezTo>
                    <a:pt x="409" y="289"/>
                    <a:pt x="402" y="282"/>
                    <a:pt x="394" y="282"/>
                  </a:cubicBezTo>
                  <a:cubicBezTo>
                    <a:pt x="386" y="282"/>
                    <a:pt x="386" y="282"/>
                    <a:pt x="386" y="282"/>
                  </a:cubicBezTo>
                  <a:cubicBezTo>
                    <a:pt x="386" y="34"/>
                    <a:pt x="386" y="34"/>
                    <a:pt x="386" y="34"/>
                  </a:cubicBezTo>
                  <a:lnTo>
                    <a:pt x="394"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4329113" y="4249738"/>
              <a:ext cx="46038" cy="33338"/>
            </a:xfrm>
            <a:custGeom>
              <a:avLst/>
              <a:gdLst/>
              <a:ahLst/>
              <a:cxnLst>
                <a:cxn ang="0">
                  <a:pos x="30" y="19"/>
                </a:cxn>
                <a:cxn ang="0">
                  <a:pos x="30" y="0"/>
                </a:cxn>
                <a:cxn ang="0">
                  <a:pos x="1" y="22"/>
                </a:cxn>
                <a:cxn ang="0">
                  <a:pos x="27" y="22"/>
                </a:cxn>
                <a:cxn ang="0">
                  <a:pos x="30" y="19"/>
                </a:cxn>
              </a:cxnLst>
              <a:rect l="0" t="0" r="r" b="b"/>
              <a:pathLst>
                <a:path w="30" h="22">
                  <a:moveTo>
                    <a:pt x="30" y="19"/>
                  </a:moveTo>
                  <a:cubicBezTo>
                    <a:pt x="30" y="0"/>
                    <a:pt x="30" y="0"/>
                    <a:pt x="30" y="0"/>
                  </a:cubicBezTo>
                  <a:cubicBezTo>
                    <a:pt x="30" y="0"/>
                    <a:pt x="0" y="22"/>
                    <a:pt x="1" y="22"/>
                  </a:cubicBezTo>
                  <a:cubicBezTo>
                    <a:pt x="27" y="22"/>
                    <a:pt x="27" y="22"/>
                    <a:pt x="27" y="22"/>
                  </a:cubicBezTo>
                  <a:cubicBezTo>
                    <a:pt x="29" y="22"/>
                    <a:pt x="30" y="21"/>
                    <a:pt x="30"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4389438" y="4202113"/>
              <a:ext cx="49213" cy="80963"/>
            </a:xfrm>
            <a:custGeom>
              <a:avLst/>
              <a:gdLst/>
              <a:ahLst/>
              <a:cxnLst>
                <a:cxn ang="0">
                  <a:pos x="29" y="53"/>
                </a:cxn>
                <a:cxn ang="0">
                  <a:pos x="32" y="50"/>
                </a:cxn>
                <a:cxn ang="0">
                  <a:pos x="32" y="0"/>
                </a:cxn>
                <a:cxn ang="0">
                  <a:pos x="0" y="23"/>
                </a:cxn>
                <a:cxn ang="0">
                  <a:pos x="0" y="24"/>
                </a:cxn>
                <a:cxn ang="0">
                  <a:pos x="0" y="50"/>
                </a:cxn>
                <a:cxn ang="0">
                  <a:pos x="2" y="53"/>
                </a:cxn>
                <a:cxn ang="0">
                  <a:pos x="29" y="53"/>
                </a:cxn>
              </a:cxnLst>
              <a:rect l="0" t="0" r="r" b="b"/>
              <a:pathLst>
                <a:path w="32" h="53">
                  <a:moveTo>
                    <a:pt x="29" y="53"/>
                  </a:moveTo>
                  <a:cubicBezTo>
                    <a:pt x="30" y="53"/>
                    <a:pt x="32" y="52"/>
                    <a:pt x="32" y="50"/>
                  </a:cubicBezTo>
                  <a:cubicBezTo>
                    <a:pt x="32" y="0"/>
                    <a:pt x="32" y="0"/>
                    <a:pt x="32" y="0"/>
                  </a:cubicBezTo>
                  <a:cubicBezTo>
                    <a:pt x="0" y="23"/>
                    <a:pt x="0" y="23"/>
                    <a:pt x="0" y="23"/>
                  </a:cubicBezTo>
                  <a:cubicBezTo>
                    <a:pt x="0" y="24"/>
                    <a:pt x="0" y="24"/>
                    <a:pt x="0" y="24"/>
                  </a:cubicBezTo>
                  <a:cubicBezTo>
                    <a:pt x="0" y="50"/>
                    <a:pt x="0" y="50"/>
                    <a:pt x="0" y="50"/>
                  </a:cubicBezTo>
                  <a:cubicBezTo>
                    <a:pt x="0" y="52"/>
                    <a:pt x="1" y="53"/>
                    <a:pt x="2" y="53"/>
                  </a:cubicBezTo>
                  <a:lnTo>
                    <a:pt x="29"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4451350" y="4164013"/>
              <a:ext cx="49213" cy="119063"/>
            </a:xfrm>
            <a:custGeom>
              <a:avLst/>
              <a:gdLst/>
              <a:ahLst/>
              <a:cxnLst>
                <a:cxn ang="0">
                  <a:pos x="29" y="78"/>
                </a:cxn>
                <a:cxn ang="0">
                  <a:pos x="32" y="75"/>
                </a:cxn>
                <a:cxn ang="0">
                  <a:pos x="32" y="9"/>
                </a:cxn>
                <a:cxn ang="0">
                  <a:pos x="23" y="0"/>
                </a:cxn>
                <a:cxn ang="0">
                  <a:pos x="10" y="10"/>
                </a:cxn>
                <a:cxn ang="0">
                  <a:pos x="0" y="17"/>
                </a:cxn>
                <a:cxn ang="0">
                  <a:pos x="0" y="75"/>
                </a:cxn>
                <a:cxn ang="0">
                  <a:pos x="3" y="78"/>
                </a:cxn>
                <a:cxn ang="0">
                  <a:pos x="29" y="78"/>
                </a:cxn>
              </a:cxnLst>
              <a:rect l="0" t="0" r="r" b="b"/>
              <a:pathLst>
                <a:path w="32" h="78">
                  <a:moveTo>
                    <a:pt x="29" y="78"/>
                  </a:moveTo>
                  <a:cubicBezTo>
                    <a:pt x="31" y="78"/>
                    <a:pt x="32" y="77"/>
                    <a:pt x="32" y="75"/>
                  </a:cubicBezTo>
                  <a:cubicBezTo>
                    <a:pt x="32" y="9"/>
                    <a:pt x="32" y="9"/>
                    <a:pt x="32" y="9"/>
                  </a:cubicBezTo>
                  <a:cubicBezTo>
                    <a:pt x="23" y="0"/>
                    <a:pt x="23" y="0"/>
                    <a:pt x="23" y="0"/>
                  </a:cubicBezTo>
                  <a:cubicBezTo>
                    <a:pt x="10" y="10"/>
                    <a:pt x="10" y="10"/>
                    <a:pt x="10" y="10"/>
                  </a:cubicBezTo>
                  <a:cubicBezTo>
                    <a:pt x="0" y="17"/>
                    <a:pt x="0" y="17"/>
                    <a:pt x="0" y="17"/>
                  </a:cubicBezTo>
                  <a:cubicBezTo>
                    <a:pt x="0" y="75"/>
                    <a:pt x="0" y="75"/>
                    <a:pt x="0" y="75"/>
                  </a:cubicBezTo>
                  <a:cubicBezTo>
                    <a:pt x="0" y="77"/>
                    <a:pt x="1" y="78"/>
                    <a:pt x="3" y="78"/>
                  </a:cubicBezTo>
                  <a:lnTo>
                    <a:pt x="29" y="7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4513263" y="4181476"/>
              <a:ext cx="49213" cy="101600"/>
            </a:xfrm>
            <a:custGeom>
              <a:avLst/>
              <a:gdLst/>
              <a:ahLst/>
              <a:cxnLst>
                <a:cxn ang="0">
                  <a:pos x="30" y="67"/>
                </a:cxn>
                <a:cxn ang="0">
                  <a:pos x="32" y="64"/>
                </a:cxn>
                <a:cxn ang="0">
                  <a:pos x="32" y="0"/>
                </a:cxn>
                <a:cxn ang="0">
                  <a:pos x="20" y="10"/>
                </a:cxn>
                <a:cxn ang="0">
                  <a:pos x="16" y="13"/>
                </a:cxn>
                <a:cxn ang="0">
                  <a:pos x="5" y="12"/>
                </a:cxn>
                <a:cxn ang="0">
                  <a:pos x="4" y="11"/>
                </a:cxn>
                <a:cxn ang="0">
                  <a:pos x="0" y="7"/>
                </a:cxn>
                <a:cxn ang="0">
                  <a:pos x="0" y="64"/>
                </a:cxn>
                <a:cxn ang="0">
                  <a:pos x="3" y="67"/>
                </a:cxn>
                <a:cxn ang="0">
                  <a:pos x="30" y="67"/>
                </a:cxn>
              </a:cxnLst>
              <a:rect l="0" t="0" r="r" b="b"/>
              <a:pathLst>
                <a:path w="32" h="67">
                  <a:moveTo>
                    <a:pt x="30" y="67"/>
                  </a:moveTo>
                  <a:cubicBezTo>
                    <a:pt x="31" y="67"/>
                    <a:pt x="32" y="66"/>
                    <a:pt x="32" y="64"/>
                  </a:cubicBezTo>
                  <a:cubicBezTo>
                    <a:pt x="32" y="0"/>
                    <a:pt x="32" y="0"/>
                    <a:pt x="32" y="0"/>
                  </a:cubicBezTo>
                  <a:cubicBezTo>
                    <a:pt x="20" y="10"/>
                    <a:pt x="20" y="10"/>
                    <a:pt x="20" y="10"/>
                  </a:cubicBezTo>
                  <a:cubicBezTo>
                    <a:pt x="16" y="13"/>
                    <a:pt x="16" y="13"/>
                    <a:pt x="16" y="13"/>
                  </a:cubicBezTo>
                  <a:cubicBezTo>
                    <a:pt x="13" y="16"/>
                    <a:pt x="8" y="15"/>
                    <a:pt x="5" y="12"/>
                  </a:cubicBezTo>
                  <a:cubicBezTo>
                    <a:pt x="4" y="11"/>
                    <a:pt x="4" y="11"/>
                    <a:pt x="4" y="11"/>
                  </a:cubicBezTo>
                  <a:cubicBezTo>
                    <a:pt x="0" y="7"/>
                    <a:pt x="0" y="7"/>
                    <a:pt x="0" y="7"/>
                  </a:cubicBezTo>
                  <a:cubicBezTo>
                    <a:pt x="0" y="64"/>
                    <a:pt x="0" y="64"/>
                    <a:pt x="0" y="64"/>
                  </a:cubicBezTo>
                  <a:cubicBezTo>
                    <a:pt x="0" y="66"/>
                    <a:pt x="2" y="67"/>
                    <a:pt x="3" y="67"/>
                  </a:cubicBezTo>
                  <a:lnTo>
                    <a:pt x="30"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4576763" y="4132263"/>
              <a:ext cx="49213" cy="150813"/>
            </a:xfrm>
            <a:custGeom>
              <a:avLst/>
              <a:gdLst/>
              <a:ahLst/>
              <a:cxnLst>
                <a:cxn ang="0">
                  <a:pos x="29" y="99"/>
                </a:cxn>
                <a:cxn ang="0">
                  <a:pos x="32" y="96"/>
                </a:cxn>
                <a:cxn ang="0">
                  <a:pos x="32" y="0"/>
                </a:cxn>
                <a:cxn ang="0">
                  <a:pos x="13" y="15"/>
                </a:cxn>
                <a:cxn ang="0">
                  <a:pos x="0" y="25"/>
                </a:cxn>
                <a:cxn ang="0">
                  <a:pos x="0" y="96"/>
                </a:cxn>
                <a:cxn ang="0">
                  <a:pos x="3" y="99"/>
                </a:cxn>
                <a:cxn ang="0">
                  <a:pos x="29" y="99"/>
                </a:cxn>
              </a:cxnLst>
              <a:rect l="0" t="0" r="r" b="b"/>
              <a:pathLst>
                <a:path w="32" h="99">
                  <a:moveTo>
                    <a:pt x="29" y="99"/>
                  </a:moveTo>
                  <a:cubicBezTo>
                    <a:pt x="31" y="99"/>
                    <a:pt x="32" y="98"/>
                    <a:pt x="32" y="96"/>
                  </a:cubicBezTo>
                  <a:cubicBezTo>
                    <a:pt x="32" y="0"/>
                    <a:pt x="32" y="0"/>
                    <a:pt x="32" y="0"/>
                  </a:cubicBezTo>
                  <a:cubicBezTo>
                    <a:pt x="13" y="15"/>
                    <a:pt x="13" y="15"/>
                    <a:pt x="13" y="15"/>
                  </a:cubicBezTo>
                  <a:cubicBezTo>
                    <a:pt x="0" y="25"/>
                    <a:pt x="0" y="25"/>
                    <a:pt x="0" y="25"/>
                  </a:cubicBezTo>
                  <a:cubicBezTo>
                    <a:pt x="0" y="96"/>
                    <a:pt x="0" y="96"/>
                    <a:pt x="0" y="96"/>
                  </a:cubicBezTo>
                  <a:cubicBezTo>
                    <a:pt x="0" y="98"/>
                    <a:pt x="1" y="99"/>
                    <a:pt x="3" y="99"/>
                  </a:cubicBezTo>
                  <a:lnTo>
                    <a:pt x="29" y="9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4294188" y="4054476"/>
              <a:ext cx="374650" cy="217488"/>
            </a:xfrm>
            <a:custGeom>
              <a:avLst/>
              <a:gdLst/>
              <a:ahLst/>
              <a:cxnLst>
                <a:cxn ang="0">
                  <a:pos x="248" y="8"/>
                </a:cxn>
                <a:cxn ang="0">
                  <a:pos x="245" y="2"/>
                </a:cxn>
                <a:cxn ang="0">
                  <a:pos x="239" y="0"/>
                </a:cxn>
                <a:cxn ang="0">
                  <a:pos x="230" y="0"/>
                </a:cxn>
                <a:cxn ang="0">
                  <a:pos x="200" y="0"/>
                </a:cxn>
                <a:cxn ang="0">
                  <a:pos x="197" y="1"/>
                </a:cxn>
                <a:cxn ang="0">
                  <a:pos x="196" y="1"/>
                </a:cxn>
                <a:cxn ang="0">
                  <a:pos x="191" y="8"/>
                </a:cxn>
                <a:cxn ang="0">
                  <a:pos x="197" y="16"/>
                </a:cxn>
                <a:cxn ang="0">
                  <a:pos x="200" y="17"/>
                </a:cxn>
                <a:cxn ang="0">
                  <a:pos x="210" y="17"/>
                </a:cxn>
                <a:cxn ang="0">
                  <a:pos x="215" y="17"/>
                </a:cxn>
                <a:cxn ang="0">
                  <a:pos x="206" y="24"/>
                </a:cxn>
                <a:cxn ang="0">
                  <a:pos x="189" y="39"/>
                </a:cxn>
                <a:cxn ang="0">
                  <a:pos x="179" y="47"/>
                </a:cxn>
                <a:cxn ang="0">
                  <a:pos x="166" y="57"/>
                </a:cxn>
                <a:cxn ang="0">
                  <a:pos x="158" y="63"/>
                </a:cxn>
                <a:cxn ang="0">
                  <a:pos x="150" y="55"/>
                </a:cxn>
                <a:cxn ang="0">
                  <a:pos x="146" y="52"/>
                </a:cxn>
                <a:cxn ang="0">
                  <a:pos x="136" y="42"/>
                </a:cxn>
                <a:cxn ang="0">
                  <a:pos x="134" y="40"/>
                </a:cxn>
                <a:cxn ang="0">
                  <a:pos x="123" y="39"/>
                </a:cxn>
                <a:cxn ang="0">
                  <a:pos x="114" y="46"/>
                </a:cxn>
                <a:cxn ang="0">
                  <a:pos x="104" y="54"/>
                </a:cxn>
                <a:cxn ang="0">
                  <a:pos x="97" y="58"/>
                </a:cxn>
                <a:cxn ang="0">
                  <a:pos x="94" y="61"/>
                </a:cxn>
                <a:cxn ang="0">
                  <a:pos x="62" y="85"/>
                </a:cxn>
                <a:cxn ang="0">
                  <a:pos x="61" y="86"/>
                </a:cxn>
                <a:cxn ang="0">
                  <a:pos x="51" y="93"/>
                </a:cxn>
                <a:cxn ang="0">
                  <a:pos x="9" y="124"/>
                </a:cxn>
                <a:cxn ang="0">
                  <a:pos x="4" y="128"/>
                </a:cxn>
                <a:cxn ang="0">
                  <a:pos x="3" y="140"/>
                </a:cxn>
                <a:cxn ang="0">
                  <a:pos x="11" y="143"/>
                </a:cxn>
                <a:cxn ang="0">
                  <a:pos x="15" y="142"/>
                </a:cxn>
                <a:cxn ang="0">
                  <a:pos x="51" y="114"/>
                </a:cxn>
                <a:cxn ang="0">
                  <a:pos x="61" y="107"/>
                </a:cxn>
                <a:cxn ang="0">
                  <a:pos x="62" y="107"/>
                </a:cxn>
                <a:cxn ang="0">
                  <a:pos x="94" y="82"/>
                </a:cxn>
                <a:cxn ang="0">
                  <a:pos x="98" y="80"/>
                </a:cxn>
                <a:cxn ang="0">
                  <a:pos x="104" y="75"/>
                </a:cxn>
                <a:cxn ang="0">
                  <a:pos x="114" y="67"/>
                </a:cxn>
                <a:cxn ang="0">
                  <a:pos x="127" y="57"/>
                </a:cxn>
                <a:cxn ang="0">
                  <a:pos x="136" y="66"/>
                </a:cxn>
                <a:cxn ang="0">
                  <a:pos x="146" y="76"/>
                </a:cxn>
                <a:cxn ang="0">
                  <a:pos x="150" y="79"/>
                </a:cxn>
                <a:cxn ang="0">
                  <a:pos x="151" y="81"/>
                </a:cxn>
                <a:cxn ang="0">
                  <a:pos x="162" y="82"/>
                </a:cxn>
                <a:cxn ang="0">
                  <a:pos x="166" y="79"/>
                </a:cxn>
                <a:cxn ang="0">
                  <a:pos x="179" y="69"/>
                </a:cxn>
                <a:cxn ang="0">
                  <a:pos x="189" y="61"/>
                </a:cxn>
                <a:cxn ang="0">
                  <a:pos x="202" y="51"/>
                </a:cxn>
                <a:cxn ang="0">
                  <a:pos x="230" y="27"/>
                </a:cxn>
                <a:cxn ang="0">
                  <a:pos x="231" y="26"/>
                </a:cxn>
                <a:cxn ang="0">
                  <a:pos x="231" y="46"/>
                </a:cxn>
                <a:cxn ang="0">
                  <a:pos x="239" y="54"/>
                </a:cxn>
                <a:cxn ang="0">
                  <a:pos x="248" y="46"/>
                </a:cxn>
                <a:cxn ang="0">
                  <a:pos x="248" y="8"/>
                </a:cxn>
              </a:cxnLst>
              <a:rect l="0" t="0" r="r" b="b"/>
              <a:pathLst>
                <a:path w="248" h="144">
                  <a:moveTo>
                    <a:pt x="248" y="8"/>
                  </a:moveTo>
                  <a:cubicBezTo>
                    <a:pt x="248" y="6"/>
                    <a:pt x="247" y="4"/>
                    <a:pt x="245" y="2"/>
                  </a:cubicBezTo>
                  <a:cubicBezTo>
                    <a:pt x="243" y="1"/>
                    <a:pt x="241" y="0"/>
                    <a:pt x="239" y="0"/>
                  </a:cubicBezTo>
                  <a:cubicBezTo>
                    <a:pt x="230" y="0"/>
                    <a:pt x="230" y="0"/>
                    <a:pt x="230" y="0"/>
                  </a:cubicBezTo>
                  <a:cubicBezTo>
                    <a:pt x="200" y="0"/>
                    <a:pt x="200" y="0"/>
                    <a:pt x="200" y="0"/>
                  </a:cubicBezTo>
                  <a:cubicBezTo>
                    <a:pt x="199" y="0"/>
                    <a:pt x="198" y="0"/>
                    <a:pt x="197" y="1"/>
                  </a:cubicBezTo>
                  <a:cubicBezTo>
                    <a:pt x="197" y="1"/>
                    <a:pt x="196" y="1"/>
                    <a:pt x="196" y="1"/>
                  </a:cubicBezTo>
                  <a:cubicBezTo>
                    <a:pt x="193" y="2"/>
                    <a:pt x="191" y="5"/>
                    <a:pt x="191" y="8"/>
                  </a:cubicBezTo>
                  <a:cubicBezTo>
                    <a:pt x="191" y="12"/>
                    <a:pt x="194" y="15"/>
                    <a:pt x="197" y="16"/>
                  </a:cubicBezTo>
                  <a:cubicBezTo>
                    <a:pt x="198" y="17"/>
                    <a:pt x="199" y="17"/>
                    <a:pt x="200" y="17"/>
                  </a:cubicBezTo>
                  <a:cubicBezTo>
                    <a:pt x="210" y="17"/>
                    <a:pt x="210" y="17"/>
                    <a:pt x="210" y="17"/>
                  </a:cubicBezTo>
                  <a:cubicBezTo>
                    <a:pt x="215" y="17"/>
                    <a:pt x="215" y="17"/>
                    <a:pt x="215" y="17"/>
                  </a:cubicBezTo>
                  <a:cubicBezTo>
                    <a:pt x="206" y="24"/>
                    <a:pt x="206" y="24"/>
                    <a:pt x="206" y="24"/>
                  </a:cubicBezTo>
                  <a:cubicBezTo>
                    <a:pt x="189" y="39"/>
                    <a:pt x="189" y="39"/>
                    <a:pt x="189" y="39"/>
                  </a:cubicBezTo>
                  <a:cubicBezTo>
                    <a:pt x="179" y="47"/>
                    <a:pt x="179" y="47"/>
                    <a:pt x="179" y="47"/>
                  </a:cubicBezTo>
                  <a:cubicBezTo>
                    <a:pt x="166" y="57"/>
                    <a:pt x="166" y="57"/>
                    <a:pt x="166" y="57"/>
                  </a:cubicBezTo>
                  <a:cubicBezTo>
                    <a:pt x="158" y="63"/>
                    <a:pt x="158" y="63"/>
                    <a:pt x="158" y="63"/>
                  </a:cubicBezTo>
                  <a:cubicBezTo>
                    <a:pt x="150" y="55"/>
                    <a:pt x="150" y="55"/>
                    <a:pt x="150" y="55"/>
                  </a:cubicBezTo>
                  <a:cubicBezTo>
                    <a:pt x="146" y="52"/>
                    <a:pt x="146" y="52"/>
                    <a:pt x="146" y="52"/>
                  </a:cubicBezTo>
                  <a:cubicBezTo>
                    <a:pt x="136" y="42"/>
                    <a:pt x="136" y="42"/>
                    <a:pt x="136" y="42"/>
                  </a:cubicBezTo>
                  <a:cubicBezTo>
                    <a:pt x="134" y="40"/>
                    <a:pt x="134" y="40"/>
                    <a:pt x="134" y="40"/>
                  </a:cubicBezTo>
                  <a:cubicBezTo>
                    <a:pt x="131" y="37"/>
                    <a:pt x="127" y="36"/>
                    <a:pt x="123" y="39"/>
                  </a:cubicBezTo>
                  <a:cubicBezTo>
                    <a:pt x="114" y="46"/>
                    <a:pt x="114" y="46"/>
                    <a:pt x="114" y="46"/>
                  </a:cubicBezTo>
                  <a:cubicBezTo>
                    <a:pt x="104" y="54"/>
                    <a:pt x="104" y="54"/>
                    <a:pt x="104" y="54"/>
                  </a:cubicBezTo>
                  <a:cubicBezTo>
                    <a:pt x="97" y="58"/>
                    <a:pt x="97" y="58"/>
                    <a:pt x="97" y="58"/>
                  </a:cubicBezTo>
                  <a:cubicBezTo>
                    <a:pt x="94" y="61"/>
                    <a:pt x="94" y="61"/>
                    <a:pt x="94" y="61"/>
                  </a:cubicBezTo>
                  <a:cubicBezTo>
                    <a:pt x="62" y="85"/>
                    <a:pt x="62" y="85"/>
                    <a:pt x="62" y="85"/>
                  </a:cubicBezTo>
                  <a:cubicBezTo>
                    <a:pt x="61" y="86"/>
                    <a:pt x="61" y="86"/>
                    <a:pt x="61" y="86"/>
                  </a:cubicBezTo>
                  <a:cubicBezTo>
                    <a:pt x="51" y="93"/>
                    <a:pt x="51" y="93"/>
                    <a:pt x="51" y="93"/>
                  </a:cubicBezTo>
                  <a:cubicBezTo>
                    <a:pt x="9" y="124"/>
                    <a:pt x="9" y="124"/>
                    <a:pt x="9" y="124"/>
                  </a:cubicBezTo>
                  <a:cubicBezTo>
                    <a:pt x="4" y="128"/>
                    <a:pt x="4" y="128"/>
                    <a:pt x="4" y="128"/>
                  </a:cubicBezTo>
                  <a:cubicBezTo>
                    <a:pt x="1" y="131"/>
                    <a:pt x="0" y="136"/>
                    <a:pt x="3" y="140"/>
                  </a:cubicBezTo>
                  <a:cubicBezTo>
                    <a:pt x="5" y="143"/>
                    <a:pt x="8" y="144"/>
                    <a:pt x="11" y="143"/>
                  </a:cubicBezTo>
                  <a:cubicBezTo>
                    <a:pt x="12" y="143"/>
                    <a:pt x="14" y="143"/>
                    <a:pt x="15" y="142"/>
                  </a:cubicBezTo>
                  <a:cubicBezTo>
                    <a:pt x="51" y="114"/>
                    <a:pt x="51" y="114"/>
                    <a:pt x="51" y="114"/>
                  </a:cubicBezTo>
                  <a:cubicBezTo>
                    <a:pt x="61" y="107"/>
                    <a:pt x="61" y="107"/>
                    <a:pt x="61" y="107"/>
                  </a:cubicBezTo>
                  <a:cubicBezTo>
                    <a:pt x="62" y="107"/>
                    <a:pt x="62" y="107"/>
                    <a:pt x="62" y="107"/>
                  </a:cubicBezTo>
                  <a:cubicBezTo>
                    <a:pt x="94" y="82"/>
                    <a:pt x="94" y="82"/>
                    <a:pt x="94" y="82"/>
                  </a:cubicBezTo>
                  <a:cubicBezTo>
                    <a:pt x="98" y="80"/>
                    <a:pt x="98" y="80"/>
                    <a:pt x="98" y="80"/>
                  </a:cubicBezTo>
                  <a:cubicBezTo>
                    <a:pt x="104" y="75"/>
                    <a:pt x="104" y="75"/>
                    <a:pt x="104" y="75"/>
                  </a:cubicBezTo>
                  <a:cubicBezTo>
                    <a:pt x="114" y="67"/>
                    <a:pt x="114" y="67"/>
                    <a:pt x="114" y="67"/>
                  </a:cubicBezTo>
                  <a:cubicBezTo>
                    <a:pt x="127" y="57"/>
                    <a:pt x="127" y="57"/>
                    <a:pt x="127" y="57"/>
                  </a:cubicBezTo>
                  <a:cubicBezTo>
                    <a:pt x="136" y="66"/>
                    <a:pt x="136" y="66"/>
                    <a:pt x="136" y="66"/>
                  </a:cubicBezTo>
                  <a:cubicBezTo>
                    <a:pt x="146" y="76"/>
                    <a:pt x="146" y="76"/>
                    <a:pt x="146" y="76"/>
                  </a:cubicBezTo>
                  <a:cubicBezTo>
                    <a:pt x="150" y="79"/>
                    <a:pt x="150" y="79"/>
                    <a:pt x="150" y="79"/>
                  </a:cubicBezTo>
                  <a:cubicBezTo>
                    <a:pt x="151" y="81"/>
                    <a:pt x="151" y="81"/>
                    <a:pt x="151" y="81"/>
                  </a:cubicBezTo>
                  <a:cubicBezTo>
                    <a:pt x="154" y="84"/>
                    <a:pt x="159" y="84"/>
                    <a:pt x="162" y="82"/>
                  </a:cubicBezTo>
                  <a:cubicBezTo>
                    <a:pt x="166" y="79"/>
                    <a:pt x="166" y="79"/>
                    <a:pt x="166" y="79"/>
                  </a:cubicBezTo>
                  <a:cubicBezTo>
                    <a:pt x="179" y="69"/>
                    <a:pt x="179" y="69"/>
                    <a:pt x="179" y="69"/>
                  </a:cubicBezTo>
                  <a:cubicBezTo>
                    <a:pt x="189" y="61"/>
                    <a:pt x="189" y="61"/>
                    <a:pt x="189" y="61"/>
                  </a:cubicBezTo>
                  <a:cubicBezTo>
                    <a:pt x="202" y="51"/>
                    <a:pt x="202" y="51"/>
                    <a:pt x="202" y="51"/>
                  </a:cubicBezTo>
                  <a:cubicBezTo>
                    <a:pt x="230" y="27"/>
                    <a:pt x="230" y="27"/>
                    <a:pt x="230" y="27"/>
                  </a:cubicBezTo>
                  <a:cubicBezTo>
                    <a:pt x="231" y="26"/>
                    <a:pt x="231" y="26"/>
                    <a:pt x="231" y="26"/>
                  </a:cubicBezTo>
                  <a:cubicBezTo>
                    <a:pt x="231" y="46"/>
                    <a:pt x="231" y="46"/>
                    <a:pt x="231" y="46"/>
                  </a:cubicBezTo>
                  <a:cubicBezTo>
                    <a:pt x="231" y="50"/>
                    <a:pt x="234" y="54"/>
                    <a:pt x="239" y="54"/>
                  </a:cubicBezTo>
                  <a:cubicBezTo>
                    <a:pt x="244" y="54"/>
                    <a:pt x="248" y="50"/>
                    <a:pt x="248" y="46"/>
                  </a:cubicBezTo>
                  <a:lnTo>
                    <a:pt x="248"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1" name="TextBox 50"/>
          <p:cNvSpPr txBox="1"/>
          <p:nvPr/>
        </p:nvSpPr>
        <p:spPr>
          <a:xfrm>
            <a:off x="6398696" y="3885667"/>
            <a:ext cx="748410" cy="707886"/>
          </a:xfrm>
          <a:prstGeom prst="rect">
            <a:avLst/>
          </a:prstGeom>
          <a:noFill/>
        </p:spPr>
        <p:txBody>
          <a:bodyPr wrap="none" rtlCol="0">
            <a:spAutoFit/>
          </a:bodyPr>
          <a:lstStyle/>
          <a:p>
            <a:pPr algn="ctr"/>
            <a:r>
              <a:rPr lang="en-US" sz="2667" b="1" dirty="0">
                <a:solidFill>
                  <a:schemeClr val="bg1"/>
                </a:solidFill>
              </a:rPr>
              <a:t>01</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2" name="TextBox 51"/>
          <p:cNvSpPr txBox="1"/>
          <p:nvPr/>
        </p:nvSpPr>
        <p:spPr>
          <a:xfrm>
            <a:off x="4815875" y="3567765"/>
            <a:ext cx="748410" cy="707886"/>
          </a:xfrm>
          <a:prstGeom prst="rect">
            <a:avLst/>
          </a:prstGeom>
          <a:noFill/>
        </p:spPr>
        <p:txBody>
          <a:bodyPr wrap="none" rtlCol="0">
            <a:spAutoFit/>
          </a:bodyPr>
          <a:lstStyle/>
          <a:p>
            <a:pPr algn="ctr"/>
            <a:r>
              <a:rPr lang="en-US" sz="2667" b="1" dirty="0">
                <a:solidFill>
                  <a:schemeClr val="bg1"/>
                </a:solidFill>
              </a:rPr>
              <a:t>02</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3" name="TextBox 52"/>
          <p:cNvSpPr txBox="1"/>
          <p:nvPr/>
        </p:nvSpPr>
        <p:spPr>
          <a:xfrm>
            <a:off x="5123884" y="2297231"/>
            <a:ext cx="748410" cy="707886"/>
          </a:xfrm>
          <a:prstGeom prst="rect">
            <a:avLst/>
          </a:prstGeom>
          <a:noFill/>
        </p:spPr>
        <p:txBody>
          <a:bodyPr wrap="none" rtlCol="0">
            <a:spAutoFit/>
          </a:bodyPr>
          <a:lstStyle/>
          <a:p>
            <a:pPr algn="ctr"/>
            <a:r>
              <a:rPr lang="en-US" sz="2667" b="1" dirty="0">
                <a:solidFill>
                  <a:schemeClr val="bg1"/>
                </a:solidFill>
              </a:rPr>
              <a:t>03</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4" name="TextBox 53"/>
          <p:cNvSpPr txBox="1"/>
          <p:nvPr/>
        </p:nvSpPr>
        <p:spPr>
          <a:xfrm>
            <a:off x="6561256" y="2528237"/>
            <a:ext cx="748410" cy="707886"/>
          </a:xfrm>
          <a:prstGeom prst="rect">
            <a:avLst/>
          </a:prstGeom>
          <a:noFill/>
        </p:spPr>
        <p:txBody>
          <a:bodyPr wrap="none" rtlCol="0">
            <a:spAutoFit/>
          </a:bodyPr>
          <a:lstStyle/>
          <a:p>
            <a:pPr algn="ctr"/>
            <a:r>
              <a:rPr lang="en-US" sz="2667" b="1" dirty="0">
                <a:solidFill>
                  <a:schemeClr val="bg1"/>
                </a:solidFill>
              </a:rPr>
              <a:t>04</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grpSp>
        <p:nvGrpSpPr>
          <p:cNvPr id="55" name="Group 16"/>
          <p:cNvGrpSpPr/>
          <p:nvPr/>
        </p:nvGrpSpPr>
        <p:grpSpPr>
          <a:xfrm>
            <a:off x="8128002" y="1951563"/>
            <a:ext cx="2926080" cy="901517"/>
            <a:chOff x="5638262" y="1484028"/>
            <a:chExt cx="2749866" cy="676137"/>
          </a:xfrm>
        </p:grpSpPr>
        <p:sp>
          <p:nvSpPr>
            <p:cNvPr id="56" name="TextBox 55"/>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189A80"/>
                  </a:solidFill>
                  <a:latin typeface="Candara" panose="020E0502030303020204" pitchFamily="34" charset="0"/>
                </a:rPr>
                <a:t>Title Goes Here</a:t>
              </a:r>
            </a:p>
          </p:txBody>
        </p:sp>
        <p:sp>
          <p:nvSpPr>
            <p:cNvPr id="57" name="TextBox 56"/>
            <p:cNvSpPr txBox="1"/>
            <p:nvPr/>
          </p:nvSpPr>
          <p:spPr>
            <a:xfrm>
              <a:off x="5638262" y="1698645"/>
              <a:ext cx="2749866" cy="461520"/>
            </a:xfrm>
            <a:prstGeom prst="rect">
              <a:avLst/>
            </a:prstGeom>
            <a:noFill/>
          </p:spPr>
          <p:txBody>
            <a:bodyPr wrap="square" lIns="0" tIns="0" rIns="0" bIns="0" rtlCol="0" anchor="t">
              <a:spAutoFit/>
            </a:bodyPr>
            <a:lstStyle/>
            <a:p>
              <a:pPr defTabSz="1219170">
                <a:spcBef>
                  <a:spcPct val="20000"/>
                </a:spcBef>
                <a:defRPr/>
              </a:pPr>
              <a:r>
                <a:rPr lang="en-US" sz="1333" dirty="0">
                  <a:solidFill>
                    <a:schemeClr val="bg2">
                      <a:lumMod val="25000"/>
                    </a:schemeClr>
                  </a:solidFill>
                  <a:latin typeface="Candara" panose="020E0502030303020204" pitchFamily="34" charset="0"/>
                </a:rPr>
                <a:t>There are many variations of passages of lorem ipsum available, but the majority suffered alteration some form.</a:t>
              </a:r>
            </a:p>
          </p:txBody>
        </p:sp>
      </p:grpSp>
      <p:grpSp>
        <p:nvGrpSpPr>
          <p:cNvPr id="58" name="Group 16"/>
          <p:cNvGrpSpPr/>
          <p:nvPr/>
        </p:nvGrpSpPr>
        <p:grpSpPr>
          <a:xfrm>
            <a:off x="8128002" y="4119030"/>
            <a:ext cx="2926080" cy="901517"/>
            <a:chOff x="5638262" y="1484028"/>
            <a:chExt cx="2749866" cy="676137"/>
          </a:xfrm>
        </p:grpSpPr>
        <p:sp>
          <p:nvSpPr>
            <p:cNvPr id="59" name="TextBox 58"/>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EF9D27"/>
                  </a:solidFill>
                  <a:latin typeface="Candara" panose="020E0502030303020204" pitchFamily="34" charset="0"/>
                </a:rPr>
                <a:t>Title Goes Here</a:t>
              </a:r>
            </a:p>
          </p:txBody>
        </p:sp>
        <p:sp>
          <p:nvSpPr>
            <p:cNvPr id="60" name="TextBox 59"/>
            <p:cNvSpPr txBox="1"/>
            <p:nvPr/>
          </p:nvSpPr>
          <p:spPr>
            <a:xfrm>
              <a:off x="5638262" y="1698645"/>
              <a:ext cx="2749866" cy="461520"/>
            </a:xfrm>
            <a:prstGeom prst="rect">
              <a:avLst/>
            </a:prstGeom>
            <a:noFill/>
          </p:spPr>
          <p:txBody>
            <a:bodyPr wrap="square" lIns="0" tIns="0" rIns="0" bIns="0" rtlCol="0" anchor="t">
              <a:spAutoFit/>
            </a:bodyPr>
            <a:lstStyle/>
            <a:p>
              <a:pPr defTabSz="1219170">
                <a:spcBef>
                  <a:spcPct val="20000"/>
                </a:spcBef>
                <a:defRPr/>
              </a:pPr>
              <a:r>
                <a:rPr lang="en-US" sz="1333" dirty="0">
                  <a:solidFill>
                    <a:schemeClr val="bg2">
                      <a:lumMod val="25000"/>
                    </a:schemeClr>
                  </a:solidFill>
                  <a:latin typeface="Candara" panose="020E0502030303020204" pitchFamily="34" charset="0"/>
                </a:rPr>
                <a:t>There are many variations of passages of lorem ipsum available, but the majority suffered alteration some form.</a:t>
              </a:r>
            </a:p>
          </p:txBody>
        </p:sp>
      </p:grpSp>
      <p:grpSp>
        <p:nvGrpSpPr>
          <p:cNvPr id="61" name="Group 16"/>
          <p:cNvGrpSpPr/>
          <p:nvPr/>
        </p:nvGrpSpPr>
        <p:grpSpPr>
          <a:xfrm>
            <a:off x="1242735" y="1951563"/>
            <a:ext cx="2926080" cy="901517"/>
            <a:chOff x="5638262" y="1484028"/>
            <a:chExt cx="2749866" cy="676137"/>
          </a:xfrm>
        </p:grpSpPr>
        <p:sp>
          <p:nvSpPr>
            <p:cNvPr id="62" name="TextBox 61"/>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34738D"/>
                  </a:solidFill>
                  <a:latin typeface="Candara" panose="020E0502030303020204" pitchFamily="34" charset="0"/>
                </a:rPr>
                <a:t>Title Goes Here</a:t>
              </a:r>
            </a:p>
          </p:txBody>
        </p:sp>
        <p:sp>
          <p:nvSpPr>
            <p:cNvPr id="63" name="TextBox 62"/>
            <p:cNvSpPr txBox="1"/>
            <p:nvPr/>
          </p:nvSpPr>
          <p:spPr>
            <a:xfrm>
              <a:off x="5638262" y="1698645"/>
              <a:ext cx="2749866" cy="461520"/>
            </a:xfrm>
            <a:prstGeom prst="rect">
              <a:avLst/>
            </a:prstGeom>
            <a:noFill/>
          </p:spPr>
          <p:txBody>
            <a:bodyPr wrap="square" lIns="0" tIns="0" rIns="0" bIns="0" rtlCol="0" anchor="t">
              <a:spAutoFit/>
            </a:bodyPr>
            <a:lstStyle/>
            <a:p>
              <a:pPr algn="r" defTabSz="1219170">
                <a:spcBef>
                  <a:spcPct val="20000"/>
                </a:spcBef>
                <a:defRPr/>
              </a:pPr>
              <a:r>
                <a:rPr lang="en-US" sz="1333" dirty="0">
                  <a:solidFill>
                    <a:schemeClr val="bg2">
                      <a:lumMod val="25000"/>
                    </a:schemeClr>
                  </a:solidFill>
                  <a:latin typeface="Candara" panose="020E0502030303020204" pitchFamily="34" charset="0"/>
                </a:rPr>
                <a:t>There are many variations of passages of lorem ipsum available, but the majority suffered alteration some form.</a:t>
              </a:r>
            </a:p>
          </p:txBody>
        </p:sp>
      </p:grpSp>
      <p:grpSp>
        <p:nvGrpSpPr>
          <p:cNvPr id="64" name="Group 16"/>
          <p:cNvGrpSpPr/>
          <p:nvPr/>
        </p:nvGrpSpPr>
        <p:grpSpPr>
          <a:xfrm>
            <a:off x="1242735" y="4119030"/>
            <a:ext cx="2926080" cy="901517"/>
            <a:chOff x="5638262" y="1484028"/>
            <a:chExt cx="2749866" cy="676137"/>
          </a:xfrm>
        </p:grpSpPr>
        <p:sp>
          <p:nvSpPr>
            <p:cNvPr id="65" name="TextBox 64"/>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D34132"/>
                  </a:solidFill>
                  <a:latin typeface="Candara" panose="020E0502030303020204" pitchFamily="34" charset="0"/>
                </a:rPr>
                <a:t>Title Goes Here</a:t>
              </a:r>
            </a:p>
          </p:txBody>
        </p:sp>
        <p:sp>
          <p:nvSpPr>
            <p:cNvPr id="66" name="TextBox 65"/>
            <p:cNvSpPr txBox="1"/>
            <p:nvPr/>
          </p:nvSpPr>
          <p:spPr>
            <a:xfrm>
              <a:off x="5638262" y="1698645"/>
              <a:ext cx="2749866" cy="461520"/>
            </a:xfrm>
            <a:prstGeom prst="rect">
              <a:avLst/>
            </a:prstGeom>
            <a:noFill/>
          </p:spPr>
          <p:txBody>
            <a:bodyPr wrap="square" lIns="0" tIns="0" rIns="0" bIns="0" rtlCol="0" anchor="t">
              <a:spAutoFit/>
            </a:bodyPr>
            <a:lstStyle/>
            <a:p>
              <a:pPr algn="r" defTabSz="1219170">
                <a:spcBef>
                  <a:spcPct val="20000"/>
                </a:spcBef>
                <a:defRPr/>
              </a:pPr>
              <a:r>
                <a:rPr lang="en-US" sz="1333" dirty="0">
                  <a:solidFill>
                    <a:schemeClr val="bg2">
                      <a:lumMod val="25000"/>
                    </a:schemeClr>
                  </a:solidFill>
                  <a:latin typeface="Candara" panose="020E0502030303020204" pitchFamily="34" charset="0"/>
                </a:rPr>
                <a:t>There are many variations of passages of lorem ipsum available, but the majority suffered alteration some form</a:t>
              </a:r>
              <a:r>
                <a:rPr lang="en-US" sz="1333" dirty="0">
                  <a:solidFill>
                    <a:schemeClr val="bg2">
                      <a:lumMod val="25000"/>
                    </a:schemeClr>
                  </a:solidFill>
                </a:rPr>
                <a:t>.</a:t>
              </a:r>
            </a:p>
          </p:txBody>
        </p:sp>
      </p:gr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35" name="Picture 3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6982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 calcmode="lin" valueType="num">
                                      <p:cBhvr additive="base">
                                        <p:cTn id="11" dur="500" fill="hold"/>
                                        <p:tgtEl>
                                          <p:spTgt spid="50"/>
                                        </p:tgtEl>
                                        <p:attrNameLst>
                                          <p:attrName>ppt_x</p:attrName>
                                        </p:attrNameLst>
                                      </p:cBhvr>
                                      <p:tavLst>
                                        <p:tav tm="0">
                                          <p:val>
                                            <p:strVal val="#ppt_x"/>
                                          </p:val>
                                        </p:tav>
                                        <p:tav tm="100000">
                                          <p:val>
                                            <p:strVal val="#ppt_x"/>
                                          </p:val>
                                        </p:tav>
                                      </p:tavLst>
                                    </p:anim>
                                    <p:anim calcmode="lin" valueType="num">
                                      <p:cBhvr additive="base">
                                        <p:cTn id="12" dur="500" fill="hold"/>
                                        <p:tgtEl>
                                          <p:spTgt spid="5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0" fill="hold" grpId="0" nodeType="afterEffect">
                                  <p:stCondLst>
                                    <p:cond delay="0"/>
                                  </p:stCondLst>
                                  <p:childTnLst>
                                    <p:set>
                                      <p:cBhvr>
                                        <p:cTn id="15" dur="1" fill="hold">
                                          <p:stCondLst>
                                            <p:cond delay="0"/>
                                          </p:stCondLst>
                                        </p:cTn>
                                        <p:tgtEl>
                                          <p:spTgt spid="4104"/>
                                        </p:tgtEl>
                                        <p:attrNameLst>
                                          <p:attrName>style.visibility</p:attrName>
                                        </p:attrNameLst>
                                      </p:cBhvr>
                                      <p:to>
                                        <p:strVal val="visible"/>
                                      </p:to>
                                    </p:set>
                                    <p:anim calcmode="lin" valueType="num">
                                      <p:cBhvr>
                                        <p:cTn id="16" dur="500" fill="hold"/>
                                        <p:tgtEl>
                                          <p:spTgt spid="4104"/>
                                        </p:tgtEl>
                                        <p:attrNameLst>
                                          <p:attrName>ppt_w</p:attrName>
                                        </p:attrNameLst>
                                      </p:cBhvr>
                                      <p:tavLst>
                                        <p:tav tm="0">
                                          <p:val>
                                            <p:fltVal val="0"/>
                                          </p:val>
                                        </p:tav>
                                        <p:tav tm="100000">
                                          <p:val>
                                            <p:strVal val="#ppt_w"/>
                                          </p:val>
                                        </p:tav>
                                      </p:tavLst>
                                    </p:anim>
                                    <p:anim calcmode="lin" valueType="num">
                                      <p:cBhvr>
                                        <p:cTn id="17" dur="500" fill="hold"/>
                                        <p:tgtEl>
                                          <p:spTgt spid="4104"/>
                                        </p:tgtEl>
                                        <p:attrNameLst>
                                          <p:attrName>ppt_h</p:attrName>
                                        </p:attrNameLst>
                                      </p:cBhvr>
                                      <p:tavLst>
                                        <p:tav tm="0">
                                          <p:val>
                                            <p:fltVal val="0"/>
                                          </p:val>
                                        </p:tav>
                                        <p:tav tm="100000">
                                          <p:val>
                                            <p:strVal val="#ppt_h"/>
                                          </p:val>
                                        </p:tav>
                                      </p:tavLst>
                                    </p:anim>
                                    <p:animEffect transition="in" filter="fade">
                                      <p:cBhvr>
                                        <p:cTn id="18" dur="500"/>
                                        <p:tgtEl>
                                          <p:spTgt spid="4104"/>
                                        </p:tgtEl>
                                      </p:cBhvr>
                                    </p:animEffect>
                                  </p:childTnLst>
                                </p:cTn>
                              </p:par>
                            </p:childTnLst>
                          </p:cTn>
                        </p:par>
                        <p:par>
                          <p:cTn id="19" fill="hold">
                            <p:stCondLst>
                              <p:cond delay="1750"/>
                            </p:stCondLst>
                            <p:childTnLst>
                              <p:par>
                                <p:cTn id="20" presetID="10" presetClass="entr" presetSubtype="0" fill="hold" grpId="0" nodeType="afterEffect">
                                  <p:stCondLst>
                                    <p:cond delay="0"/>
                                  </p:stCondLst>
                                  <p:childTnLst>
                                    <p:set>
                                      <p:cBhvr>
                                        <p:cTn id="21" dur="1" fill="hold">
                                          <p:stCondLst>
                                            <p:cond delay="0"/>
                                          </p:stCondLst>
                                        </p:cTn>
                                        <p:tgtEl>
                                          <p:spTgt spid="51"/>
                                        </p:tgtEl>
                                        <p:attrNameLst>
                                          <p:attrName>style.visibility</p:attrName>
                                        </p:attrNameLst>
                                      </p:cBhvr>
                                      <p:to>
                                        <p:strVal val="visible"/>
                                      </p:to>
                                    </p:set>
                                    <p:animEffect transition="in" filter="fade">
                                      <p:cBhvr>
                                        <p:cTn id="22" dur="500"/>
                                        <p:tgtEl>
                                          <p:spTgt spid="51"/>
                                        </p:tgtEl>
                                      </p:cBhvr>
                                    </p:animEffect>
                                  </p:childTnLst>
                                </p:cTn>
                              </p:par>
                              <p:par>
                                <p:cTn id="23" presetID="2" presetClass="entr" presetSubtype="2" fill="hold" nodeType="withEffect">
                                  <p:stCondLst>
                                    <p:cond delay="0"/>
                                  </p:stCondLst>
                                  <p:childTnLst>
                                    <p:set>
                                      <p:cBhvr>
                                        <p:cTn id="24" dur="1" fill="hold">
                                          <p:stCondLst>
                                            <p:cond delay="0"/>
                                          </p:stCondLst>
                                        </p:cTn>
                                        <p:tgtEl>
                                          <p:spTgt spid="58"/>
                                        </p:tgtEl>
                                        <p:attrNameLst>
                                          <p:attrName>style.visibility</p:attrName>
                                        </p:attrNameLst>
                                      </p:cBhvr>
                                      <p:to>
                                        <p:strVal val="visible"/>
                                      </p:to>
                                    </p:set>
                                    <p:anim calcmode="lin" valueType="num">
                                      <p:cBhvr additive="base">
                                        <p:cTn id="25" dur="500" fill="hold"/>
                                        <p:tgtEl>
                                          <p:spTgt spid="58"/>
                                        </p:tgtEl>
                                        <p:attrNameLst>
                                          <p:attrName>ppt_x</p:attrName>
                                        </p:attrNameLst>
                                      </p:cBhvr>
                                      <p:tavLst>
                                        <p:tav tm="0">
                                          <p:val>
                                            <p:strVal val="1+#ppt_w/2"/>
                                          </p:val>
                                        </p:tav>
                                        <p:tav tm="100000">
                                          <p:val>
                                            <p:strVal val="#ppt_x"/>
                                          </p:val>
                                        </p:tav>
                                      </p:tavLst>
                                    </p:anim>
                                    <p:anim calcmode="lin" valueType="num">
                                      <p:cBhvr additive="base">
                                        <p:cTn id="26" dur="500" fill="hold"/>
                                        <p:tgtEl>
                                          <p:spTgt spid="58"/>
                                        </p:tgtEl>
                                        <p:attrNameLst>
                                          <p:attrName>ppt_y</p:attrName>
                                        </p:attrNameLst>
                                      </p:cBhvr>
                                      <p:tavLst>
                                        <p:tav tm="0">
                                          <p:val>
                                            <p:strVal val="#ppt_y"/>
                                          </p:val>
                                        </p:tav>
                                        <p:tav tm="100000">
                                          <p:val>
                                            <p:strVal val="#ppt_y"/>
                                          </p:val>
                                        </p:tav>
                                      </p:tavLst>
                                    </p:anim>
                                  </p:childTnLst>
                                </p:cTn>
                              </p:par>
                            </p:childTnLst>
                          </p:cTn>
                        </p:par>
                        <p:par>
                          <p:cTn id="27" fill="hold">
                            <p:stCondLst>
                              <p:cond delay="2250"/>
                            </p:stCondLst>
                            <p:childTnLst>
                              <p:par>
                                <p:cTn id="28" presetID="53" presetClass="entr" presetSubtype="0" fill="hold" grpId="0" nodeType="afterEffect">
                                  <p:stCondLst>
                                    <p:cond delay="0"/>
                                  </p:stCondLst>
                                  <p:childTnLst>
                                    <p:set>
                                      <p:cBhvr>
                                        <p:cTn id="29" dur="1" fill="hold">
                                          <p:stCondLst>
                                            <p:cond delay="0"/>
                                          </p:stCondLst>
                                        </p:cTn>
                                        <p:tgtEl>
                                          <p:spTgt spid="4103"/>
                                        </p:tgtEl>
                                        <p:attrNameLst>
                                          <p:attrName>style.visibility</p:attrName>
                                        </p:attrNameLst>
                                      </p:cBhvr>
                                      <p:to>
                                        <p:strVal val="visible"/>
                                      </p:to>
                                    </p:set>
                                    <p:anim calcmode="lin" valueType="num">
                                      <p:cBhvr>
                                        <p:cTn id="30" dur="500" fill="hold"/>
                                        <p:tgtEl>
                                          <p:spTgt spid="4103"/>
                                        </p:tgtEl>
                                        <p:attrNameLst>
                                          <p:attrName>ppt_w</p:attrName>
                                        </p:attrNameLst>
                                      </p:cBhvr>
                                      <p:tavLst>
                                        <p:tav tm="0">
                                          <p:val>
                                            <p:fltVal val="0"/>
                                          </p:val>
                                        </p:tav>
                                        <p:tav tm="100000">
                                          <p:val>
                                            <p:strVal val="#ppt_w"/>
                                          </p:val>
                                        </p:tav>
                                      </p:tavLst>
                                    </p:anim>
                                    <p:anim calcmode="lin" valueType="num">
                                      <p:cBhvr>
                                        <p:cTn id="31" dur="500" fill="hold"/>
                                        <p:tgtEl>
                                          <p:spTgt spid="4103"/>
                                        </p:tgtEl>
                                        <p:attrNameLst>
                                          <p:attrName>ppt_h</p:attrName>
                                        </p:attrNameLst>
                                      </p:cBhvr>
                                      <p:tavLst>
                                        <p:tav tm="0">
                                          <p:val>
                                            <p:fltVal val="0"/>
                                          </p:val>
                                        </p:tav>
                                        <p:tav tm="100000">
                                          <p:val>
                                            <p:strVal val="#ppt_h"/>
                                          </p:val>
                                        </p:tav>
                                      </p:tavLst>
                                    </p:anim>
                                    <p:animEffect transition="in" filter="fade">
                                      <p:cBhvr>
                                        <p:cTn id="32" dur="500"/>
                                        <p:tgtEl>
                                          <p:spTgt spid="4103"/>
                                        </p:tgtEl>
                                      </p:cBhvr>
                                    </p:animEffect>
                                  </p:childTnLst>
                                </p:cTn>
                              </p:par>
                            </p:childTnLst>
                          </p:cTn>
                        </p:par>
                        <p:par>
                          <p:cTn id="33" fill="hold">
                            <p:stCondLst>
                              <p:cond delay="2750"/>
                            </p:stCondLst>
                            <p:childTnLst>
                              <p:par>
                                <p:cTn id="34" presetID="10" presetClass="entr" presetSubtype="0" fill="hold" grpId="0" nodeType="afterEffect">
                                  <p:stCondLst>
                                    <p:cond delay="0"/>
                                  </p:stCondLst>
                                  <p:childTnLst>
                                    <p:set>
                                      <p:cBhvr>
                                        <p:cTn id="35" dur="1" fill="hold">
                                          <p:stCondLst>
                                            <p:cond delay="0"/>
                                          </p:stCondLst>
                                        </p:cTn>
                                        <p:tgtEl>
                                          <p:spTgt spid="52"/>
                                        </p:tgtEl>
                                        <p:attrNameLst>
                                          <p:attrName>style.visibility</p:attrName>
                                        </p:attrNameLst>
                                      </p:cBhvr>
                                      <p:to>
                                        <p:strVal val="visible"/>
                                      </p:to>
                                    </p:set>
                                    <p:animEffect transition="in" filter="fade">
                                      <p:cBhvr>
                                        <p:cTn id="36" dur="500"/>
                                        <p:tgtEl>
                                          <p:spTgt spid="52"/>
                                        </p:tgtEl>
                                      </p:cBhvr>
                                    </p:animEffect>
                                  </p:childTnLst>
                                </p:cTn>
                              </p:par>
                              <p:par>
                                <p:cTn id="37" presetID="2" presetClass="entr" presetSubtype="8" fill="hold" nodeType="withEffect">
                                  <p:stCondLst>
                                    <p:cond delay="0"/>
                                  </p:stCondLst>
                                  <p:childTnLst>
                                    <p:set>
                                      <p:cBhvr>
                                        <p:cTn id="38" dur="1" fill="hold">
                                          <p:stCondLst>
                                            <p:cond delay="0"/>
                                          </p:stCondLst>
                                        </p:cTn>
                                        <p:tgtEl>
                                          <p:spTgt spid="64"/>
                                        </p:tgtEl>
                                        <p:attrNameLst>
                                          <p:attrName>style.visibility</p:attrName>
                                        </p:attrNameLst>
                                      </p:cBhvr>
                                      <p:to>
                                        <p:strVal val="visible"/>
                                      </p:to>
                                    </p:set>
                                    <p:anim calcmode="lin" valueType="num">
                                      <p:cBhvr additive="base">
                                        <p:cTn id="39" dur="500" fill="hold"/>
                                        <p:tgtEl>
                                          <p:spTgt spid="64"/>
                                        </p:tgtEl>
                                        <p:attrNameLst>
                                          <p:attrName>ppt_x</p:attrName>
                                        </p:attrNameLst>
                                      </p:cBhvr>
                                      <p:tavLst>
                                        <p:tav tm="0">
                                          <p:val>
                                            <p:strVal val="0-#ppt_w/2"/>
                                          </p:val>
                                        </p:tav>
                                        <p:tav tm="100000">
                                          <p:val>
                                            <p:strVal val="#ppt_x"/>
                                          </p:val>
                                        </p:tav>
                                      </p:tavLst>
                                    </p:anim>
                                    <p:anim calcmode="lin" valueType="num">
                                      <p:cBhvr additive="base">
                                        <p:cTn id="40" dur="500" fill="hold"/>
                                        <p:tgtEl>
                                          <p:spTgt spid="64"/>
                                        </p:tgtEl>
                                        <p:attrNameLst>
                                          <p:attrName>ppt_y</p:attrName>
                                        </p:attrNameLst>
                                      </p:cBhvr>
                                      <p:tavLst>
                                        <p:tav tm="0">
                                          <p:val>
                                            <p:strVal val="#ppt_y"/>
                                          </p:val>
                                        </p:tav>
                                        <p:tav tm="100000">
                                          <p:val>
                                            <p:strVal val="#ppt_y"/>
                                          </p:val>
                                        </p:tav>
                                      </p:tavLst>
                                    </p:anim>
                                  </p:childTnLst>
                                </p:cTn>
                              </p:par>
                            </p:childTnLst>
                          </p:cTn>
                        </p:par>
                        <p:par>
                          <p:cTn id="41" fill="hold">
                            <p:stCondLst>
                              <p:cond delay="3250"/>
                            </p:stCondLst>
                            <p:childTnLst>
                              <p:par>
                                <p:cTn id="42" presetID="53" presetClass="entr" presetSubtype="0" fill="hold" grpId="0" nodeType="afterEffect">
                                  <p:stCondLst>
                                    <p:cond delay="0"/>
                                  </p:stCondLst>
                                  <p:childTnLst>
                                    <p:set>
                                      <p:cBhvr>
                                        <p:cTn id="43" dur="1" fill="hold">
                                          <p:stCondLst>
                                            <p:cond delay="0"/>
                                          </p:stCondLst>
                                        </p:cTn>
                                        <p:tgtEl>
                                          <p:spTgt spid="4101"/>
                                        </p:tgtEl>
                                        <p:attrNameLst>
                                          <p:attrName>style.visibility</p:attrName>
                                        </p:attrNameLst>
                                      </p:cBhvr>
                                      <p:to>
                                        <p:strVal val="visible"/>
                                      </p:to>
                                    </p:set>
                                    <p:anim calcmode="lin" valueType="num">
                                      <p:cBhvr>
                                        <p:cTn id="44" dur="500" fill="hold"/>
                                        <p:tgtEl>
                                          <p:spTgt spid="4101"/>
                                        </p:tgtEl>
                                        <p:attrNameLst>
                                          <p:attrName>ppt_w</p:attrName>
                                        </p:attrNameLst>
                                      </p:cBhvr>
                                      <p:tavLst>
                                        <p:tav tm="0">
                                          <p:val>
                                            <p:fltVal val="0"/>
                                          </p:val>
                                        </p:tav>
                                        <p:tav tm="100000">
                                          <p:val>
                                            <p:strVal val="#ppt_w"/>
                                          </p:val>
                                        </p:tav>
                                      </p:tavLst>
                                    </p:anim>
                                    <p:anim calcmode="lin" valueType="num">
                                      <p:cBhvr>
                                        <p:cTn id="45" dur="500" fill="hold"/>
                                        <p:tgtEl>
                                          <p:spTgt spid="4101"/>
                                        </p:tgtEl>
                                        <p:attrNameLst>
                                          <p:attrName>ppt_h</p:attrName>
                                        </p:attrNameLst>
                                      </p:cBhvr>
                                      <p:tavLst>
                                        <p:tav tm="0">
                                          <p:val>
                                            <p:fltVal val="0"/>
                                          </p:val>
                                        </p:tav>
                                        <p:tav tm="100000">
                                          <p:val>
                                            <p:strVal val="#ppt_h"/>
                                          </p:val>
                                        </p:tav>
                                      </p:tavLst>
                                    </p:anim>
                                    <p:animEffect transition="in" filter="fade">
                                      <p:cBhvr>
                                        <p:cTn id="46" dur="500"/>
                                        <p:tgtEl>
                                          <p:spTgt spid="4101"/>
                                        </p:tgtEl>
                                      </p:cBhvr>
                                    </p:animEffect>
                                  </p:childTnLst>
                                </p:cTn>
                              </p:par>
                            </p:childTnLst>
                          </p:cTn>
                        </p:par>
                        <p:par>
                          <p:cTn id="47" fill="hold">
                            <p:stCondLst>
                              <p:cond delay="3750"/>
                            </p:stCondLst>
                            <p:childTnLst>
                              <p:par>
                                <p:cTn id="48" presetID="10" presetClass="entr" presetSubtype="0"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Effect transition="in" filter="fade">
                                      <p:cBhvr>
                                        <p:cTn id="50" dur="500"/>
                                        <p:tgtEl>
                                          <p:spTgt spid="53"/>
                                        </p:tgtEl>
                                      </p:cBhvr>
                                    </p:animEffect>
                                  </p:childTnLst>
                                </p:cTn>
                              </p:par>
                              <p:par>
                                <p:cTn id="51" presetID="2" presetClass="entr" presetSubtype="8" fill="hold" nodeType="with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additive="base">
                                        <p:cTn id="53" dur="500" fill="hold"/>
                                        <p:tgtEl>
                                          <p:spTgt spid="61"/>
                                        </p:tgtEl>
                                        <p:attrNameLst>
                                          <p:attrName>ppt_x</p:attrName>
                                        </p:attrNameLst>
                                      </p:cBhvr>
                                      <p:tavLst>
                                        <p:tav tm="0">
                                          <p:val>
                                            <p:strVal val="0-#ppt_w/2"/>
                                          </p:val>
                                        </p:tav>
                                        <p:tav tm="100000">
                                          <p:val>
                                            <p:strVal val="#ppt_x"/>
                                          </p:val>
                                        </p:tav>
                                      </p:tavLst>
                                    </p:anim>
                                    <p:anim calcmode="lin" valueType="num">
                                      <p:cBhvr additive="base">
                                        <p:cTn id="54" dur="500" fill="hold"/>
                                        <p:tgtEl>
                                          <p:spTgt spid="61"/>
                                        </p:tgtEl>
                                        <p:attrNameLst>
                                          <p:attrName>ppt_y</p:attrName>
                                        </p:attrNameLst>
                                      </p:cBhvr>
                                      <p:tavLst>
                                        <p:tav tm="0">
                                          <p:val>
                                            <p:strVal val="#ppt_y"/>
                                          </p:val>
                                        </p:tav>
                                        <p:tav tm="100000">
                                          <p:val>
                                            <p:strVal val="#ppt_y"/>
                                          </p:val>
                                        </p:tav>
                                      </p:tavLst>
                                    </p:anim>
                                  </p:childTnLst>
                                </p:cTn>
                              </p:par>
                            </p:childTnLst>
                          </p:cTn>
                        </p:par>
                        <p:par>
                          <p:cTn id="55" fill="hold">
                            <p:stCondLst>
                              <p:cond delay="4250"/>
                            </p:stCondLst>
                            <p:childTnLst>
                              <p:par>
                                <p:cTn id="56" presetID="53" presetClass="entr" presetSubtype="0" fill="hold" grpId="0" nodeType="afterEffect">
                                  <p:stCondLst>
                                    <p:cond delay="0"/>
                                  </p:stCondLst>
                                  <p:childTnLst>
                                    <p:set>
                                      <p:cBhvr>
                                        <p:cTn id="57" dur="1" fill="hold">
                                          <p:stCondLst>
                                            <p:cond delay="0"/>
                                          </p:stCondLst>
                                        </p:cTn>
                                        <p:tgtEl>
                                          <p:spTgt spid="4102"/>
                                        </p:tgtEl>
                                        <p:attrNameLst>
                                          <p:attrName>style.visibility</p:attrName>
                                        </p:attrNameLst>
                                      </p:cBhvr>
                                      <p:to>
                                        <p:strVal val="visible"/>
                                      </p:to>
                                    </p:set>
                                    <p:anim calcmode="lin" valueType="num">
                                      <p:cBhvr>
                                        <p:cTn id="58" dur="500" fill="hold"/>
                                        <p:tgtEl>
                                          <p:spTgt spid="4102"/>
                                        </p:tgtEl>
                                        <p:attrNameLst>
                                          <p:attrName>ppt_w</p:attrName>
                                        </p:attrNameLst>
                                      </p:cBhvr>
                                      <p:tavLst>
                                        <p:tav tm="0">
                                          <p:val>
                                            <p:fltVal val="0"/>
                                          </p:val>
                                        </p:tav>
                                        <p:tav tm="100000">
                                          <p:val>
                                            <p:strVal val="#ppt_w"/>
                                          </p:val>
                                        </p:tav>
                                      </p:tavLst>
                                    </p:anim>
                                    <p:anim calcmode="lin" valueType="num">
                                      <p:cBhvr>
                                        <p:cTn id="59" dur="500" fill="hold"/>
                                        <p:tgtEl>
                                          <p:spTgt spid="4102"/>
                                        </p:tgtEl>
                                        <p:attrNameLst>
                                          <p:attrName>ppt_h</p:attrName>
                                        </p:attrNameLst>
                                      </p:cBhvr>
                                      <p:tavLst>
                                        <p:tav tm="0">
                                          <p:val>
                                            <p:fltVal val="0"/>
                                          </p:val>
                                        </p:tav>
                                        <p:tav tm="100000">
                                          <p:val>
                                            <p:strVal val="#ppt_h"/>
                                          </p:val>
                                        </p:tav>
                                      </p:tavLst>
                                    </p:anim>
                                    <p:animEffect transition="in" filter="fade">
                                      <p:cBhvr>
                                        <p:cTn id="60" dur="500"/>
                                        <p:tgtEl>
                                          <p:spTgt spid="4102"/>
                                        </p:tgtEl>
                                      </p:cBhvr>
                                    </p:animEffect>
                                  </p:childTnLst>
                                </p:cTn>
                              </p:par>
                            </p:childTnLst>
                          </p:cTn>
                        </p:par>
                        <p:par>
                          <p:cTn id="61" fill="hold">
                            <p:stCondLst>
                              <p:cond delay="4750"/>
                            </p:stCondLst>
                            <p:childTnLst>
                              <p:par>
                                <p:cTn id="62" presetID="10" presetClass="entr" presetSubtype="0" fill="hold" grpId="0" nodeType="afterEffect">
                                  <p:stCondLst>
                                    <p:cond delay="0"/>
                                  </p:stCondLst>
                                  <p:childTnLst>
                                    <p:set>
                                      <p:cBhvr>
                                        <p:cTn id="63" dur="1" fill="hold">
                                          <p:stCondLst>
                                            <p:cond delay="0"/>
                                          </p:stCondLst>
                                        </p:cTn>
                                        <p:tgtEl>
                                          <p:spTgt spid="54"/>
                                        </p:tgtEl>
                                        <p:attrNameLst>
                                          <p:attrName>style.visibility</p:attrName>
                                        </p:attrNameLst>
                                      </p:cBhvr>
                                      <p:to>
                                        <p:strVal val="visible"/>
                                      </p:to>
                                    </p:set>
                                    <p:animEffect transition="in" filter="fade">
                                      <p:cBhvr>
                                        <p:cTn id="64" dur="500"/>
                                        <p:tgtEl>
                                          <p:spTgt spid="54"/>
                                        </p:tgtEl>
                                      </p:cBhvr>
                                    </p:animEffect>
                                  </p:childTnLst>
                                </p:cTn>
                              </p:par>
                              <p:par>
                                <p:cTn id="65" presetID="2" presetClass="entr" presetSubtype="2" fill="hold" nodeType="with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additive="base">
                                        <p:cTn id="67" dur="500" fill="hold"/>
                                        <p:tgtEl>
                                          <p:spTgt spid="55"/>
                                        </p:tgtEl>
                                        <p:attrNameLst>
                                          <p:attrName>ppt_x</p:attrName>
                                        </p:attrNameLst>
                                      </p:cBhvr>
                                      <p:tavLst>
                                        <p:tav tm="0">
                                          <p:val>
                                            <p:strVal val="1+#ppt_w/2"/>
                                          </p:val>
                                        </p:tav>
                                        <p:tav tm="100000">
                                          <p:val>
                                            <p:strVal val="#ppt_x"/>
                                          </p:val>
                                        </p:tav>
                                      </p:tavLst>
                                    </p:anim>
                                    <p:anim calcmode="lin" valueType="num">
                                      <p:cBhvr additive="base">
                                        <p:cTn id="68" dur="500" fill="hold"/>
                                        <p:tgtEl>
                                          <p:spTgt spid="5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1" grpId="0" animBg="1"/>
      <p:bldP spid="4102" grpId="0" animBg="1"/>
      <p:bldP spid="4103" grpId="0" animBg="1"/>
      <p:bldP spid="4104" grpId="0" animBg="1"/>
      <p:bldP spid="51" grpId="0"/>
      <p:bldP spid="52" grpId="0"/>
      <p:bldP spid="53" grpId="0"/>
      <p:bldP spid="5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6092841" y="4466799"/>
            <a:ext cx="3012818" cy="2285857"/>
            <a:chOff x="4568507" y="3010863"/>
            <a:chExt cx="1665606" cy="1399922"/>
          </a:xfrm>
          <a:effectLst>
            <a:outerShdw blurRad="50800" dist="38100" dir="2700000" algn="tl" rotWithShape="0">
              <a:prstClr val="black">
                <a:alpha val="40000"/>
              </a:prstClr>
            </a:outerShdw>
          </a:effectLst>
        </p:grpSpPr>
        <p:sp>
          <p:nvSpPr>
            <p:cNvPr id="54" name="Freeform 5"/>
            <p:cNvSpPr>
              <a:spLocks/>
            </p:cNvSpPr>
            <p:nvPr/>
          </p:nvSpPr>
          <p:spPr bwMode="auto">
            <a:xfrm>
              <a:off x="4568507" y="3137610"/>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solidFill>
              <a:srgbClr val="4A4A4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
            <p:cNvSpPr>
              <a:spLocks/>
            </p:cNvSpPr>
            <p:nvPr/>
          </p:nvSpPr>
          <p:spPr bwMode="auto">
            <a:xfrm>
              <a:off x="4572000" y="3010863"/>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6092841" y="2844833"/>
            <a:ext cx="4620879" cy="2229772"/>
            <a:chOff x="4568507" y="2105026"/>
            <a:chExt cx="2554606" cy="1365576"/>
          </a:xfrm>
          <a:effectLst>
            <a:outerShdw blurRad="50800" dist="38100" dir="2700000" algn="tl" rotWithShape="0">
              <a:prstClr val="black">
                <a:alpha val="40000"/>
              </a:prstClr>
            </a:outerShdw>
          </a:effectLst>
        </p:grpSpPr>
        <p:sp>
          <p:nvSpPr>
            <p:cNvPr id="51"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3824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p:nvPr/>
        </p:nvGrpSpPr>
        <p:grpSpPr>
          <a:xfrm>
            <a:off x="6092841" y="1213877"/>
            <a:ext cx="3747933" cy="2223710"/>
            <a:chOff x="4568507" y="1246188"/>
            <a:chExt cx="2072006" cy="1361863"/>
          </a:xfrm>
          <a:effectLst>
            <a:outerShdw blurRad="50800" dist="38100" dir="2700000" algn="tl" rotWithShape="0">
              <a:prstClr val="black">
                <a:alpha val="40000"/>
              </a:prstClr>
            </a:outerShdw>
          </a:effectLst>
        </p:grpSpPr>
        <p:sp>
          <p:nvSpPr>
            <p:cNvPr id="50"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B523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086341" y="4887133"/>
            <a:ext cx="3012818" cy="1975921"/>
            <a:chOff x="3086341" y="4829981"/>
            <a:chExt cx="3012818" cy="1975921"/>
          </a:xfrm>
        </p:grpSpPr>
        <p:sp>
          <p:nvSpPr>
            <p:cNvPr id="87" name="Freeform 86"/>
            <p:cNvSpPr>
              <a:spLocks/>
            </p:cNvSpPr>
            <p:nvPr/>
          </p:nvSpPr>
          <p:spPr bwMode="auto">
            <a:xfrm flipH="1">
              <a:off x="3092659" y="4994069"/>
              <a:ext cx="3006500" cy="1811832"/>
            </a:xfrm>
            <a:custGeom>
              <a:avLst/>
              <a:gdLst>
                <a:gd name="connsiteX0" fmla="*/ 2474738 w 3006500"/>
                <a:gd name="connsiteY0" fmla="*/ 0 h 1811832"/>
                <a:gd name="connsiteX1" fmla="*/ 490857 w 3006500"/>
                <a:gd name="connsiteY1" fmla="*/ 0 h 1811832"/>
                <a:gd name="connsiteX2" fmla="*/ 156802 w 3006500"/>
                <a:gd name="connsiteY2" fmla="*/ 86108 h 1811832"/>
                <a:gd name="connsiteX3" fmla="*/ 0 w 3006500"/>
                <a:gd name="connsiteY3" fmla="*/ 442842 h 1811832"/>
                <a:gd name="connsiteX4" fmla="*/ 0 w 3006500"/>
                <a:gd name="connsiteY4" fmla="*/ 1790909 h 1811832"/>
                <a:gd name="connsiteX5" fmla="*/ 0 w 3006500"/>
                <a:gd name="connsiteY5" fmla="*/ 1811832 h 1811832"/>
                <a:gd name="connsiteX6" fmla="*/ 69880 w 3006500"/>
                <a:gd name="connsiteY6" fmla="*/ 1811832 h 1811832"/>
                <a:gd name="connsiteX7" fmla="*/ 123673 w 3006500"/>
                <a:gd name="connsiteY7" fmla="*/ 1725142 h 1811832"/>
                <a:gd name="connsiteX8" fmla="*/ 218159 w 3006500"/>
                <a:gd name="connsiteY8" fmla="*/ 1623753 h 1811832"/>
                <a:gd name="connsiteX9" fmla="*/ 647659 w 3006500"/>
                <a:gd name="connsiteY9" fmla="*/ 1433085 h 1811832"/>
                <a:gd name="connsiteX10" fmla="*/ 2474738 w 3006500"/>
                <a:gd name="connsiteY10" fmla="*/ 1433085 h 1811832"/>
                <a:gd name="connsiteX11" fmla="*/ 2590635 w 3006500"/>
                <a:gd name="connsiteY11" fmla="*/ 1433085 h 1811832"/>
                <a:gd name="connsiteX12" fmla="*/ 3006500 w 3006500"/>
                <a:gd name="connsiteY12" fmla="*/ 990244 h 1811832"/>
                <a:gd name="connsiteX13" fmla="*/ 3006500 w 3006500"/>
                <a:gd name="connsiteY13" fmla="*/ 442842 h 1811832"/>
                <a:gd name="connsiteX14" fmla="*/ 2590635 w 3006500"/>
                <a:gd name="connsiteY14" fmla="*/ 6151 h 1811832"/>
                <a:gd name="connsiteX15" fmla="*/ 2474738 w 3006500"/>
                <a:gd name="connsiteY15" fmla="*/ 0 h 181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811832">
                  <a:moveTo>
                    <a:pt x="2474738" y="0"/>
                  </a:moveTo>
                  <a:lnTo>
                    <a:pt x="490857" y="0"/>
                  </a:lnTo>
                  <a:cubicBezTo>
                    <a:pt x="347691" y="0"/>
                    <a:pt x="238611" y="30753"/>
                    <a:pt x="156802" y="86108"/>
                  </a:cubicBezTo>
                  <a:cubicBezTo>
                    <a:pt x="47722" y="159915"/>
                    <a:pt x="0" y="276776"/>
                    <a:pt x="0" y="442842"/>
                  </a:cubicBezTo>
                  <a:cubicBezTo>
                    <a:pt x="0" y="442842"/>
                    <a:pt x="0" y="442842"/>
                    <a:pt x="0" y="1790909"/>
                  </a:cubicBezTo>
                  <a:lnTo>
                    <a:pt x="0" y="1811832"/>
                  </a:lnTo>
                  <a:lnTo>
                    <a:pt x="69880" y="1811832"/>
                  </a:lnTo>
                  <a:lnTo>
                    <a:pt x="123673" y="1725142"/>
                  </a:lnTo>
                  <a:cubicBezTo>
                    <a:pt x="150836" y="1689872"/>
                    <a:pt x="182367" y="1656044"/>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89" name="Freeform 88"/>
            <p:cNvSpPr>
              <a:spLocks/>
            </p:cNvSpPr>
            <p:nvPr/>
          </p:nvSpPr>
          <p:spPr bwMode="auto">
            <a:xfrm flipH="1">
              <a:off x="3086341" y="4829981"/>
              <a:ext cx="3006500" cy="1975921"/>
            </a:xfrm>
            <a:custGeom>
              <a:avLst/>
              <a:gdLst>
                <a:gd name="connsiteX0" fmla="*/ 2474738 w 3006500"/>
                <a:gd name="connsiteY0" fmla="*/ 0 h 1975921"/>
                <a:gd name="connsiteX1" fmla="*/ 490857 w 3006500"/>
                <a:gd name="connsiteY1" fmla="*/ 0 h 1975921"/>
                <a:gd name="connsiteX2" fmla="*/ 156802 w 3006500"/>
                <a:gd name="connsiteY2" fmla="*/ 86108 h 1975921"/>
                <a:gd name="connsiteX3" fmla="*/ 0 w 3006500"/>
                <a:gd name="connsiteY3" fmla="*/ 442842 h 1975921"/>
                <a:gd name="connsiteX4" fmla="*/ 0 w 3006500"/>
                <a:gd name="connsiteY4" fmla="*/ 1930259 h 1975921"/>
                <a:gd name="connsiteX5" fmla="*/ 0 w 3006500"/>
                <a:gd name="connsiteY5" fmla="*/ 1975921 h 1975921"/>
                <a:gd name="connsiteX6" fmla="*/ 11440 w 3006500"/>
                <a:gd name="connsiteY6" fmla="*/ 1975921 h 1975921"/>
                <a:gd name="connsiteX7" fmla="*/ 13955 w 3006500"/>
                <a:gd name="connsiteY7" fmla="*/ 1953290 h 1975921"/>
                <a:gd name="connsiteX8" fmla="*/ 218159 w 3006500"/>
                <a:gd name="connsiteY8" fmla="*/ 1623753 h 1975921"/>
                <a:gd name="connsiteX9" fmla="*/ 647659 w 3006500"/>
                <a:gd name="connsiteY9" fmla="*/ 1433085 h 1975921"/>
                <a:gd name="connsiteX10" fmla="*/ 2474738 w 3006500"/>
                <a:gd name="connsiteY10" fmla="*/ 1433085 h 1975921"/>
                <a:gd name="connsiteX11" fmla="*/ 2590635 w 3006500"/>
                <a:gd name="connsiteY11" fmla="*/ 1433085 h 1975921"/>
                <a:gd name="connsiteX12" fmla="*/ 3006500 w 3006500"/>
                <a:gd name="connsiteY12" fmla="*/ 990244 h 1975921"/>
                <a:gd name="connsiteX13" fmla="*/ 3006500 w 3006500"/>
                <a:gd name="connsiteY13" fmla="*/ 442842 h 1975921"/>
                <a:gd name="connsiteX14" fmla="*/ 2590635 w 3006500"/>
                <a:gd name="connsiteY14" fmla="*/ 6151 h 1975921"/>
                <a:gd name="connsiteX15" fmla="*/ 2474738 w 3006500"/>
                <a:gd name="connsiteY15" fmla="*/ 0 h 197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975921">
                  <a:moveTo>
                    <a:pt x="2474738" y="0"/>
                  </a:moveTo>
                  <a:lnTo>
                    <a:pt x="490857" y="0"/>
                  </a:lnTo>
                  <a:cubicBezTo>
                    <a:pt x="347691" y="0"/>
                    <a:pt x="238611" y="30753"/>
                    <a:pt x="156802" y="86108"/>
                  </a:cubicBezTo>
                  <a:cubicBezTo>
                    <a:pt x="47722" y="159915"/>
                    <a:pt x="0" y="276776"/>
                    <a:pt x="0" y="442842"/>
                  </a:cubicBezTo>
                  <a:cubicBezTo>
                    <a:pt x="0" y="442842"/>
                    <a:pt x="0" y="442842"/>
                    <a:pt x="0" y="1930259"/>
                  </a:cubicBezTo>
                  <a:lnTo>
                    <a:pt x="0" y="1975921"/>
                  </a:lnTo>
                  <a:lnTo>
                    <a:pt x="11440" y="1975921"/>
                  </a:lnTo>
                  <a:lnTo>
                    <a:pt x="13955" y="1953290"/>
                  </a:lnTo>
                  <a:cubicBezTo>
                    <a:pt x="41757" y="1831335"/>
                    <a:pt x="110784" y="1720625"/>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grpSp>
        <p:nvGrpSpPr>
          <p:cNvPr id="59" name="Group 58"/>
          <p:cNvGrpSpPr/>
          <p:nvPr/>
        </p:nvGrpSpPr>
        <p:grpSpPr>
          <a:xfrm flipH="1">
            <a:off x="1478280" y="3265163"/>
            <a:ext cx="4620879" cy="2229772"/>
            <a:chOff x="4568507" y="2105026"/>
            <a:chExt cx="2554606" cy="1365576"/>
          </a:xfrm>
          <a:effectLst>
            <a:outerShdw blurRad="50800" dist="38100" dir="8100000" algn="tr" rotWithShape="0">
              <a:prstClr val="black">
                <a:alpha val="40000"/>
              </a:prstClr>
            </a:outerShdw>
          </a:effectLst>
        </p:grpSpPr>
        <p:sp>
          <p:nvSpPr>
            <p:cNvPr id="63"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007C6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flipH="1">
            <a:off x="2351227" y="1648505"/>
            <a:ext cx="3747933" cy="2223710"/>
            <a:chOff x="4568507" y="1246188"/>
            <a:chExt cx="2072006" cy="1361863"/>
          </a:xfrm>
          <a:effectLst>
            <a:outerShdw blurRad="50800" dist="38100" dir="8100000" algn="tr" rotWithShape="0">
              <a:prstClr val="black">
                <a:alpha val="40000"/>
              </a:prstClr>
            </a:outerShdw>
          </a:effectLst>
        </p:grpSpPr>
        <p:sp>
          <p:nvSpPr>
            <p:cNvPr id="61"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16556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TextBox 123"/>
          <p:cNvSpPr txBox="1"/>
          <p:nvPr/>
        </p:nvSpPr>
        <p:spPr>
          <a:xfrm>
            <a:off x="3341511" y="1867001"/>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39" name="Freeform 202"/>
          <p:cNvSpPr>
            <a:spLocks noEditPoints="1"/>
          </p:cNvSpPr>
          <p:nvPr/>
        </p:nvSpPr>
        <p:spPr bwMode="auto">
          <a:xfrm>
            <a:off x="10012409" y="3286039"/>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37"/>
          <p:cNvSpPr>
            <a:spLocks noEditPoints="1"/>
          </p:cNvSpPr>
          <p:nvPr/>
        </p:nvSpPr>
        <p:spPr bwMode="auto">
          <a:xfrm>
            <a:off x="2648131" y="211805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41"/>
          <p:cNvSpPr>
            <a:spLocks noEditPoints="1"/>
          </p:cNvSpPr>
          <p:nvPr/>
        </p:nvSpPr>
        <p:spPr bwMode="auto">
          <a:xfrm>
            <a:off x="8297744" y="4952415"/>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sp>
        <p:nvSpPr>
          <p:cNvPr id="42" name="Freeform 172"/>
          <p:cNvSpPr>
            <a:spLocks noEditPoints="1"/>
          </p:cNvSpPr>
          <p:nvPr/>
        </p:nvSpPr>
        <p:spPr bwMode="auto">
          <a:xfrm>
            <a:off x="3406262" y="539095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3" name="Group 42"/>
          <p:cNvGrpSpPr/>
          <p:nvPr/>
        </p:nvGrpSpPr>
        <p:grpSpPr>
          <a:xfrm>
            <a:off x="1790922" y="375241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6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9106478" y="1649253"/>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7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 name="TextBox 81"/>
          <p:cNvSpPr txBox="1"/>
          <p:nvPr/>
        </p:nvSpPr>
        <p:spPr>
          <a:xfrm>
            <a:off x="2777705" y="3492876"/>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3" name="TextBox 82"/>
          <p:cNvSpPr txBox="1"/>
          <p:nvPr/>
        </p:nvSpPr>
        <p:spPr>
          <a:xfrm>
            <a:off x="3900109" y="5080689"/>
            <a:ext cx="2119398"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4" name="TextBox 83"/>
          <p:cNvSpPr txBox="1"/>
          <p:nvPr/>
        </p:nvSpPr>
        <p:spPr>
          <a:xfrm>
            <a:off x="6653951" y="143137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5" name="TextBox 84"/>
          <p:cNvSpPr txBox="1"/>
          <p:nvPr/>
        </p:nvSpPr>
        <p:spPr>
          <a:xfrm>
            <a:off x="7209935" y="301130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6" name="TextBox 85"/>
          <p:cNvSpPr txBox="1"/>
          <p:nvPr/>
        </p:nvSpPr>
        <p:spPr>
          <a:xfrm>
            <a:off x="6549904" y="4664933"/>
            <a:ext cx="1706134"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a:t>
            </a:r>
            <a:endParaRPr lang="en-US" sz="1333" dirty="0">
              <a:solidFill>
                <a:schemeClr val="bg1"/>
              </a:solidFill>
              <a:latin typeface="Candara" panose="020E0502030303020204" pitchFamily="34" charset="0"/>
            </a:endParaRPr>
          </a:p>
        </p:txBody>
      </p:sp>
      <p:pic>
        <p:nvPicPr>
          <p:cNvPr id="56" name="Picture 5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92764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anim calcmode="lin" valueType="num">
                                      <p:cBhvr>
                                        <p:cTn id="19" dur="500" fill="hold"/>
                                        <p:tgtEl>
                                          <p:spTgt spid="42"/>
                                        </p:tgtEl>
                                        <p:attrNameLst>
                                          <p:attrName>ppt_x</p:attrName>
                                        </p:attrNameLst>
                                      </p:cBhvr>
                                      <p:tavLst>
                                        <p:tav tm="0">
                                          <p:val>
                                            <p:fltVal val="0.5"/>
                                          </p:val>
                                        </p:tav>
                                        <p:tav tm="100000">
                                          <p:val>
                                            <p:strVal val="#ppt_x"/>
                                          </p:val>
                                        </p:tav>
                                      </p:tavLst>
                                    </p:anim>
                                    <p:anim calcmode="lin" valueType="num">
                                      <p:cBhvr>
                                        <p:cTn id="20" dur="500" fill="hold"/>
                                        <p:tgtEl>
                                          <p:spTgt spid="42"/>
                                        </p:tgtEl>
                                        <p:attrNameLst>
                                          <p:attrName>ppt_y</p:attrName>
                                        </p:attrNameLst>
                                      </p:cBhvr>
                                      <p:tavLst>
                                        <p:tav tm="0">
                                          <p:val>
                                            <p:fltVal val="0.5"/>
                                          </p:val>
                                        </p:tav>
                                        <p:tav tm="100000">
                                          <p:val>
                                            <p:strVal val="#ppt_y"/>
                                          </p:val>
                                        </p:tav>
                                      </p:tavLst>
                                    </p:anim>
                                  </p:childTnLst>
                                </p:cTn>
                              </p:par>
                            </p:childTnLst>
                          </p:cTn>
                        </p:par>
                        <p:par>
                          <p:cTn id="21" fill="hold">
                            <p:stCondLst>
                              <p:cond delay="1750"/>
                            </p:stCondLst>
                            <p:childTnLst>
                              <p:par>
                                <p:cTn id="22" presetID="53" presetClass="entr" presetSubtype="528" fill="hold" grpId="0" nodeType="afterEffect">
                                  <p:stCondLst>
                                    <p:cond delay="0"/>
                                  </p:stCondLst>
                                  <p:childTnLst>
                                    <p:set>
                                      <p:cBhvr>
                                        <p:cTn id="23" dur="1" fill="hold">
                                          <p:stCondLst>
                                            <p:cond delay="0"/>
                                          </p:stCondLst>
                                        </p:cTn>
                                        <p:tgtEl>
                                          <p:spTgt spid="83"/>
                                        </p:tgtEl>
                                        <p:attrNameLst>
                                          <p:attrName>style.visibility</p:attrName>
                                        </p:attrNameLst>
                                      </p:cBhvr>
                                      <p:to>
                                        <p:strVal val="visible"/>
                                      </p:to>
                                    </p:set>
                                    <p:anim calcmode="lin" valueType="num">
                                      <p:cBhvr>
                                        <p:cTn id="24" dur="500" fill="hold"/>
                                        <p:tgtEl>
                                          <p:spTgt spid="83"/>
                                        </p:tgtEl>
                                        <p:attrNameLst>
                                          <p:attrName>ppt_w</p:attrName>
                                        </p:attrNameLst>
                                      </p:cBhvr>
                                      <p:tavLst>
                                        <p:tav tm="0">
                                          <p:val>
                                            <p:fltVal val="0"/>
                                          </p:val>
                                        </p:tav>
                                        <p:tav tm="100000">
                                          <p:val>
                                            <p:strVal val="#ppt_w"/>
                                          </p:val>
                                        </p:tav>
                                      </p:tavLst>
                                    </p:anim>
                                    <p:anim calcmode="lin" valueType="num">
                                      <p:cBhvr>
                                        <p:cTn id="25" dur="500" fill="hold"/>
                                        <p:tgtEl>
                                          <p:spTgt spid="83"/>
                                        </p:tgtEl>
                                        <p:attrNameLst>
                                          <p:attrName>ppt_h</p:attrName>
                                        </p:attrNameLst>
                                      </p:cBhvr>
                                      <p:tavLst>
                                        <p:tav tm="0">
                                          <p:val>
                                            <p:fltVal val="0"/>
                                          </p:val>
                                        </p:tav>
                                        <p:tav tm="100000">
                                          <p:val>
                                            <p:strVal val="#ppt_h"/>
                                          </p:val>
                                        </p:tav>
                                      </p:tavLst>
                                    </p:anim>
                                    <p:animEffect transition="in" filter="fade">
                                      <p:cBhvr>
                                        <p:cTn id="26" dur="500"/>
                                        <p:tgtEl>
                                          <p:spTgt spid="83"/>
                                        </p:tgtEl>
                                      </p:cBhvr>
                                    </p:animEffect>
                                    <p:anim calcmode="lin" valueType="num">
                                      <p:cBhvr>
                                        <p:cTn id="27" dur="500" fill="hold"/>
                                        <p:tgtEl>
                                          <p:spTgt spid="83"/>
                                        </p:tgtEl>
                                        <p:attrNameLst>
                                          <p:attrName>ppt_x</p:attrName>
                                        </p:attrNameLst>
                                      </p:cBhvr>
                                      <p:tavLst>
                                        <p:tav tm="0">
                                          <p:val>
                                            <p:fltVal val="0.5"/>
                                          </p:val>
                                        </p:tav>
                                        <p:tav tm="100000">
                                          <p:val>
                                            <p:strVal val="#ppt_x"/>
                                          </p:val>
                                        </p:tav>
                                      </p:tavLst>
                                    </p:anim>
                                    <p:anim calcmode="lin" valueType="num">
                                      <p:cBhvr>
                                        <p:cTn id="28" dur="500" fill="hold"/>
                                        <p:tgtEl>
                                          <p:spTgt spid="83"/>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 presetClass="entr" presetSubtype="4" fill="hold" nodeType="afterEffect">
                                  <p:stCondLst>
                                    <p:cond delay="0"/>
                                  </p:stCondLst>
                                  <p:childTnLst>
                                    <p:set>
                                      <p:cBhvr>
                                        <p:cTn id="31" dur="1" fill="hold">
                                          <p:stCondLst>
                                            <p:cond delay="0"/>
                                          </p:stCondLst>
                                        </p:cTn>
                                        <p:tgtEl>
                                          <p:spTgt spid="55"/>
                                        </p:tgtEl>
                                        <p:attrNameLst>
                                          <p:attrName>style.visibility</p:attrName>
                                        </p:attrNameLst>
                                      </p:cBhvr>
                                      <p:to>
                                        <p:strVal val="visible"/>
                                      </p:to>
                                    </p:set>
                                    <p:anim calcmode="lin" valueType="num">
                                      <p:cBhvr additive="base">
                                        <p:cTn id="32" dur="500" fill="hold"/>
                                        <p:tgtEl>
                                          <p:spTgt spid="55"/>
                                        </p:tgtEl>
                                        <p:attrNameLst>
                                          <p:attrName>ppt_x</p:attrName>
                                        </p:attrNameLst>
                                      </p:cBhvr>
                                      <p:tavLst>
                                        <p:tav tm="0">
                                          <p:val>
                                            <p:strVal val="#ppt_x"/>
                                          </p:val>
                                        </p:tav>
                                        <p:tav tm="100000">
                                          <p:val>
                                            <p:strVal val="#ppt_x"/>
                                          </p:val>
                                        </p:tav>
                                      </p:tavLst>
                                    </p:anim>
                                    <p:anim calcmode="lin" valueType="num">
                                      <p:cBhvr additive="base">
                                        <p:cTn id="33" dur="500" fill="hold"/>
                                        <p:tgtEl>
                                          <p:spTgt spid="55"/>
                                        </p:tgtEl>
                                        <p:attrNameLst>
                                          <p:attrName>ppt_y</p:attrName>
                                        </p:attrNameLst>
                                      </p:cBhvr>
                                      <p:tavLst>
                                        <p:tav tm="0">
                                          <p:val>
                                            <p:strVal val="1+#ppt_h/2"/>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 calcmode="lin" valueType="num">
                                      <p:cBhvr>
                                        <p:cTn id="37" dur="500" fill="hold"/>
                                        <p:tgtEl>
                                          <p:spTgt spid="41"/>
                                        </p:tgtEl>
                                        <p:attrNameLst>
                                          <p:attrName>ppt_w</p:attrName>
                                        </p:attrNameLst>
                                      </p:cBhvr>
                                      <p:tavLst>
                                        <p:tav tm="0">
                                          <p:val>
                                            <p:fltVal val="0"/>
                                          </p:val>
                                        </p:tav>
                                        <p:tav tm="100000">
                                          <p:val>
                                            <p:strVal val="#ppt_w"/>
                                          </p:val>
                                        </p:tav>
                                      </p:tavLst>
                                    </p:anim>
                                    <p:anim calcmode="lin" valueType="num">
                                      <p:cBhvr>
                                        <p:cTn id="38" dur="500" fill="hold"/>
                                        <p:tgtEl>
                                          <p:spTgt spid="41"/>
                                        </p:tgtEl>
                                        <p:attrNameLst>
                                          <p:attrName>ppt_h</p:attrName>
                                        </p:attrNameLst>
                                      </p:cBhvr>
                                      <p:tavLst>
                                        <p:tav tm="0">
                                          <p:val>
                                            <p:fltVal val="0"/>
                                          </p:val>
                                        </p:tav>
                                        <p:tav tm="100000">
                                          <p:val>
                                            <p:strVal val="#ppt_h"/>
                                          </p:val>
                                        </p:tav>
                                      </p:tavLst>
                                    </p:anim>
                                    <p:animEffect transition="in" filter="fade">
                                      <p:cBhvr>
                                        <p:cTn id="39" dur="500"/>
                                        <p:tgtEl>
                                          <p:spTgt spid="41"/>
                                        </p:tgtEl>
                                      </p:cBhvr>
                                    </p:animEffect>
                                    <p:anim calcmode="lin" valueType="num">
                                      <p:cBhvr>
                                        <p:cTn id="40" dur="500" fill="hold"/>
                                        <p:tgtEl>
                                          <p:spTgt spid="41"/>
                                        </p:tgtEl>
                                        <p:attrNameLst>
                                          <p:attrName>ppt_x</p:attrName>
                                        </p:attrNameLst>
                                      </p:cBhvr>
                                      <p:tavLst>
                                        <p:tav tm="0">
                                          <p:val>
                                            <p:fltVal val="0.5"/>
                                          </p:val>
                                        </p:tav>
                                        <p:tav tm="100000">
                                          <p:val>
                                            <p:strVal val="#ppt_x"/>
                                          </p:val>
                                        </p:tav>
                                      </p:tavLst>
                                    </p:anim>
                                    <p:anim calcmode="lin" valueType="num">
                                      <p:cBhvr>
                                        <p:cTn id="41" dur="500" fill="hold"/>
                                        <p:tgtEl>
                                          <p:spTgt spid="41"/>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53" presetClass="entr" presetSubtype="528"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anim calcmode="lin" valueType="num">
                                      <p:cBhvr>
                                        <p:cTn id="48" dur="500" fill="hold"/>
                                        <p:tgtEl>
                                          <p:spTgt spid="86"/>
                                        </p:tgtEl>
                                        <p:attrNameLst>
                                          <p:attrName>ppt_x</p:attrName>
                                        </p:attrNameLst>
                                      </p:cBhvr>
                                      <p:tavLst>
                                        <p:tav tm="0">
                                          <p:val>
                                            <p:fltVal val="0.5"/>
                                          </p:val>
                                        </p:tav>
                                        <p:tav tm="100000">
                                          <p:val>
                                            <p:strVal val="#ppt_x"/>
                                          </p:val>
                                        </p:tav>
                                      </p:tavLst>
                                    </p:anim>
                                    <p:anim calcmode="lin" valueType="num">
                                      <p:cBhvr>
                                        <p:cTn id="49" dur="500" fill="hold"/>
                                        <p:tgtEl>
                                          <p:spTgt spid="86"/>
                                        </p:tgtEl>
                                        <p:attrNameLst>
                                          <p:attrName>ppt_y</p:attrName>
                                        </p:attrNameLst>
                                      </p:cBhvr>
                                      <p:tavLst>
                                        <p:tav tm="0">
                                          <p:val>
                                            <p:fltVal val="0.5"/>
                                          </p:val>
                                        </p:tav>
                                        <p:tav tm="100000">
                                          <p:val>
                                            <p:strVal val="#ppt_y"/>
                                          </p:val>
                                        </p:tav>
                                      </p:tavLst>
                                    </p:anim>
                                  </p:childTnLst>
                                </p:cTn>
                              </p:par>
                            </p:childTnLst>
                          </p:cTn>
                        </p:par>
                        <p:par>
                          <p:cTn id="50" fill="hold">
                            <p:stCondLst>
                              <p:cond delay="3750"/>
                            </p:stCondLst>
                            <p:childTnLst>
                              <p:par>
                                <p:cTn id="51" presetID="2" presetClass="entr" presetSubtype="4" fill="hold" nodeType="afterEffect">
                                  <p:stCondLst>
                                    <p:cond delay="0"/>
                                  </p:stCondLst>
                                  <p:childTnLst>
                                    <p:set>
                                      <p:cBhvr>
                                        <p:cTn id="52" dur="1" fill="hold">
                                          <p:stCondLst>
                                            <p:cond delay="0"/>
                                          </p:stCondLst>
                                        </p:cTn>
                                        <p:tgtEl>
                                          <p:spTgt spid="59"/>
                                        </p:tgtEl>
                                        <p:attrNameLst>
                                          <p:attrName>style.visibility</p:attrName>
                                        </p:attrNameLst>
                                      </p:cBhvr>
                                      <p:to>
                                        <p:strVal val="visible"/>
                                      </p:to>
                                    </p:set>
                                    <p:anim calcmode="lin" valueType="num">
                                      <p:cBhvr additive="base">
                                        <p:cTn id="53" dur="500" fill="hold"/>
                                        <p:tgtEl>
                                          <p:spTgt spid="59"/>
                                        </p:tgtEl>
                                        <p:attrNameLst>
                                          <p:attrName>ppt_x</p:attrName>
                                        </p:attrNameLst>
                                      </p:cBhvr>
                                      <p:tavLst>
                                        <p:tav tm="0">
                                          <p:val>
                                            <p:strVal val="#ppt_x"/>
                                          </p:val>
                                        </p:tav>
                                        <p:tav tm="100000">
                                          <p:val>
                                            <p:strVal val="#ppt_x"/>
                                          </p:val>
                                        </p:tav>
                                      </p:tavLst>
                                    </p:anim>
                                    <p:anim calcmode="lin" valueType="num">
                                      <p:cBhvr additive="base">
                                        <p:cTn id="54" dur="500" fill="hold"/>
                                        <p:tgtEl>
                                          <p:spTgt spid="59"/>
                                        </p:tgtEl>
                                        <p:attrNameLst>
                                          <p:attrName>ppt_y</p:attrName>
                                        </p:attrNameLst>
                                      </p:cBhvr>
                                      <p:tavLst>
                                        <p:tav tm="0">
                                          <p:val>
                                            <p:strVal val="1+#ppt_h/2"/>
                                          </p:val>
                                        </p:tav>
                                        <p:tav tm="100000">
                                          <p:val>
                                            <p:strVal val="#ppt_y"/>
                                          </p:val>
                                        </p:tav>
                                      </p:tavLst>
                                    </p:anim>
                                  </p:childTnLst>
                                </p:cTn>
                              </p:par>
                            </p:childTnLst>
                          </p:cTn>
                        </p:par>
                        <p:par>
                          <p:cTn id="55" fill="hold">
                            <p:stCondLst>
                              <p:cond delay="4250"/>
                            </p:stCondLst>
                            <p:childTnLst>
                              <p:par>
                                <p:cTn id="56" presetID="53" presetClass="entr" presetSubtype="528" fill="hold" nodeType="afterEffect">
                                  <p:stCondLst>
                                    <p:cond delay="0"/>
                                  </p:stCondLst>
                                  <p:childTnLst>
                                    <p:set>
                                      <p:cBhvr>
                                        <p:cTn id="57" dur="1" fill="hold">
                                          <p:stCondLst>
                                            <p:cond delay="0"/>
                                          </p:stCondLst>
                                        </p:cTn>
                                        <p:tgtEl>
                                          <p:spTgt spid="43"/>
                                        </p:tgtEl>
                                        <p:attrNameLst>
                                          <p:attrName>style.visibility</p:attrName>
                                        </p:attrNameLst>
                                      </p:cBhvr>
                                      <p:to>
                                        <p:strVal val="visible"/>
                                      </p:to>
                                    </p:set>
                                    <p:anim calcmode="lin" valueType="num">
                                      <p:cBhvr>
                                        <p:cTn id="58" dur="500" fill="hold"/>
                                        <p:tgtEl>
                                          <p:spTgt spid="43"/>
                                        </p:tgtEl>
                                        <p:attrNameLst>
                                          <p:attrName>ppt_w</p:attrName>
                                        </p:attrNameLst>
                                      </p:cBhvr>
                                      <p:tavLst>
                                        <p:tav tm="0">
                                          <p:val>
                                            <p:fltVal val="0"/>
                                          </p:val>
                                        </p:tav>
                                        <p:tav tm="100000">
                                          <p:val>
                                            <p:strVal val="#ppt_w"/>
                                          </p:val>
                                        </p:tav>
                                      </p:tavLst>
                                    </p:anim>
                                    <p:anim calcmode="lin" valueType="num">
                                      <p:cBhvr>
                                        <p:cTn id="59" dur="500" fill="hold"/>
                                        <p:tgtEl>
                                          <p:spTgt spid="43"/>
                                        </p:tgtEl>
                                        <p:attrNameLst>
                                          <p:attrName>ppt_h</p:attrName>
                                        </p:attrNameLst>
                                      </p:cBhvr>
                                      <p:tavLst>
                                        <p:tav tm="0">
                                          <p:val>
                                            <p:fltVal val="0"/>
                                          </p:val>
                                        </p:tav>
                                        <p:tav tm="100000">
                                          <p:val>
                                            <p:strVal val="#ppt_h"/>
                                          </p:val>
                                        </p:tav>
                                      </p:tavLst>
                                    </p:anim>
                                    <p:animEffect transition="in" filter="fade">
                                      <p:cBhvr>
                                        <p:cTn id="60" dur="500"/>
                                        <p:tgtEl>
                                          <p:spTgt spid="43"/>
                                        </p:tgtEl>
                                      </p:cBhvr>
                                    </p:animEffect>
                                    <p:anim calcmode="lin" valueType="num">
                                      <p:cBhvr>
                                        <p:cTn id="61" dur="500" fill="hold"/>
                                        <p:tgtEl>
                                          <p:spTgt spid="43"/>
                                        </p:tgtEl>
                                        <p:attrNameLst>
                                          <p:attrName>ppt_x</p:attrName>
                                        </p:attrNameLst>
                                      </p:cBhvr>
                                      <p:tavLst>
                                        <p:tav tm="0">
                                          <p:val>
                                            <p:fltVal val="0.5"/>
                                          </p:val>
                                        </p:tav>
                                        <p:tav tm="100000">
                                          <p:val>
                                            <p:strVal val="#ppt_x"/>
                                          </p:val>
                                        </p:tav>
                                      </p:tavLst>
                                    </p:anim>
                                    <p:anim calcmode="lin" valueType="num">
                                      <p:cBhvr>
                                        <p:cTn id="62" dur="500" fill="hold"/>
                                        <p:tgtEl>
                                          <p:spTgt spid="4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82"/>
                                        </p:tgtEl>
                                        <p:attrNameLst>
                                          <p:attrName>style.visibility</p:attrName>
                                        </p:attrNameLst>
                                      </p:cBhvr>
                                      <p:to>
                                        <p:strVal val="visible"/>
                                      </p:to>
                                    </p:set>
                                    <p:anim calcmode="lin" valueType="num">
                                      <p:cBhvr>
                                        <p:cTn id="66" dur="500" fill="hold"/>
                                        <p:tgtEl>
                                          <p:spTgt spid="82"/>
                                        </p:tgtEl>
                                        <p:attrNameLst>
                                          <p:attrName>ppt_w</p:attrName>
                                        </p:attrNameLst>
                                      </p:cBhvr>
                                      <p:tavLst>
                                        <p:tav tm="0">
                                          <p:val>
                                            <p:fltVal val="0"/>
                                          </p:val>
                                        </p:tav>
                                        <p:tav tm="100000">
                                          <p:val>
                                            <p:strVal val="#ppt_w"/>
                                          </p:val>
                                        </p:tav>
                                      </p:tavLst>
                                    </p:anim>
                                    <p:anim calcmode="lin" valueType="num">
                                      <p:cBhvr>
                                        <p:cTn id="67" dur="500" fill="hold"/>
                                        <p:tgtEl>
                                          <p:spTgt spid="82"/>
                                        </p:tgtEl>
                                        <p:attrNameLst>
                                          <p:attrName>ppt_h</p:attrName>
                                        </p:attrNameLst>
                                      </p:cBhvr>
                                      <p:tavLst>
                                        <p:tav tm="0">
                                          <p:val>
                                            <p:fltVal val="0"/>
                                          </p:val>
                                        </p:tav>
                                        <p:tav tm="100000">
                                          <p:val>
                                            <p:strVal val="#ppt_h"/>
                                          </p:val>
                                        </p:tav>
                                      </p:tavLst>
                                    </p:anim>
                                    <p:animEffect transition="in" filter="fade">
                                      <p:cBhvr>
                                        <p:cTn id="68" dur="500"/>
                                        <p:tgtEl>
                                          <p:spTgt spid="82"/>
                                        </p:tgtEl>
                                      </p:cBhvr>
                                    </p:animEffect>
                                    <p:anim calcmode="lin" valueType="num">
                                      <p:cBhvr>
                                        <p:cTn id="69" dur="500" fill="hold"/>
                                        <p:tgtEl>
                                          <p:spTgt spid="82"/>
                                        </p:tgtEl>
                                        <p:attrNameLst>
                                          <p:attrName>ppt_x</p:attrName>
                                        </p:attrNameLst>
                                      </p:cBhvr>
                                      <p:tavLst>
                                        <p:tav tm="0">
                                          <p:val>
                                            <p:fltVal val="0.5"/>
                                          </p:val>
                                        </p:tav>
                                        <p:tav tm="100000">
                                          <p:val>
                                            <p:strVal val="#ppt_x"/>
                                          </p:val>
                                        </p:tav>
                                      </p:tavLst>
                                    </p:anim>
                                    <p:anim calcmode="lin" valueType="num">
                                      <p:cBhvr>
                                        <p:cTn id="70" dur="500" fill="hold"/>
                                        <p:tgtEl>
                                          <p:spTgt spid="82"/>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 presetClass="entr" presetSubtype="4" fill="hold" nodeType="afterEffect">
                                  <p:stCondLst>
                                    <p:cond delay="0"/>
                                  </p:stCondLst>
                                  <p:childTnLst>
                                    <p:set>
                                      <p:cBhvr>
                                        <p:cTn id="73" dur="1" fill="hold">
                                          <p:stCondLst>
                                            <p:cond delay="0"/>
                                          </p:stCondLst>
                                        </p:cTn>
                                        <p:tgtEl>
                                          <p:spTgt spid="53"/>
                                        </p:tgtEl>
                                        <p:attrNameLst>
                                          <p:attrName>style.visibility</p:attrName>
                                        </p:attrNameLst>
                                      </p:cBhvr>
                                      <p:to>
                                        <p:strVal val="visible"/>
                                      </p:to>
                                    </p:set>
                                    <p:anim calcmode="lin" valueType="num">
                                      <p:cBhvr additive="base">
                                        <p:cTn id="74" dur="500" fill="hold"/>
                                        <p:tgtEl>
                                          <p:spTgt spid="53"/>
                                        </p:tgtEl>
                                        <p:attrNameLst>
                                          <p:attrName>ppt_x</p:attrName>
                                        </p:attrNameLst>
                                      </p:cBhvr>
                                      <p:tavLst>
                                        <p:tav tm="0">
                                          <p:val>
                                            <p:strVal val="#ppt_x"/>
                                          </p:val>
                                        </p:tav>
                                        <p:tav tm="100000">
                                          <p:val>
                                            <p:strVal val="#ppt_x"/>
                                          </p:val>
                                        </p:tav>
                                      </p:tavLst>
                                    </p:anim>
                                    <p:anim calcmode="lin" valueType="num">
                                      <p:cBhvr additive="base">
                                        <p:cTn id="75" dur="500" fill="hold"/>
                                        <p:tgtEl>
                                          <p:spTgt spid="53"/>
                                        </p:tgtEl>
                                        <p:attrNameLst>
                                          <p:attrName>ppt_y</p:attrName>
                                        </p:attrNameLst>
                                      </p:cBhvr>
                                      <p:tavLst>
                                        <p:tav tm="0">
                                          <p:val>
                                            <p:strVal val="1+#ppt_h/2"/>
                                          </p:val>
                                        </p:tav>
                                        <p:tav tm="100000">
                                          <p:val>
                                            <p:strVal val="#ppt_y"/>
                                          </p:val>
                                        </p:tav>
                                      </p:tavLst>
                                    </p:anim>
                                  </p:childTnLst>
                                </p:cTn>
                              </p:par>
                            </p:childTnLst>
                          </p:cTn>
                        </p:par>
                        <p:par>
                          <p:cTn id="76" fill="hold">
                            <p:stCondLst>
                              <p:cond delay="5750"/>
                            </p:stCondLst>
                            <p:childTnLst>
                              <p:par>
                                <p:cTn id="77" presetID="53" presetClass="entr" presetSubtype="528"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 calcmode="lin" valueType="num">
                                      <p:cBhvr>
                                        <p:cTn id="79" dur="500" fill="hold"/>
                                        <p:tgtEl>
                                          <p:spTgt spid="39"/>
                                        </p:tgtEl>
                                        <p:attrNameLst>
                                          <p:attrName>ppt_w</p:attrName>
                                        </p:attrNameLst>
                                      </p:cBhvr>
                                      <p:tavLst>
                                        <p:tav tm="0">
                                          <p:val>
                                            <p:fltVal val="0"/>
                                          </p:val>
                                        </p:tav>
                                        <p:tav tm="100000">
                                          <p:val>
                                            <p:strVal val="#ppt_w"/>
                                          </p:val>
                                        </p:tav>
                                      </p:tavLst>
                                    </p:anim>
                                    <p:anim calcmode="lin" valueType="num">
                                      <p:cBhvr>
                                        <p:cTn id="80" dur="500" fill="hold"/>
                                        <p:tgtEl>
                                          <p:spTgt spid="39"/>
                                        </p:tgtEl>
                                        <p:attrNameLst>
                                          <p:attrName>ppt_h</p:attrName>
                                        </p:attrNameLst>
                                      </p:cBhvr>
                                      <p:tavLst>
                                        <p:tav tm="0">
                                          <p:val>
                                            <p:fltVal val="0"/>
                                          </p:val>
                                        </p:tav>
                                        <p:tav tm="100000">
                                          <p:val>
                                            <p:strVal val="#ppt_h"/>
                                          </p:val>
                                        </p:tav>
                                      </p:tavLst>
                                    </p:anim>
                                    <p:animEffect transition="in" filter="fade">
                                      <p:cBhvr>
                                        <p:cTn id="81" dur="500"/>
                                        <p:tgtEl>
                                          <p:spTgt spid="39"/>
                                        </p:tgtEl>
                                      </p:cBhvr>
                                    </p:animEffect>
                                    <p:anim calcmode="lin" valueType="num">
                                      <p:cBhvr>
                                        <p:cTn id="82" dur="500" fill="hold"/>
                                        <p:tgtEl>
                                          <p:spTgt spid="39"/>
                                        </p:tgtEl>
                                        <p:attrNameLst>
                                          <p:attrName>ppt_x</p:attrName>
                                        </p:attrNameLst>
                                      </p:cBhvr>
                                      <p:tavLst>
                                        <p:tav tm="0">
                                          <p:val>
                                            <p:fltVal val="0.5"/>
                                          </p:val>
                                        </p:tav>
                                        <p:tav tm="100000">
                                          <p:val>
                                            <p:strVal val="#ppt_x"/>
                                          </p:val>
                                        </p:tav>
                                      </p:tavLst>
                                    </p:anim>
                                    <p:anim calcmode="lin" valueType="num">
                                      <p:cBhvr>
                                        <p:cTn id="83" dur="500" fill="hold"/>
                                        <p:tgtEl>
                                          <p:spTgt spid="39"/>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anim calcmode="lin" valueType="num">
                                      <p:cBhvr>
                                        <p:cTn id="90" dur="500" fill="hold"/>
                                        <p:tgtEl>
                                          <p:spTgt spid="85"/>
                                        </p:tgtEl>
                                        <p:attrNameLst>
                                          <p:attrName>ppt_x</p:attrName>
                                        </p:attrNameLst>
                                      </p:cBhvr>
                                      <p:tavLst>
                                        <p:tav tm="0">
                                          <p:val>
                                            <p:fltVal val="0.5"/>
                                          </p:val>
                                        </p:tav>
                                        <p:tav tm="100000">
                                          <p:val>
                                            <p:strVal val="#ppt_x"/>
                                          </p:val>
                                        </p:tav>
                                      </p:tavLst>
                                    </p:anim>
                                    <p:anim calcmode="lin" valueType="num">
                                      <p:cBhvr>
                                        <p:cTn id="91" dur="500" fill="hold"/>
                                        <p:tgtEl>
                                          <p:spTgt spid="85"/>
                                        </p:tgtEl>
                                        <p:attrNameLst>
                                          <p:attrName>ppt_y</p:attrName>
                                        </p:attrNameLst>
                                      </p:cBhvr>
                                      <p:tavLst>
                                        <p:tav tm="0">
                                          <p:val>
                                            <p:fltVal val="0.5"/>
                                          </p:val>
                                        </p:tav>
                                        <p:tav tm="100000">
                                          <p:val>
                                            <p:strVal val="#ppt_y"/>
                                          </p:val>
                                        </p:tav>
                                      </p:tavLst>
                                    </p:anim>
                                  </p:childTnLst>
                                </p:cTn>
                              </p:par>
                            </p:childTnLst>
                          </p:cTn>
                        </p:par>
                        <p:par>
                          <p:cTn id="92" fill="hold">
                            <p:stCondLst>
                              <p:cond delay="6750"/>
                            </p:stCondLst>
                            <p:childTnLst>
                              <p:par>
                                <p:cTn id="93" presetID="2" presetClass="entr" presetSubtype="4" fill="hold" nodeType="afterEffect">
                                  <p:stCondLst>
                                    <p:cond delay="0"/>
                                  </p:stCondLst>
                                  <p:childTnLst>
                                    <p:set>
                                      <p:cBhvr>
                                        <p:cTn id="94" dur="1" fill="hold">
                                          <p:stCondLst>
                                            <p:cond delay="0"/>
                                          </p:stCondLst>
                                        </p:cTn>
                                        <p:tgtEl>
                                          <p:spTgt spid="60"/>
                                        </p:tgtEl>
                                        <p:attrNameLst>
                                          <p:attrName>style.visibility</p:attrName>
                                        </p:attrNameLst>
                                      </p:cBhvr>
                                      <p:to>
                                        <p:strVal val="visible"/>
                                      </p:to>
                                    </p:set>
                                    <p:anim calcmode="lin" valueType="num">
                                      <p:cBhvr additive="base">
                                        <p:cTn id="95" dur="500" fill="hold"/>
                                        <p:tgtEl>
                                          <p:spTgt spid="60"/>
                                        </p:tgtEl>
                                        <p:attrNameLst>
                                          <p:attrName>ppt_x</p:attrName>
                                        </p:attrNameLst>
                                      </p:cBhvr>
                                      <p:tavLst>
                                        <p:tav tm="0">
                                          <p:val>
                                            <p:strVal val="#ppt_x"/>
                                          </p:val>
                                        </p:tav>
                                        <p:tav tm="100000">
                                          <p:val>
                                            <p:strVal val="#ppt_x"/>
                                          </p:val>
                                        </p:tav>
                                      </p:tavLst>
                                    </p:anim>
                                    <p:anim calcmode="lin" valueType="num">
                                      <p:cBhvr additive="base">
                                        <p:cTn id="96" dur="500" fill="hold"/>
                                        <p:tgtEl>
                                          <p:spTgt spid="60"/>
                                        </p:tgtEl>
                                        <p:attrNameLst>
                                          <p:attrName>ppt_y</p:attrName>
                                        </p:attrNameLst>
                                      </p:cBhvr>
                                      <p:tavLst>
                                        <p:tav tm="0">
                                          <p:val>
                                            <p:strVal val="1+#ppt_h/2"/>
                                          </p:val>
                                        </p:tav>
                                        <p:tav tm="100000">
                                          <p:val>
                                            <p:strVal val="#ppt_y"/>
                                          </p:val>
                                        </p:tav>
                                      </p:tavLst>
                                    </p:anim>
                                  </p:childTnLst>
                                </p:cTn>
                              </p:par>
                            </p:childTnLst>
                          </p:cTn>
                        </p:par>
                        <p:par>
                          <p:cTn id="97" fill="hold">
                            <p:stCondLst>
                              <p:cond delay="7250"/>
                            </p:stCondLst>
                            <p:childTnLst>
                              <p:par>
                                <p:cTn id="98" presetID="53" presetClass="entr" presetSubtype="528" fill="hold" grpId="0"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anim calcmode="lin" valueType="num">
                                      <p:cBhvr>
                                        <p:cTn id="103" dur="500" fill="hold"/>
                                        <p:tgtEl>
                                          <p:spTgt spid="40"/>
                                        </p:tgtEl>
                                        <p:attrNameLst>
                                          <p:attrName>ppt_x</p:attrName>
                                        </p:attrNameLst>
                                      </p:cBhvr>
                                      <p:tavLst>
                                        <p:tav tm="0">
                                          <p:val>
                                            <p:fltVal val="0.5"/>
                                          </p:val>
                                        </p:tav>
                                        <p:tav tm="100000">
                                          <p:val>
                                            <p:strVal val="#ppt_x"/>
                                          </p:val>
                                        </p:tav>
                                      </p:tavLst>
                                    </p:anim>
                                    <p:anim calcmode="lin" valueType="num">
                                      <p:cBhvr>
                                        <p:cTn id="104" dur="500" fill="hold"/>
                                        <p:tgtEl>
                                          <p:spTgt spid="40"/>
                                        </p:tgtEl>
                                        <p:attrNameLst>
                                          <p:attrName>ppt_y</p:attrName>
                                        </p:attrNameLst>
                                      </p:cBhvr>
                                      <p:tavLst>
                                        <p:tav tm="0">
                                          <p:val>
                                            <p:fltVal val="0.5"/>
                                          </p:val>
                                        </p:tav>
                                        <p:tav tm="100000">
                                          <p:val>
                                            <p:strVal val="#ppt_y"/>
                                          </p:val>
                                        </p:tav>
                                      </p:tavLst>
                                    </p:anim>
                                  </p:childTnLst>
                                </p:cTn>
                              </p:par>
                            </p:childTnLst>
                          </p:cTn>
                        </p:par>
                        <p:par>
                          <p:cTn id="105" fill="hold">
                            <p:stCondLst>
                              <p:cond delay="7750"/>
                            </p:stCondLst>
                            <p:childTnLst>
                              <p:par>
                                <p:cTn id="106" presetID="53" presetClass="entr" presetSubtype="528" fill="hold" grpId="0" nodeType="afterEffect">
                                  <p:stCondLst>
                                    <p:cond delay="0"/>
                                  </p:stCondLst>
                                  <p:childTnLst>
                                    <p:set>
                                      <p:cBhvr>
                                        <p:cTn id="107" dur="1" fill="hold">
                                          <p:stCondLst>
                                            <p:cond delay="0"/>
                                          </p:stCondLst>
                                        </p:cTn>
                                        <p:tgtEl>
                                          <p:spTgt spid="124"/>
                                        </p:tgtEl>
                                        <p:attrNameLst>
                                          <p:attrName>style.visibility</p:attrName>
                                        </p:attrNameLst>
                                      </p:cBhvr>
                                      <p:to>
                                        <p:strVal val="visible"/>
                                      </p:to>
                                    </p:set>
                                    <p:anim calcmode="lin" valueType="num">
                                      <p:cBhvr>
                                        <p:cTn id="108" dur="500" fill="hold"/>
                                        <p:tgtEl>
                                          <p:spTgt spid="124"/>
                                        </p:tgtEl>
                                        <p:attrNameLst>
                                          <p:attrName>ppt_w</p:attrName>
                                        </p:attrNameLst>
                                      </p:cBhvr>
                                      <p:tavLst>
                                        <p:tav tm="0">
                                          <p:val>
                                            <p:fltVal val="0"/>
                                          </p:val>
                                        </p:tav>
                                        <p:tav tm="100000">
                                          <p:val>
                                            <p:strVal val="#ppt_w"/>
                                          </p:val>
                                        </p:tav>
                                      </p:tavLst>
                                    </p:anim>
                                    <p:anim calcmode="lin" valueType="num">
                                      <p:cBhvr>
                                        <p:cTn id="109" dur="500" fill="hold"/>
                                        <p:tgtEl>
                                          <p:spTgt spid="124"/>
                                        </p:tgtEl>
                                        <p:attrNameLst>
                                          <p:attrName>ppt_h</p:attrName>
                                        </p:attrNameLst>
                                      </p:cBhvr>
                                      <p:tavLst>
                                        <p:tav tm="0">
                                          <p:val>
                                            <p:fltVal val="0"/>
                                          </p:val>
                                        </p:tav>
                                        <p:tav tm="100000">
                                          <p:val>
                                            <p:strVal val="#ppt_h"/>
                                          </p:val>
                                        </p:tav>
                                      </p:tavLst>
                                    </p:anim>
                                    <p:animEffect transition="in" filter="fade">
                                      <p:cBhvr>
                                        <p:cTn id="110" dur="500"/>
                                        <p:tgtEl>
                                          <p:spTgt spid="124"/>
                                        </p:tgtEl>
                                      </p:cBhvr>
                                    </p:animEffect>
                                    <p:anim calcmode="lin" valueType="num">
                                      <p:cBhvr>
                                        <p:cTn id="111" dur="500" fill="hold"/>
                                        <p:tgtEl>
                                          <p:spTgt spid="124"/>
                                        </p:tgtEl>
                                        <p:attrNameLst>
                                          <p:attrName>ppt_x</p:attrName>
                                        </p:attrNameLst>
                                      </p:cBhvr>
                                      <p:tavLst>
                                        <p:tav tm="0">
                                          <p:val>
                                            <p:fltVal val="0.5"/>
                                          </p:val>
                                        </p:tav>
                                        <p:tav tm="100000">
                                          <p:val>
                                            <p:strVal val="#ppt_x"/>
                                          </p:val>
                                        </p:tav>
                                      </p:tavLst>
                                    </p:anim>
                                    <p:anim calcmode="lin" valueType="num">
                                      <p:cBhvr>
                                        <p:cTn id="112" dur="500" fill="hold"/>
                                        <p:tgtEl>
                                          <p:spTgt spid="124"/>
                                        </p:tgtEl>
                                        <p:attrNameLst>
                                          <p:attrName>ppt_y</p:attrName>
                                        </p:attrNameLst>
                                      </p:cBhvr>
                                      <p:tavLst>
                                        <p:tav tm="0">
                                          <p:val>
                                            <p:fltVal val="0.5"/>
                                          </p:val>
                                        </p:tav>
                                        <p:tav tm="100000">
                                          <p:val>
                                            <p:strVal val="#ppt_y"/>
                                          </p:val>
                                        </p:tav>
                                      </p:tavLst>
                                    </p:anim>
                                  </p:childTnLst>
                                </p:cTn>
                              </p:par>
                            </p:childTnLst>
                          </p:cTn>
                        </p:par>
                        <p:par>
                          <p:cTn id="113" fill="hold">
                            <p:stCondLst>
                              <p:cond delay="8250"/>
                            </p:stCondLst>
                            <p:childTnLst>
                              <p:par>
                                <p:cTn id="114" presetID="2" presetClass="entr" presetSubtype="4"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additive="base">
                                        <p:cTn id="116" dur="500" fill="hold"/>
                                        <p:tgtEl>
                                          <p:spTgt spid="52"/>
                                        </p:tgtEl>
                                        <p:attrNameLst>
                                          <p:attrName>ppt_x</p:attrName>
                                        </p:attrNameLst>
                                      </p:cBhvr>
                                      <p:tavLst>
                                        <p:tav tm="0">
                                          <p:val>
                                            <p:strVal val="#ppt_x"/>
                                          </p:val>
                                        </p:tav>
                                        <p:tav tm="100000">
                                          <p:val>
                                            <p:strVal val="#ppt_x"/>
                                          </p:val>
                                        </p:tav>
                                      </p:tavLst>
                                    </p:anim>
                                    <p:anim calcmode="lin" valueType="num">
                                      <p:cBhvr additive="base">
                                        <p:cTn id="117" dur="500" fill="hold"/>
                                        <p:tgtEl>
                                          <p:spTgt spid="52"/>
                                        </p:tgtEl>
                                        <p:attrNameLst>
                                          <p:attrName>ppt_y</p:attrName>
                                        </p:attrNameLst>
                                      </p:cBhvr>
                                      <p:tavLst>
                                        <p:tav tm="0">
                                          <p:val>
                                            <p:strVal val="1+#ppt_h/2"/>
                                          </p:val>
                                        </p:tav>
                                        <p:tav tm="100000">
                                          <p:val>
                                            <p:strVal val="#ppt_y"/>
                                          </p:val>
                                        </p:tav>
                                      </p:tavLst>
                                    </p:anim>
                                  </p:childTnLst>
                                </p:cTn>
                              </p:par>
                            </p:childTnLst>
                          </p:cTn>
                        </p:par>
                        <p:par>
                          <p:cTn id="118" fill="hold">
                            <p:stCondLst>
                              <p:cond delay="8750"/>
                            </p:stCondLst>
                            <p:childTnLst>
                              <p:par>
                                <p:cTn id="119" presetID="53" presetClass="entr" presetSubtype="528" fill="hold" nodeType="afterEffect">
                                  <p:stCondLst>
                                    <p:cond delay="0"/>
                                  </p:stCondLst>
                                  <p:childTnLst>
                                    <p:set>
                                      <p:cBhvr>
                                        <p:cTn id="120" dur="1" fill="hold">
                                          <p:stCondLst>
                                            <p:cond delay="0"/>
                                          </p:stCondLst>
                                        </p:cTn>
                                        <p:tgtEl>
                                          <p:spTgt spid="76"/>
                                        </p:tgtEl>
                                        <p:attrNameLst>
                                          <p:attrName>style.visibility</p:attrName>
                                        </p:attrNameLst>
                                      </p:cBhvr>
                                      <p:to>
                                        <p:strVal val="visible"/>
                                      </p:to>
                                    </p:set>
                                    <p:anim calcmode="lin" valueType="num">
                                      <p:cBhvr>
                                        <p:cTn id="121" dur="500" fill="hold"/>
                                        <p:tgtEl>
                                          <p:spTgt spid="76"/>
                                        </p:tgtEl>
                                        <p:attrNameLst>
                                          <p:attrName>ppt_w</p:attrName>
                                        </p:attrNameLst>
                                      </p:cBhvr>
                                      <p:tavLst>
                                        <p:tav tm="0">
                                          <p:val>
                                            <p:fltVal val="0"/>
                                          </p:val>
                                        </p:tav>
                                        <p:tav tm="100000">
                                          <p:val>
                                            <p:strVal val="#ppt_w"/>
                                          </p:val>
                                        </p:tav>
                                      </p:tavLst>
                                    </p:anim>
                                    <p:anim calcmode="lin" valueType="num">
                                      <p:cBhvr>
                                        <p:cTn id="122" dur="500" fill="hold"/>
                                        <p:tgtEl>
                                          <p:spTgt spid="76"/>
                                        </p:tgtEl>
                                        <p:attrNameLst>
                                          <p:attrName>ppt_h</p:attrName>
                                        </p:attrNameLst>
                                      </p:cBhvr>
                                      <p:tavLst>
                                        <p:tav tm="0">
                                          <p:val>
                                            <p:fltVal val="0"/>
                                          </p:val>
                                        </p:tav>
                                        <p:tav tm="100000">
                                          <p:val>
                                            <p:strVal val="#ppt_h"/>
                                          </p:val>
                                        </p:tav>
                                      </p:tavLst>
                                    </p:anim>
                                    <p:animEffect transition="in" filter="fade">
                                      <p:cBhvr>
                                        <p:cTn id="123" dur="500"/>
                                        <p:tgtEl>
                                          <p:spTgt spid="76"/>
                                        </p:tgtEl>
                                      </p:cBhvr>
                                    </p:animEffect>
                                    <p:anim calcmode="lin" valueType="num">
                                      <p:cBhvr>
                                        <p:cTn id="124" dur="500" fill="hold"/>
                                        <p:tgtEl>
                                          <p:spTgt spid="76"/>
                                        </p:tgtEl>
                                        <p:attrNameLst>
                                          <p:attrName>ppt_x</p:attrName>
                                        </p:attrNameLst>
                                      </p:cBhvr>
                                      <p:tavLst>
                                        <p:tav tm="0">
                                          <p:val>
                                            <p:fltVal val="0.5"/>
                                          </p:val>
                                        </p:tav>
                                        <p:tav tm="100000">
                                          <p:val>
                                            <p:strVal val="#ppt_x"/>
                                          </p:val>
                                        </p:tav>
                                      </p:tavLst>
                                    </p:anim>
                                    <p:anim calcmode="lin" valueType="num">
                                      <p:cBhvr>
                                        <p:cTn id="125" dur="500" fill="hold"/>
                                        <p:tgtEl>
                                          <p:spTgt spid="76"/>
                                        </p:tgtEl>
                                        <p:attrNameLst>
                                          <p:attrName>ppt_y</p:attrName>
                                        </p:attrNameLst>
                                      </p:cBhvr>
                                      <p:tavLst>
                                        <p:tav tm="0">
                                          <p:val>
                                            <p:fltVal val="0.5"/>
                                          </p:val>
                                        </p:tav>
                                        <p:tav tm="100000">
                                          <p:val>
                                            <p:strVal val="#ppt_y"/>
                                          </p:val>
                                        </p:tav>
                                      </p:tavLst>
                                    </p:anim>
                                  </p:childTnLst>
                                </p:cTn>
                              </p:par>
                            </p:childTnLst>
                          </p:cTn>
                        </p:par>
                        <p:par>
                          <p:cTn id="126" fill="hold">
                            <p:stCondLst>
                              <p:cond delay="9250"/>
                            </p:stCondLst>
                            <p:childTnLst>
                              <p:par>
                                <p:cTn id="127" presetID="53" presetClass="entr" presetSubtype="528" fill="hold" grpId="0" nodeType="afterEffect">
                                  <p:stCondLst>
                                    <p:cond delay="0"/>
                                  </p:stCondLst>
                                  <p:childTnLst>
                                    <p:set>
                                      <p:cBhvr>
                                        <p:cTn id="128" dur="1" fill="hold">
                                          <p:stCondLst>
                                            <p:cond delay="0"/>
                                          </p:stCondLst>
                                        </p:cTn>
                                        <p:tgtEl>
                                          <p:spTgt spid="84"/>
                                        </p:tgtEl>
                                        <p:attrNameLst>
                                          <p:attrName>style.visibility</p:attrName>
                                        </p:attrNameLst>
                                      </p:cBhvr>
                                      <p:to>
                                        <p:strVal val="visible"/>
                                      </p:to>
                                    </p:set>
                                    <p:anim calcmode="lin" valueType="num">
                                      <p:cBhvr>
                                        <p:cTn id="129" dur="500" fill="hold"/>
                                        <p:tgtEl>
                                          <p:spTgt spid="84"/>
                                        </p:tgtEl>
                                        <p:attrNameLst>
                                          <p:attrName>ppt_w</p:attrName>
                                        </p:attrNameLst>
                                      </p:cBhvr>
                                      <p:tavLst>
                                        <p:tav tm="0">
                                          <p:val>
                                            <p:fltVal val="0"/>
                                          </p:val>
                                        </p:tav>
                                        <p:tav tm="100000">
                                          <p:val>
                                            <p:strVal val="#ppt_w"/>
                                          </p:val>
                                        </p:tav>
                                      </p:tavLst>
                                    </p:anim>
                                    <p:anim calcmode="lin" valueType="num">
                                      <p:cBhvr>
                                        <p:cTn id="130" dur="500" fill="hold"/>
                                        <p:tgtEl>
                                          <p:spTgt spid="84"/>
                                        </p:tgtEl>
                                        <p:attrNameLst>
                                          <p:attrName>ppt_h</p:attrName>
                                        </p:attrNameLst>
                                      </p:cBhvr>
                                      <p:tavLst>
                                        <p:tav tm="0">
                                          <p:val>
                                            <p:fltVal val="0"/>
                                          </p:val>
                                        </p:tav>
                                        <p:tav tm="100000">
                                          <p:val>
                                            <p:strVal val="#ppt_h"/>
                                          </p:val>
                                        </p:tav>
                                      </p:tavLst>
                                    </p:anim>
                                    <p:animEffect transition="in" filter="fade">
                                      <p:cBhvr>
                                        <p:cTn id="131" dur="500"/>
                                        <p:tgtEl>
                                          <p:spTgt spid="84"/>
                                        </p:tgtEl>
                                      </p:cBhvr>
                                    </p:animEffect>
                                    <p:anim calcmode="lin" valueType="num">
                                      <p:cBhvr>
                                        <p:cTn id="132" dur="500" fill="hold"/>
                                        <p:tgtEl>
                                          <p:spTgt spid="84"/>
                                        </p:tgtEl>
                                        <p:attrNameLst>
                                          <p:attrName>ppt_x</p:attrName>
                                        </p:attrNameLst>
                                      </p:cBhvr>
                                      <p:tavLst>
                                        <p:tav tm="0">
                                          <p:val>
                                            <p:fltVal val="0.5"/>
                                          </p:val>
                                        </p:tav>
                                        <p:tav tm="100000">
                                          <p:val>
                                            <p:strVal val="#ppt_x"/>
                                          </p:val>
                                        </p:tav>
                                      </p:tavLst>
                                    </p:anim>
                                    <p:anim calcmode="lin" valueType="num">
                                      <p:cBhvr>
                                        <p:cTn id="133" dur="500" fill="hold"/>
                                        <p:tgtEl>
                                          <p:spTgt spid="8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p:bldP spid="39" grpId="0" animBg="1"/>
      <p:bldP spid="40" grpId="0" animBg="1"/>
      <p:bldP spid="41" grpId="0" animBg="1"/>
      <p:bldP spid="42" grpId="0" animBg="1"/>
      <p:bldP spid="82" grpId="0"/>
      <p:bldP spid="83" grpId="0"/>
      <p:bldP spid="84" grpId="0"/>
      <p:bldP spid="85" grpId="0"/>
      <p:bldP spid="8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4" name="Parallelogram 18"/>
            <p:cNvSpPr/>
            <p:nvPr/>
          </p:nvSpPr>
          <p:spPr bwMode="auto">
            <a:xfrm>
              <a:off x="3201007"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Parallelogram 18"/>
            <p:cNvSpPr/>
            <p:nvPr/>
          </p:nvSpPr>
          <p:spPr bwMode="auto">
            <a:xfrm>
              <a:off x="3430214"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Parallelogram 18"/>
            <p:cNvSpPr/>
            <p:nvPr/>
          </p:nvSpPr>
          <p:spPr bwMode="auto">
            <a:xfrm>
              <a:off x="3659421"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Parallelogram 18"/>
            <p:cNvSpPr/>
            <p:nvPr/>
          </p:nvSpPr>
          <p:spPr bwMode="auto">
            <a:xfrm>
              <a:off x="3888628"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8" name="Parallelogram 18"/>
            <p:cNvSpPr/>
            <p:nvPr/>
          </p:nvSpPr>
          <p:spPr bwMode="auto">
            <a:xfrm>
              <a:off x="4117835"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9" name="Parallelogram 18"/>
            <p:cNvSpPr/>
            <p:nvPr/>
          </p:nvSpPr>
          <p:spPr bwMode="auto">
            <a:xfrm>
              <a:off x="4347038"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Parallelogram 18"/>
            <p:cNvSpPr/>
            <p:nvPr/>
          </p:nvSpPr>
          <p:spPr bwMode="auto">
            <a:xfrm>
              <a:off x="4576244"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1" name="Parallelogram 18"/>
            <p:cNvSpPr/>
            <p:nvPr/>
          </p:nvSpPr>
          <p:spPr bwMode="auto">
            <a:xfrm>
              <a:off x="4805450"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Parallelogram 18"/>
            <p:cNvSpPr/>
            <p:nvPr/>
          </p:nvSpPr>
          <p:spPr bwMode="auto">
            <a:xfrm>
              <a:off x="5034656"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63" name="TextBox 62"/>
          <p:cNvSpPr txBox="1"/>
          <p:nvPr/>
        </p:nvSpPr>
        <p:spPr>
          <a:xfrm>
            <a:off x="3950353" y="2445800"/>
            <a:ext cx="1292213" cy="338554"/>
          </a:xfrm>
          <a:prstGeom prst="rect">
            <a:avLst/>
          </a:prstGeom>
          <a:noFill/>
        </p:spPr>
        <p:txBody>
          <a:bodyPr wrap="none" rtlCol="0">
            <a:spAutoFit/>
          </a:bodyPr>
          <a:lstStyle/>
          <a:p>
            <a:r>
              <a:rPr lang="en-US" sz="1600" b="1" dirty="0">
                <a:solidFill>
                  <a:schemeClr val="bg2">
                    <a:lumMod val="50000"/>
                  </a:schemeClr>
                </a:solidFill>
              </a:rPr>
              <a:t>Lorem Ipsum</a:t>
            </a:r>
          </a:p>
        </p:txBody>
      </p:sp>
      <p:sp>
        <p:nvSpPr>
          <p:cNvPr id="75" name="TextBox 74"/>
          <p:cNvSpPr txBox="1"/>
          <p:nvPr/>
        </p:nvSpPr>
        <p:spPr>
          <a:xfrm>
            <a:off x="3950353" y="3127323"/>
            <a:ext cx="1292213" cy="338554"/>
          </a:xfrm>
          <a:prstGeom prst="rect">
            <a:avLst/>
          </a:prstGeom>
          <a:noFill/>
        </p:spPr>
        <p:txBody>
          <a:bodyPr wrap="none" rtlCol="0">
            <a:spAutoFit/>
          </a:bodyPr>
          <a:lstStyle/>
          <a:p>
            <a:r>
              <a:rPr lang="en-US" sz="1600" b="1" dirty="0">
                <a:solidFill>
                  <a:schemeClr val="bg2">
                    <a:lumMod val="50000"/>
                  </a:schemeClr>
                </a:solidFill>
              </a:rPr>
              <a:t>Lorem Ipsum</a:t>
            </a:r>
          </a:p>
        </p:txBody>
      </p:sp>
      <p:sp>
        <p:nvSpPr>
          <p:cNvPr id="87" name="TextBox 86"/>
          <p:cNvSpPr txBox="1"/>
          <p:nvPr/>
        </p:nvSpPr>
        <p:spPr>
          <a:xfrm>
            <a:off x="3950353" y="3808845"/>
            <a:ext cx="1292213" cy="338554"/>
          </a:xfrm>
          <a:prstGeom prst="rect">
            <a:avLst/>
          </a:prstGeom>
          <a:noFill/>
        </p:spPr>
        <p:txBody>
          <a:bodyPr wrap="none" rtlCol="0">
            <a:spAutoFit/>
          </a:bodyPr>
          <a:lstStyle/>
          <a:p>
            <a:r>
              <a:rPr lang="en-US" sz="1600" b="1" dirty="0">
                <a:solidFill>
                  <a:schemeClr val="bg2">
                    <a:lumMod val="50000"/>
                  </a:schemeClr>
                </a:solidFill>
              </a:rPr>
              <a:t>Lorem Ipsum</a:t>
            </a:r>
          </a:p>
        </p:txBody>
      </p:sp>
      <p:sp>
        <p:nvSpPr>
          <p:cNvPr id="99" name="TextBox 98"/>
          <p:cNvSpPr txBox="1"/>
          <p:nvPr/>
        </p:nvSpPr>
        <p:spPr>
          <a:xfrm>
            <a:off x="3950353" y="4490369"/>
            <a:ext cx="1292213" cy="338554"/>
          </a:xfrm>
          <a:prstGeom prst="rect">
            <a:avLst/>
          </a:prstGeom>
          <a:noFill/>
        </p:spPr>
        <p:txBody>
          <a:bodyPr wrap="none" rtlCol="0">
            <a:spAutoFit/>
          </a:bodyPr>
          <a:lstStyle/>
          <a:p>
            <a:r>
              <a:rPr lang="en-US" sz="1600" b="1" dirty="0">
                <a:solidFill>
                  <a:schemeClr val="bg2">
                    <a:lumMod val="50000"/>
                  </a:schemeClr>
                </a:solidFill>
              </a:rPr>
              <a:t>Lorem Ipsum</a:t>
            </a:r>
          </a:p>
        </p:txBody>
      </p:sp>
      <p:grpSp>
        <p:nvGrpSpPr>
          <p:cNvPr id="119" name="Group 16"/>
          <p:cNvGrpSpPr/>
          <p:nvPr/>
        </p:nvGrpSpPr>
        <p:grpSpPr>
          <a:xfrm>
            <a:off x="8200803" y="1854137"/>
            <a:ext cx="3228503" cy="1104200"/>
            <a:chOff x="5638262" y="1516826"/>
            <a:chExt cx="3034077" cy="828150"/>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34738D"/>
                  </a:solidFill>
                  <a:latin typeface="Candara" panose="020E0502030303020204" pitchFamily="34" charset="0"/>
                </a:rPr>
                <a:t>Title Goes Here</a:t>
              </a:r>
            </a:p>
          </p:txBody>
        </p:sp>
        <p:sp>
          <p:nvSpPr>
            <p:cNvPr id="121" name="TextBox 120"/>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8"/>
            <a:ext cx="3228503" cy="1104200"/>
            <a:chOff x="5638262" y="1516826"/>
            <a:chExt cx="3034077" cy="828150"/>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189A80"/>
                  </a:solidFill>
                  <a:latin typeface="Candara" panose="020E0502030303020204" pitchFamily="34" charset="0"/>
                </a:rPr>
                <a:t>Title Goes Here</a:t>
              </a:r>
            </a:p>
          </p:txBody>
        </p:sp>
        <p:sp>
          <p:nvSpPr>
            <p:cNvPr id="124" name="TextBox 123"/>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7"/>
            <a:ext cx="3228503" cy="1104200"/>
            <a:chOff x="5638262" y="1516826"/>
            <a:chExt cx="3034077" cy="828150"/>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EF9D27"/>
                  </a:solidFill>
                  <a:latin typeface="Candara" panose="020E0502030303020204" pitchFamily="34" charset="0"/>
                </a:rPr>
                <a:t>Title Goes Here</a:t>
              </a:r>
            </a:p>
          </p:txBody>
        </p:sp>
        <p:sp>
          <p:nvSpPr>
            <p:cNvPr id="127" name="TextBox 126"/>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7"/>
            <a:ext cx="3228503" cy="1104200"/>
            <a:chOff x="5638262" y="1516826"/>
            <a:chExt cx="3034077" cy="828150"/>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D34132"/>
                  </a:solidFill>
                  <a:latin typeface="Candara" panose="020E0502030303020204" pitchFamily="34" charset="0"/>
                </a:rPr>
                <a:t>Title Goes Here</a:t>
              </a:r>
            </a:p>
          </p:txBody>
        </p:sp>
        <p:sp>
          <p:nvSpPr>
            <p:cNvPr id="130" name="TextBox 129"/>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189A80"/>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4" name="Parallelogram 18"/>
            <p:cNvSpPr/>
            <p:nvPr/>
          </p:nvSpPr>
          <p:spPr bwMode="auto">
            <a:xfrm>
              <a:off x="3201007" y="1799903"/>
              <a:ext cx="211868" cy="213112"/>
            </a:xfrm>
            <a:prstGeom prst="ellipse">
              <a:avLst/>
            </a:prstGeom>
            <a:solidFill>
              <a:srgbClr val="189A80"/>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Parallelogram 18"/>
            <p:cNvSpPr/>
            <p:nvPr/>
          </p:nvSpPr>
          <p:spPr bwMode="auto">
            <a:xfrm>
              <a:off x="3430214" y="1799903"/>
              <a:ext cx="211868" cy="213112"/>
            </a:xfrm>
            <a:prstGeom prst="ellipse">
              <a:avLst/>
            </a:prstGeom>
            <a:solidFill>
              <a:srgbClr val="189A80"/>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6" name="Parallelogram 18"/>
            <p:cNvSpPr/>
            <p:nvPr/>
          </p:nvSpPr>
          <p:spPr bwMode="auto">
            <a:xfrm>
              <a:off x="3659421"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7" name="Parallelogram 18"/>
            <p:cNvSpPr/>
            <p:nvPr/>
          </p:nvSpPr>
          <p:spPr bwMode="auto">
            <a:xfrm>
              <a:off x="388862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8" name="Parallelogram 18"/>
            <p:cNvSpPr/>
            <p:nvPr/>
          </p:nvSpPr>
          <p:spPr bwMode="auto">
            <a:xfrm>
              <a:off x="4117835"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9" name="Parallelogram 18"/>
            <p:cNvSpPr/>
            <p:nvPr/>
          </p:nvSpPr>
          <p:spPr bwMode="auto">
            <a:xfrm>
              <a:off x="434703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0" name="Parallelogram 18"/>
            <p:cNvSpPr/>
            <p:nvPr/>
          </p:nvSpPr>
          <p:spPr bwMode="auto">
            <a:xfrm>
              <a:off x="4576244"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1" name="Parallelogram 18"/>
            <p:cNvSpPr/>
            <p:nvPr/>
          </p:nvSpPr>
          <p:spPr bwMode="auto">
            <a:xfrm>
              <a:off x="4805450"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2" name="Parallelogram 18"/>
            <p:cNvSpPr/>
            <p:nvPr/>
          </p:nvSpPr>
          <p:spPr bwMode="auto">
            <a:xfrm>
              <a:off x="5034656"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5" name="Parallelogram 18"/>
            <p:cNvSpPr/>
            <p:nvPr/>
          </p:nvSpPr>
          <p:spPr bwMode="auto">
            <a:xfrm>
              <a:off x="3201007"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6" name="Parallelogram 18"/>
            <p:cNvSpPr/>
            <p:nvPr/>
          </p:nvSpPr>
          <p:spPr bwMode="auto">
            <a:xfrm>
              <a:off x="3430214"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7" name="Parallelogram 18"/>
            <p:cNvSpPr/>
            <p:nvPr/>
          </p:nvSpPr>
          <p:spPr bwMode="auto">
            <a:xfrm>
              <a:off x="3659421"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8" name="Parallelogram 18"/>
            <p:cNvSpPr/>
            <p:nvPr/>
          </p:nvSpPr>
          <p:spPr bwMode="auto">
            <a:xfrm>
              <a:off x="3888628"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Parallelogram 18"/>
            <p:cNvSpPr/>
            <p:nvPr/>
          </p:nvSpPr>
          <p:spPr bwMode="auto">
            <a:xfrm>
              <a:off x="4117835"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Parallelogram 18"/>
            <p:cNvSpPr/>
            <p:nvPr/>
          </p:nvSpPr>
          <p:spPr bwMode="auto">
            <a:xfrm>
              <a:off x="434703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Parallelogram 18"/>
            <p:cNvSpPr/>
            <p:nvPr/>
          </p:nvSpPr>
          <p:spPr bwMode="auto">
            <a:xfrm>
              <a:off x="4576244"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Parallelogram 18"/>
            <p:cNvSpPr/>
            <p:nvPr/>
          </p:nvSpPr>
          <p:spPr bwMode="auto">
            <a:xfrm>
              <a:off x="4805450"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Parallelogram 18"/>
            <p:cNvSpPr/>
            <p:nvPr/>
          </p:nvSpPr>
          <p:spPr bwMode="auto">
            <a:xfrm>
              <a:off x="5034656"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D34132"/>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6" name="Parallelogram 18"/>
            <p:cNvSpPr/>
            <p:nvPr/>
          </p:nvSpPr>
          <p:spPr bwMode="auto">
            <a:xfrm>
              <a:off x="3201007" y="1799903"/>
              <a:ext cx="211868" cy="213112"/>
            </a:xfrm>
            <a:prstGeom prst="ellipse">
              <a:avLst/>
            </a:prstGeom>
            <a:solidFill>
              <a:srgbClr val="D34132"/>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7" name="Parallelogram 18"/>
            <p:cNvSpPr/>
            <p:nvPr/>
          </p:nvSpPr>
          <p:spPr bwMode="auto">
            <a:xfrm>
              <a:off x="3430214" y="1799903"/>
              <a:ext cx="211868" cy="213112"/>
            </a:xfrm>
            <a:prstGeom prst="ellipse">
              <a:avLst/>
            </a:prstGeom>
            <a:solidFill>
              <a:srgbClr val="D34132"/>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8" name="Parallelogram 18"/>
            <p:cNvSpPr/>
            <p:nvPr/>
          </p:nvSpPr>
          <p:spPr bwMode="auto">
            <a:xfrm>
              <a:off x="3659421" y="1799903"/>
              <a:ext cx="211868" cy="213112"/>
            </a:xfrm>
            <a:prstGeom prst="ellipse">
              <a:avLst/>
            </a:prstGeom>
            <a:solidFill>
              <a:srgbClr val="D34132"/>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9" name="Parallelogram 18"/>
            <p:cNvSpPr/>
            <p:nvPr/>
          </p:nvSpPr>
          <p:spPr bwMode="auto">
            <a:xfrm>
              <a:off x="388862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0" name="Parallelogram 18"/>
            <p:cNvSpPr/>
            <p:nvPr/>
          </p:nvSpPr>
          <p:spPr bwMode="auto">
            <a:xfrm>
              <a:off x="4117835"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1" name="Parallelogram 18"/>
            <p:cNvSpPr/>
            <p:nvPr/>
          </p:nvSpPr>
          <p:spPr bwMode="auto">
            <a:xfrm>
              <a:off x="434703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2" name="Parallelogram 18"/>
            <p:cNvSpPr/>
            <p:nvPr/>
          </p:nvSpPr>
          <p:spPr bwMode="auto">
            <a:xfrm>
              <a:off x="4576244"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3" name="Parallelogram 18"/>
            <p:cNvSpPr/>
            <p:nvPr/>
          </p:nvSpPr>
          <p:spPr bwMode="auto">
            <a:xfrm>
              <a:off x="4805450"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4" name="Parallelogram 18"/>
            <p:cNvSpPr/>
            <p:nvPr/>
          </p:nvSpPr>
          <p:spPr bwMode="auto">
            <a:xfrm>
              <a:off x="5034656"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2" name="Group 11"/>
          <p:cNvGrpSpPr/>
          <p:nvPr/>
        </p:nvGrpSpPr>
        <p:grpSpPr>
          <a:xfrm>
            <a:off x="1034945" y="5939047"/>
            <a:ext cx="2114814" cy="372724"/>
            <a:chOff x="721269" y="5939047"/>
            <a:chExt cx="2114814" cy="372724"/>
          </a:xfrm>
          <a:solidFill>
            <a:schemeClr val="bg2">
              <a:lumMod val="50000"/>
            </a:schemeClr>
          </a:solidFill>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rPr>
              <a:t>James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rgbClr val="4C4F54"/>
                </a:solidFill>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EF9D27"/>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34738D"/>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189A80"/>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D34132"/>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85" name="Group 84"/>
          <p:cNvGrpSpPr/>
          <p:nvPr/>
        </p:nvGrpSpPr>
        <p:grpSpPr>
          <a:xfrm>
            <a:off x="3341511" y="258228"/>
            <a:ext cx="5508978" cy="954108"/>
            <a:chOff x="3341511" y="258228"/>
            <a:chExt cx="5508978" cy="954108"/>
          </a:xfrm>
        </p:grpSpPr>
        <p:sp>
          <p:nvSpPr>
            <p:cNvPr id="86" name="TextBox 8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8" name="TextBox 8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89" name="Picture 8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6402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750"/>
                                        <p:tgtEl>
                                          <p:spTgt spid="85"/>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75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75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25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75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25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25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75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25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75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75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25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75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25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25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75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25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6114857" y="1938183"/>
            <a:ext cx="1421784" cy="1620377"/>
          </a:xfrm>
          <a:custGeom>
            <a:avLst/>
            <a:gdLst>
              <a:gd name="T0" fmla="*/ 0 w 1797"/>
              <a:gd name="T1" fmla="*/ 0 h 2048"/>
              <a:gd name="T2" fmla="*/ 978 w 1797"/>
              <a:gd name="T3" fmla="*/ 0 h 2048"/>
              <a:gd name="T4" fmla="*/ 1028 w 1797"/>
              <a:gd name="T5" fmla="*/ 3 h 2048"/>
              <a:gd name="T6" fmla="*/ 1078 w 1797"/>
              <a:gd name="T7" fmla="*/ 13 h 2048"/>
              <a:gd name="T8" fmla="*/ 1125 w 1797"/>
              <a:gd name="T9" fmla="*/ 28 h 2048"/>
              <a:gd name="T10" fmla="*/ 1169 w 1797"/>
              <a:gd name="T11" fmla="*/ 50 h 2048"/>
              <a:gd name="T12" fmla="*/ 1211 w 1797"/>
              <a:gd name="T13" fmla="*/ 78 h 2048"/>
              <a:gd name="T14" fmla="*/ 1247 w 1797"/>
              <a:gd name="T15" fmla="*/ 110 h 2048"/>
              <a:gd name="T16" fmla="*/ 1281 w 1797"/>
              <a:gd name="T17" fmla="*/ 147 h 2048"/>
              <a:gd name="T18" fmla="*/ 1309 w 1797"/>
              <a:gd name="T19" fmla="*/ 190 h 2048"/>
              <a:gd name="T20" fmla="*/ 1797 w 1797"/>
              <a:gd name="T21" fmla="*/ 1036 h 2048"/>
              <a:gd name="T22" fmla="*/ 0 w 1797"/>
              <a:gd name="T23" fmla="*/ 2048 h 2048"/>
              <a:gd name="T24" fmla="*/ 0 w 1797"/>
              <a:gd name="T25" fmla="*/ 0 h 2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7" h="2048">
                <a:moveTo>
                  <a:pt x="0" y="0"/>
                </a:moveTo>
                <a:lnTo>
                  <a:pt x="978" y="0"/>
                </a:lnTo>
                <a:lnTo>
                  <a:pt x="1028" y="3"/>
                </a:lnTo>
                <a:lnTo>
                  <a:pt x="1078" y="13"/>
                </a:lnTo>
                <a:lnTo>
                  <a:pt x="1125" y="28"/>
                </a:lnTo>
                <a:lnTo>
                  <a:pt x="1169" y="50"/>
                </a:lnTo>
                <a:lnTo>
                  <a:pt x="1211" y="78"/>
                </a:lnTo>
                <a:lnTo>
                  <a:pt x="1247" y="110"/>
                </a:lnTo>
                <a:lnTo>
                  <a:pt x="1281" y="147"/>
                </a:lnTo>
                <a:lnTo>
                  <a:pt x="1309" y="190"/>
                </a:lnTo>
                <a:lnTo>
                  <a:pt x="1797" y="1036"/>
                </a:lnTo>
                <a:lnTo>
                  <a:pt x="0" y="2048"/>
                </a:lnTo>
                <a:lnTo>
                  <a:pt x="0" y="0"/>
                </a:lnTo>
                <a:close/>
              </a:path>
            </a:pathLst>
          </a:custGeom>
          <a:solidFill>
            <a:srgbClr val="189A80"/>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dirty="0"/>
          </a:p>
        </p:txBody>
      </p:sp>
      <p:sp>
        <p:nvSpPr>
          <p:cNvPr id="10" name="Freeform 7"/>
          <p:cNvSpPr>
            <a:spLocks/>
          </p:cNvSpPr>
          <p:nvPr/>
        </p:nvSpPr>
        <p:spPr bwMode="auto">
          <a:xfrm>
            <a:off x="4159803" y="2829075"/>
            <a:ext cx="1818966" cy="1602969"/>
          </a:xfrm>
          <a:custGeom>
            <a:avLst/>
            <a:gdLst>
              <a:gd name="T0" fmla="*/ 533 w 2299"/>
              <a:gd name="T1" fmla="*/ 0 h 2026"/>
              <a:gd name="T2" fmla="*/ 2299 w 2299"/>
              <a:gd name="T3" fmla="*/ 1019 h 2026"/>
              <a:gd name="T4" fmla="*/ 513 w 2299"/>
              <a:gd name="T5" fmla="*/ 2026 h 2026"/>
              <a:gd name="T6" fmla="*/ 51 w 2299"/>
              <a:gd name="T7" fmla="*/ 1221 h 2026"/>
              <a:gd name="T8" fmla="*/ 26 w 2299"/>
              <a:gd name="T9" fmla="*/ 1169 h 2026"/>
              <a:gd name="T10" fmla="*/ 8 w 2299"/>
              <a:gd name="T11" fmla="*/ 1115 h 2026"/>
              <a:gd name="T12" fmla="*/ 0 w 2299"/>
              <a:gd name="T13" fmla="*/ 1059 h 2026"/>
              <a:gd name="T14" fmla="*/ 0 w 2299"/>
              <a:gd name="T15" fmla="*/ 1002 h 2026"/>
              <a:gd name="T16" fmla="*/ 8 w 2299"/>
              <a:gd name="T17" fmla="*/ 946 h 2026"/>
              <a:gd name="T18" fmla="*/ 26 w 2299"/>
              <a:gd name="T19" fmla="*/ 891 h 2026"/>
              <a:gd name="T20" fmla="*/ 51 w 2299"/>
              <a:gd name="T21" fmla="*/ 840 h 2026"/>
              <a:gd name="T22" fmla="*/ 533 w 2299"/>
              <a:gd name="T23" fmla="*/ 0 h 20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99" h="2026">
                <a:moveTo>
                  <a:pt x="533" y="0"/>
                </a:moveTo>
                <a:lnTo>
                  <a:pt x="2299" y="1019"/>
                </a:lnTo>
                <a:lnTo>
                  <a:pt x="513" y="2026"/>
                </a:lnTo>
                <a:lnTo>
                  <a:pt x="51" y="1221"/>
                </a:lnTo>
                <a:lnTo>
                  <a:pt x="26" y="1169"/>
                </a:lnTo>
                <a:lnTo>
                  <a:pt x="8" y="1115"/>
                </a:lnTo>
                <a:lnTo>
                  <a:pt x="0" y="1059"/>
                </a:lnTo>
                <a:lnTo>
                  <a:pt x="0" y="1002"/>
                </a:lnTo>
                <a:lnTo>
                  <a:pt x="8" y="946"/>
                </a:lnTo>
                <a:lnTo>
                  <a:pt x="26" y="891"/>
                </a:lnTo>
                <a:lnTo>
                  <a:pt x="51" y="840"/>
                </a:lnTo>
                <a:lnTo>
                  <a:pt x="533" y="0"/>
                </a:lnTo>
                <a:close/>
              </a:path>
            </a:pathLst>
          </a:custGeom>
          <a:solidFill>
            <a:srgbClr val="686868"/>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4622654" y="1938184"/>
            <a:ext cx="1401213" cy="1627497"/>
          </a:xfrm>
          <a:custGeom>
            <a:avLst/>
            <a:gdLst>
              <a:gd name="T0" fmla="*/ 820 w 1771"/>
              <a:gd name="T1" fmla="*/ 0 h 2057"/>
              <a:gd name="T2" fmla="*/ 1771 w 1771"/>
              <a:gd name="T3" fmla="*/ 0 h 2057"/>
              <a:gd name="T4" fmla="*/ 1771 w 1771"/>
              <a:gd name="T5" fmla="*/ 2057 h 2057"/>
              <a:gd name="T6" fmla="*/ 0 w 1771"/>
              <a:gd name="T7" fmla="*/ 1033 h 2057"/>
              <a:gd name="T8" fmla="*/ 487 w 1771"/>
              <a:gd name="T9" fmla="*/ 190 h 2057"/>
              <a:gd name="T10" fmla="*/ 517 w 1771"/>
              <a:gd name="T11" fmla="*/ 147 h 2057"/>
              <a:gd name="T12" fmla="*/ 549 w 1771"/>
              <a:gd name="T13" fmla="*/ 110 h 2057"/>
              <a:gd name="T14" fmla="*/ 588 w 1771"/>
              <a:gd name="T15" fmla="*/ 78 h 2057"/>
              <a:gd name="T16" fmla="*/ 629 w 1771"/>
              <a:gd name="T17" fmla="*/ 50 h 2057"/>
              <a:gd name="T18" fmla="*/ 673 w 1771"/>
              <a:gd name="T19" fmla="*/ 28 h 2057"/>
              <a:gd name="T20" fmla="*/ 720 w 1771"/>
              <a:gd name="T21" fmla="*/ 13 h 2057"/>
              <a:gd name="T22" fmla="*/ 770 w 1771"/>
              <a:gd name="T23" fmla="*/ 3 h 2057"/>
              <a:gd name="T24" fmla="*/ 820 w 1771"/>
              <a:gd name="T25"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71" h="2057">
                <a:moveTo>
                  <a:pt x="820" y="0"/>
                </a:moveTo>
                <a:lnTo>
                  <a:pt x="1771" y="0"/>
                </a:lnTo>
                <a:lnTo>
                  <a:pt x="1771" y="2057"/>
                </a:lnTo>
                <a:lnTo>
                  <a:pt x="0" y="1033"/>
                </a:lnTo>
                <a:lnTo>
                  <a:pt x="487" y="190"/>
                </a:lnTo>
                <a:lnTo>
                  <a:pt x="517" y="147"/>
                </a:lnTo>
                <a:lnTo>
                  <a:pt x="549" y="110"/>
                </a:lnTo>
                <a:lnTo>
                  <a:pt x="588" y="78"/>
                </a:lnTo>
                <a:lnTo>
                  <a:pt x="629" y="50"/>
                </a:lnTo>
                <a:lnTo>
                  <a:pt x="673" y="28"/>
                </a:lnTo>
                <a:lnTo>
                  <a:pt x="720" y="13"/>
                </a:lnTo>
                <a:lnTo>
                  <a:pt x="770" y="3"/>
                </a:lnTo>
                <a:lnTo>
                  <a:pt x="820" y="0"/>
                </a:lnTo>
                <a:close/>
              </a:path>
            </a:pathLst>
          </a:custGeom>
          <a:solidFill>
            <a:srgbClr val="34738D"/>
          </a:solidFill>
          <a:ln w="6350">
            <a:solidFill>
              <a:schemeClr val="bg1"/>
            </a:solid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6153623" y="2832238"/>
            <a:ext cx="1846660" cy="1627497"/>
          </a:xfrm>
          <a:custGeom>
            <a:avLst/>
            <a:gdLst>
              <a:gd name="T0" fmla="*/ 1804 w 2334"/>
              <a:gd name="T1" fmla="*/ 0 h 2057"/>
              <a:gd name="T2" fmla="*/ 2284 w 2334"/>
              <a:gd name="T3" fmla="*/ 836 h 2057"/>
              <a:gd name="T4" fmla="*/ 2309 w 2334"/>
              <a:gd name="T5" fmla="*/ 887 h 2057"/>
              <a:gd name="T6" fmla="*/ 2326 w 2334"/>
              <a:gd name="T7" fmla="*/ 942 h 2057"/>
              <a:gd name="T8" fmla="*/ 2334 w 2334"/>
              <a:gd name="T9" fmla="*/ 998 h 2057"/>
              <a:gd name="T10" fmla="*/ 2334 w 2334"/>
              <a:gd name="T11" fmla="*/ 1055 h 2057"/>
              <a:gd name="T12" fmla="*/ 2326 w 2334"/>
              <a:gd name="T13" fmla="*/ 1111 h 2057"/>
              <a:gd name="T14" fmla="*/ 2309 w 2334"/>
              <a:gd name="T15" fmla="*/ 1165 h 2057"/>
              <a:gd name="T16" fmla="*/ 2284 w 2334"/>
              <a:gd name="T17" fmla="*/ 1217 h 2057"/>
              <a:gd name="T18" fmla="*/ 1801 w 2334"/>
              <a:gd name="T19" fmla="*/ 2057 h 2057"/>
              <a:gd name="T20" fmla="*/ 0 w 2334"/>
              <a:gd name="T21" fmla="*/ 1017 h 2057"/>
              <a:gd name="T22" fmla="*/ 1804 w 2334"/>
              <a:gd name="T23"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34" h="2057">
                <a:moveTo>
                  <a:pt x="1804" y="0"/>
                </a:moveTo>
                <a:lnTo>
                  <a:pt x="2284" y="836"/>
                </a:lnTo>
                <a:lnTo>
                  <a:pt x="2309" y="887"/>
                </a:lnTo>
                <a:lnTo>
                  <a:pt x="2326" y="942"/>
                </a:lnTo>
                <a:lnTo>
                  <a:pt x="2334" y="998"/>
                </a:lnTo>
                <a:lnTo>
                  <a:pt x="2334" y="1055"/>
                </a:lnTo>
                <a:lnTo>
                  <a:pt x="2326" y="1111"/>
                </a:lnTo>
                <a:lnTo>
                  <a:pt x="2309" y="1165"/>
                </a:lnTo>
                <a:lnTo>
                  <a:pt x="2284" y="1217"/>
                </a:lnTo>
                <a:lnTo>
                  <a:pt x="1801" y="2057"/>
                </a:lnTo>
                <a:lnTo>
                  <a:pt x="0" y="1017"/>
                </a:lnTo>
                <a:lnTo>
                  <a:pt x="1804" y="0"/>
                </a:lnTo>
                <a:close/>
              </a:path>
            </a:pathLst>
          </a:custGeom>
          <a:solidFill>
            <a:srgbClr val="EF9D27"/>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10"/>
          <p:cNvSpPr>
            <a:spLocks/>
          </p:cNvSpPr>
          <p:nvPr/>
        </p:nvSpPr>
        <p:spPr bwMode="auto">
          <a:xfrm>
            <a:off x="4607622" y="3705723"/>
            <a:ext cx="1416247" cy="1650441"/>
          </a:xfrm>
          <a:custGeom>
            <a:avLst/>
            <a:gdLst>
              <a:gd name="T0" fmla="*/ 1790 w 1790"/>
              <a:gd name="T1" fmla="*/ 0 h 2086"/>
              <a:gd name="T2" fmla="*/ 1790 w 1790"/>
              <a:gd name="T3" fmla="*/ 2086 h 2086"/>
              <a:gd name="T4" fmla="*/ 839 w 1790"/>
              <a:gd name="T5" fmla="*/ 2086 h 2086"/>
              <a:gd name="T6" fmla="*/ 789 w 1790"/>
              <a:gd name="T7" fmla="*/ 2083 h 2086"/>
              <a:gd name="T8" fmla="*/ 739 w 1790"/>
              <a:gd name="T9" fmla="*/ 2073 h 2086"/>
              <a:gd name="T10" fmla="*/ 692 w 1790"/>
              <a:gd name="T11" fmla="*/ 2057 h 2086"/>
              <a:gd name="T12" fmla="*/ 646 w 1790"/>
              <a:gd name="T13" fmla="*/ 2033 h 2086"/>
              <a:gd name="T14" fmla="*/ 605 w 1790"/>
              <a:gd name="T15" fmla="*/ 2005 h 2086"/>
              <a:gd name="T16" fmla="*/ 568 w 1790"/>
              <a:gd name="T17" fmla="*/ 1973 h 2086"/>
              <a:gd name="T18" fmla="*/ 534 w 1790"/>
              <a:gd name="T19" fmla="*/ 1934 h 2086"/>
              <a:gd name="T20" fmla="*/ 506 w 1790"/>
              <a:gd name="T21" fmla="*/ 1892 h 2086"/>
              <a:gd name="T22" fmla="*/ 0 w 1790"/>
              <a:gd name="T23" fmla="*/ 1012 h 2086"/>
              <a:gd name="T24" fmla="*/ 1790 w 1790"/>
              <a:gd name="T25" fmla="*/ 0 h 20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0" h="2086">
                <a:moveTo>
                  <a:pt x="1790" y="0"/>
                </a:moveTo>
                <a:lnTo>
                  <a:pt x="1790" y="2086"/>
                </a:lnTo>
                <a:lnTo>
                  <a:pt x="839" y="2086"/>
                </a:lnTo>
                <a:lnTo>
                  <a:pt x="789" y="2083"/>
                </a:lnTo>
                <a:lnTo>
                  <a:pt x="739" y="2073"/>
                </a:lnTo>
                <a:lnTo>
                  <a:pt x="692" y="2057"/>
                </a:lnTo>
                <a:lnTo>
                  <a:pt x="646" y="2033"/>
                </a:lnTo>
                <a:lnTo>
                  <a:pt x="605" y="2005"/>
                </a:lnTo>
                <a:lnTo>
                  <a:pt x="568" y="1973"/>
                </a:lnTo>
                <a:lnTo>
                  <a:pt x="534" y="1934"/>
                </a:lnTo>
                <a:lnTo>
                  <a:pt x="506" y="1892"/>
                </a:lnTo>
                <a:lnTo>
                  <a:pt x="0" y="1012"/>
                </a:lnTo>
                <a:lnTo>
                  <a:pt x="1790" y="0"/>
                </a:lnTo>
                <a:close/>
              </a:path>
            </a:pathLst>
          </a:custGeom>
          <a:solidFill>
            <a:srgbClr val="564267"/>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4" name="Freeform 11"/>
          <p:cNvSpPr>
            <a:spLocks/>
          </p:cNvSpPr>
          <p:nvPr/>
        </p:nvSpPr>
        <p:spPr bwMode="auto">
          <a:xfrm>
            <a:off x="6114857" y="3714425"/>
            <a:ext cx="1419411" cy="1641739"/>
          </a:xfrm>
          <a:custGeom>
            <a:avLst/>
            <a:gdLst>
              <a:gd name="T0" fmla="*/ 0 w 1794"/>
              <a:gd name="T1" fmla="*/ 0 h 2075"/>
              <a:gd name="T2" fmla="*/ 1794 w 1794"/>
              <a:gd name="T3" fmla="*/ 1036 h 2075"/>
              <a:gd name="T4" fmla="*/ 1311 w 1794"/>
              <a:gd name="T5" fmla="*/ 1881 h 2075"/>
              <a:gd name="T6" fmla="*/ 1283 w 1794"/>
              <a:gd name="T7" fmla="*/ 1923 h 2075"/>
              <a:gd name="T8" fmla="*/ 1249 w 1794"/>
              <a:gd name="T9" fmla="*/ 1962 h 2075"/>
              <a:gd name="T10" fmla="*/ 1211 w 1794"/>
              <a:gd name="T11" fmla="*/ 1994 h 2075"/>
              <a:gd name="T12" fmla="*/ 1169 w 1794"/>
              <a:gd name="T13" fmla="*/ 2022 h 2075"/>
              <a:gd name="T14" fmla="*/ 1125 w 1794"/>
              <a:gd name="T15" fmla="*/ 2046 h 2075"/>
              <a:gd name="T16" fmla="*/ 1078 w 1794"/>
              <a:gd name="T17" fmla="*/ 2062 h 2075"/>
              <a:gd name="T18" fmla="*/ 1029 w 1794"/>
              <a:gd name="T19" fmla="*/ 2072 h 2075"/>
              <a:gd name="T20" fmla="*/ 978 w 1794"/>
              <a:gd name="T21" fmla="*/ 2075 h 2075"/>
              <a:gd name="T22" fmla="*/ 0 w 1794"/>
              <a:gd name="T23" fmla="*/ 2075 h 2075"/>
              <a:gd name="T24" fmla="*/ 0 w 1794"/>
              <a:gd name="T25" fmla="*/ 0 h 20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4" h="2075">
                <a:moveTo>
                  <a:pt x="0" y="0"/>
                </a:moveTo>
                <a:lnTo>
                  <a:pt x="1794" y="1036"/>
                </a:lnTo>
                <a:lnTo>
                  <a:pt x="1311" y="1881"/>
                </a:lnTo>
                <a:lnTo>
                  <a:pt x="1283" y="1923"/>
                </a:lnTo>
                <a:lnTo>
                  <a:pt x="1249" y="1962"/>
                </a:lnTo>
                <a:lnTo>
                  <a:pt x="1211" y="1994"/>
                </a:lnTo>
                <a:lnTo>
                  <a:pt x="1169" y="2022"/>
                </a:lnTo>
                <a:lnTo>
                  <a:pt x="1125" y="2046"/>
                </a:lnTo>
                <a:lnTo>
                  <a:pt x="1078" y="2062"/>
                </a:lnTo>
                <a:lnTo>
                  <a:pt x="1029" y="2072"/>
                </a:lnTo>
                <a:lnTo>
                  <a:pt x="978" y="2075"/>
                </a:lnTo>
                <a:lnTo>
                  <a:pt x="0" y="2075"/>
                </a:lnTo>
                <a:lnTo>
                  <a:pt x="0" y="0"/>
                </a:lnTo>
                <a:close/>
              </a:path>
            </a:pathLst>
          </a:custGeom>
          <a:solidFill>
            <a:srgbClr val="D34132"/>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nvGrpSpPr>
          <p:cNvPr id="24" name="Group 23"/>
          <p:cNvGrpSpPr/>
          <p:nvPr/>
        </p:nvGrpSpPr>
        <p:grpSpPr>
          <a:xfrm>
            <a:off x="8223232" y="688486"/>
            <a:ext cx="3657600" cy="863891"/>
            <a:chOff x="8223232" y="580906"/>
            <a:chExt cx="3657600" cy="863891"/>
          </a:xfrm>
        </p:grpSpPr>
        <p:grpSp>
          <p:nvGrpSpPr>
            <p:cNvPr id="30" name="Group 29"/>
            <p:cNvGrpSpPr>
              <a:grpSpLocks noChangeAspect="1"/>
            </p:cNvGrpSpPr>
            <p:nvPr/>
          </p:nvGrpSpPr>
          <p:grpSpPr>
            <a:xfrm>
              <a:off x="8223232" y="102169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1"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5" name="Text Placeholder 3"/>
            <p:cNvSpPr txBox="1">
              <a:spLocks/>
            </p:cNvSpPr>
            <p:nvPr/>
          </p:nvSpPr>
          <p:spPr>
            <a:xfrm flipH="1">
              <a:off x="8235034" y="58090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35%</a:t>
              </a:r>
            </a:p>
          </p:txBody>
        </p:sp>
      </p:grpSp>
      <p:sp>
        <p:nvSpPr>
          <p:cNvPr id="67" name="Text Placeholder 3"/>
          <p:cNvSpPr txBox="1">
            <a:spLocks/>
          </p:cNvSpPr>
          <p:nvPr/>
        </p:nvSpPr>
        <p:spPr>
          <a:xfrm>
            <a:off x="8239048" y="1655603"/>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1" name="Group 20"/>
          <p:cNvGrpSpPr/>
          <p:nvPr/>
        </p:nvGrpSpPr>
        <p:grpSpPr>
          <a:xfrm>
            <a:off x="273183" y="1455309"/>
            <a:ext cx="3657600" cy="863891"/>
            <a:chOff x="273183" y="1186359"/>
            <a:chExt cx="3657600" cy="863891"/>
          </a:xfrm>
        </p:grpSpPr>
        <p:grpSp>
          <p:nvGrpSpPr>
            <p:cNvPr id="173" name="Group 172"/>
            <p:cNvGrpSpPr>
              <a:grpSpLocks noChangeAspect="1"/>
            </p:cNvGrpSpPr>
            <p:nvPr/>
          </p:nvGrpSpPr>
          <p:grpSpPr>
            <a:xfrm>
              <a:off x="273183" y="1627150"/>
              <a:ext cx="3657600" cy="423100"/>
              <a:chOff x="1041007" y="2030581"/>
              <a:chExt cx="5873749" cy="679451"/>
            </a:xfrm>
            <a:effectLst>
              <a:outerShdw blurRad="50800" dist="38100" dir="2700000" algn="tl" rotWithShape="0">
                <a:prstClr val="black">
                  <a:alpha val="40000"/>
                </a:prstClr>
              </a:outerShdw>
            </a:effectLst>
          </p:grpSpPr>
          <p:sp>
            <p:nvSpPr>
              <p:cNvPr id="1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1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4" name="Text Placeholder 3"/>
            <p:cNvSpPr txBox="1">
              <a:spLocks/>
            </p:cNvSpPr>
            <p:nvPr/>
          </p:nvSpPr>
          <p:spPr>
            <a:xfrm flipH="1">
              <a:off x="284985" y="1186359"/>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55%</a:t>
              </a:r>
            </a:p>
          </p:txBody>
        </p:sp>
      </p:grpSp>
      <p:sp>
        <p:nvSpPr>
          <p:cNvPr id="172" name="Text Placeholder 3"/>
          <p:cNvSpPr txBox="1">
            <a:spLocks/>
          </p:cNvSpPr>
          <p:nvPr/>
        </p:nvSpPr>
        <p:spPr>
          <a:xfrm>
            <a:off x="288999" y="2422426"/>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2" name="Group 21"/>
          <p:cNvGrpSpPr/>
          <p:nvPr/>
        </p:nvGrpSpPr>
        <p:grpSpPr>
          <a:xfrm>
            <a:off x="261981" y="3335460"/>
            <a:ext cx="3657600" cy="863891"/>
            <a:chOff x="261981" y="3141816"/>
            <a:chExt cx="3657600" cy="863891"/>
          </a:xfrm>
        </p:grpSpPr>
        <p:grpSp>
          <p:nvGrpSpPr>
            <p:cNvPr id="199" name="Group 198"/>
            <p:cNvGrpSpPr>
              <a:grpSpLocks noChangeAspect="1"/>
            </p:cNvGrpSpPr>
            <p:nvPr/>
          </p:nvGrpSpPr>
          <p:grpSpPr>
            <a:xfrm>
              <a:off x="261981" y="358260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0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00" name="Text Placeholder 3"/>
            <p:cNvSpPr txBox="1">
              <a:spLocks/>
            </p:cNvSpPr>
            <p:nvPr/>
          </p:nvSpPr>
          <p:spPr>
            <a:xfrm flipH="1">
              <a:off x="273783" y="314181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80%</a:t>
              </a:r>
            </a:p>
          </p:txBody>
        </p:sp>
      </p:grpSp>
      <p:sp>
        <p:nvSpPr>
          <p:cNvPr id="198" name="Text Placeholder 3"/>
          <p:cNvSpPr txBox="1">
            <a:spLocks/>
          </p:cNvSpPr>
          <p:nvPr/>
        </p:nvSpPr>
        <p:spPr>
          <a:xfrm>
            <a:off x="277797" y="4302577"/>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3" name="Group 22"/>
          <p:cNvGrpSpPr/>
          <p:nvPr/>
        </p:nvGrpSpPr>
        <p:grpSpPr>
          <a:xfrm>
            <a:off x="1292743" y="5221095"/>
            <a:ext cx="3657600" cy="863891"/>
            <a:chOff x="1292743" y="5113515"/>
            <a:chExt cx="3657600" cy="863891"/>
          </a:xfrm>
        </p:grpSpPr>
        <p:grpSp>
          <p:nvGrpSpPr>
            <p:cNvPr id="225" name="Group 224"/>
            <p:cNvGrpSpPr>
              <a:grpSpLocks noChangeAspect="1"/>
            </p:cNvGrpSpPr>
            <p:nvPr/>
          </p:nvGrpSpPr>
          <p:grpSpPr>
            <a:xfrm>
              <a:off x="1292743" y="5554306"/>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2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26" name="Text Placeholder 3"/>
            <p:cNvSpPr txBox="1">
              <a:spLocks/>
            </p:cNvSpPr>
            <p:nvPr/>
          </p:nvSpPr>
          <p:spPr>
            <a:xfrm flipH="1">
              <a:off x="1304545" y="5113515"/>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45%</a:t>
              </a:r>
            </a:p>
          </p:txBody>
        </p:sp>
      </p:grpSp>
      <p:sp>
        <p:nvSpPr>
          <p:cNvPr id="224" name="Text Placeholder 3"/>
          <p:cNvSpPr txBox="1">
            <a:spLocks/>
          </p:cNvSpPr>
          <p:nvPr/>
        </p:nvSpPr>
        <p:spPr>
          <a:xfrm>
            <a:off x="1308559" y="6188212"/>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Group 25"/>
          <p:cNvGrpSpPr/>
          <p:nvPr/>
        </p:nvGrpSpPr>
        <p:grpSpPr>
          <a:xfrm>
            <a:off x="7222829" y="5329413"/>
            <a:ext cx="3657600" cy="863891"/>
            <a:chOff x="7222829" y="5221833"/>
            <a:chExt cx="3657600" cy="863891"/>
          </a:xfrm>
        </p:grpSpPr>
        <p:grpSp>
          <p:nvGrpSpPr>
            <p:cNvPr id="251" name="Group 250"/>
            <p:cNvGrpSpPr>
              <a:grpSpLocks noChangeAspect="1"/>
            </p:cNvGrpSpPr>
            <p:nvPr/>
          </p:nvGrpSpPr>
          <p:grpSpPr>
            <a:xfrm>
              <a:off x="7222829" y="5662624"/>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5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5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2" name="Text Placeholder 3"/>
            <p:cNvSpPr txBox="1">
              <a:spLocks/>
            </p:cNvSpPr>
            <p:nvPr/>
          </p:nvSpPr>
          <p:spPr>
            <a:xfrm flipH="1">
              <a:off x="7234631" y="5221833"/>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55%</a:t>
              </a:r>
            </a:p>
          </p:txBody>
        </p:sp>
      </p:grpSp>
      <p:sp>
        <p:nvSpPr>
          <p:cNvPr id="250" name="Text Placeholder 3"/>
          <p:cNvSpPr txBox="1">
            <a:spLocks/>
          </p:cNvSpPr>
          <p:nvPr/>
        </p:nvSpPr>
        <p:spPr>
          <a:xfrm>
            <a:off x="7238645" y="6296530"/>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5" name="Group 24"/>
          <p:cNvGrpSpPr/>
          <p:nvPr/>
        </p:nvGrpSpPr>
        <p:grpSpPr>
          <a:xfrm>
            <a:off x="8235034" y="2552357"/>
            <a:ext cx="3657600" cy="863891"/>
            <a:chOff x="8235034" y="2444777"/>
            <a:chExt cx="3657600" cy="863891"/>
          </a:xfrm>
        </p:grpSpPr>
        <p:grpSp>
          <p:nvGrpSpPr>
            <p:cNvPr id="277" name="Group 276"/>
            <p:cNvGrpSpPr>
              <a:grpSpLocks noChangeAspect="1"/>
            </p:cNvGrpSpPr>
            <p:nvPr/>
          </p:nvGrpSpPr>
          <p:grpSpPr>
            <a:xfrm>
              <a:off x="8235034" y="2885568"/>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8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78" name="Text Placeholder 3"/>
            <p:cNvSpPr txBox="1">
              <a:spLocks/>
            </p:cNvSpPr>
            <p:nvPr/>
          </p:nvSpPr>
          <p:spPr>
            <a:xfrm flipH="1">
              <a:off x="8246836" y="2444777"/>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25%</a:t>
              </a:r>
            </a:p>
          </p:txBody>
        </p:sp>
      </p:grpSp>
      <p:sp>
        <p:nvSpPr>
          <p:cNvPr id="276" name="Text Placeholder 3"/>
          <p:cNvSpPr txBox="1">
            <a:spLocks/>
          </p:cNvSpPr>
          <p:nvPr/>
        </p:nvSpPr>
        <p:spPr>
          <a:xfrm>
            <a:off x="8250850" y="3519474"/>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01" name="Freeform 28"/>
          <p:cNvSpPr>
            <a:spLocks noChangeArrowheads="1"/>
          </p:cNvSpPr>
          <p:nvPr/>
        </p:nvSpPr>
        <p:spPr bwMode="auto">
          <a:xfrm>
            <a:off x="5226724" y="2266853"/>
            <a:ext cx="302821" cy="305303"/>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2" name="Freeform 29"/>
          <p:cNvSpPr>
            <a:spLocks noChangeArrowheads="1"/>
          </p:cNvSpPr>
          <p:nvPr/>
        </p:nvSpPr>
        <p:spPr bwMode="auto">
          <a:xfrm>
            <a:off x="6587954" y="4683643"/>
            <a:ext cx="302821" cy="305304"/>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4" name="Freeform 31"/>
          <p:cNvSpPr>
            <a:spLocks noChangeArrowheads="1"/>
          </p:cNvSpPr>
          <p:nvPr/>
        </p:nvSpPr>
        <p:spPr bwMode="auto">
          <a:xfrm>
            <a:off x="7307392" y="3463469"/>
            <a:ext cx="302821" cy="305304"/>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5" name="Freeform 32"/>
          <p:cNvSpPr>
            <a:spLocks noChangeArrowheads="1"/>
          </p:cNvSpPr>
          <p:nvPr/>
        </p:nvSpPr>
        <p:spPr bwMode="auto">
          <a:xfrm>
            <a:off x="6563086" y="2261056"/>
            <a:ext cx="305304" cy="305304"/>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6" name="Freeform 33"/>
          <p:cNvSpPr>
            <a:spLocks noChangeArrowheads="1"/>
          </p:cNvSpPr>
          <p:nvPr/>
        </p:nvSpPr>
        <p:spPr bwMode="auto">
          <a:xfrm>
            <a:off x="5185600" y="4683452"/>
            <a:ext cx="302821" cy="305304"/>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7" name="Freeform 34"/>
          <p:cNvSpPr>
            <a:spLocks noChangeArrowheads="1"/>
          </p:cNvSpPr>
          <p:nvPr/>
        </p:nvSpPr>
        <p:spPr bwMode="auto">
          <a:xfrm>
            <a:off x="4467012" y="3479145"/>
            <a:ext cx="302821" cy="302821"/>
          </a:xfrm>
          <a:custGeom>
            <a:avLst/>
            <a:gdLst>
              <a:gd name="T0" fmla="*/ 488 w 540"/>
              <a:gd name="T1" fmla="*/ 0 h 540"/>
              <a:gd name="T2" fmla="*/ 56 w 540"/>
              <a:gd name="T3" fmla="*/ 0 h 540"/>
              <a:gd name="T4" fmla="*/ 0 w 540"/>
              <a:gd name="T5" fmla="*/ 56 h 540"/>
              <a:gd name="T6" fmla="*/ 0 w 540"/>
              <a:gd name="T7" fmla="*/ 483 h 540"/>
              <a:gd name="T8" fmla="*/ 56 w 540"/>
              <a:gd name="T9" fmla="*/ 539 h 540"/>
              <a:gd name="T10" fmla="*/ 488 w 540"/>
              <a:gd name="T11" fmla="*/ 539 h 540"/>
              <a:gd name="T12" fmla="*/ 539 w 540"/>
              <a:gd name="T13" fmla="*/ 483 h 540"/>
              <a:gd name="T14" fmla="*/ 539 w 540"/>
              <a:gd name="T15" fmla="*/ 56 h 540"/>
              <a:gd name="T16" fmla="*/ 488 w 540"/>
              <a:gd name="T17" fmla="*/ 0 h 540"/>
              <a:gd name="T18" fmla="*/ 426 w 540"/>
              <a:gd name="T19" fmla="*/ 195 h 540"/>
              <a:gd name="T20" fmla="*/ 226 w 540"/>
              <a:gd name="T21" fmla="*/ 411 h 540"/>
              <a:gd name="T22" fmla="*/ 108 w 540"/>
              <a:gd name="T23" fmla="*/ 380 h 540"/>
              <a:gd name="T24" fmla="*/ 216 w 540"/>
              <a:gd name="T25" fmla="*/ 349 h 540"/>
              <a:gd name="T26" fmla="*/ 149 w 540"/>
              <a:gd name="T27" fmla="*/ 298 h 540"/>
              <a:gd name="T28" fmla="*/ 175 w 540"/>
              <a:gd name="T29" fmla="*/ 298 h 540"/>
              <a:gd name="T30" fmla="*/ 118 w 540"/>
              <a:gd name="T31" fmla="*/ 226 h 540"/>
              <a:gd name="T32" fmla="*/ 149 w 540"/>
              <a:gd name="T33" fmla="*/ 236 h 540"/>
              <a:gd name="T34" fmla="*/ 128 w 540"/>
              <a:gd name="T35" fmla="*/ 138 h 540"/>
              <a:gd name="T36" fmla="*/ 277 w 540"/>
              <a:gd name="T37" fmla="*/ 215 h 540"/>
              <a:gd name="T38" fmla="*/ 401 w 540"/>
              <a:gd name="T39" fmla="*/ 149 h 540"/>
              <a:gd name="T40" fmla="*/ 447 w 540"/>
              <a:gd name="T41" fmla="*/ 133 h 540"/>
              <a:gd name="T42" fmla="*/ 416 w 540"/>
              <a:gd name="T43" fmla="*/ 174 h 540"/>
              <a:gd name="T44" fmla="*/ 452 w 540"/>
              <a:gd name="T45" fmla="*/ 164 h 540"/>
              <a:gd name="T46" fmla="*/ 426 w 540"/>
              <a:gd name="T47" fmla="*/ 195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40" h="540">
                <a:moveTo>
                  <a:pt x="488" y="0"/>
                </a:moveTo>
                <a:lnTo>
                  <a:pt x="56" y="0"/>
                </a:lnTo>
                <a:cubicBezTo>
                  <a:pt x="26" y="0"/>
                  <a:pt x="0" y="25"/>
                  <a:pt x="0" y="56"/>
                </a:cubicBezTo>
                <a:lnTo>
                  <a:pt x="0" y="483"/>
                </a:lnTo>
                <a:cubicBezTo>
                  <a:pt x="0" y="514"/>
                  <a:pt x="26" y="539"/>
                  <a:pt x="56" y="539"/>
                </a:cubicBezTo>
                <a:lnTo>
                  <a:pt x="488" y="539"/>
                </a:lnTo>
                <a:cubicBezTo>
                  <a:pt x="514" y="539"/>
                  <a:pt x="539" y="514"/>
                  <a:pt x="539" y="483"/>
                </a:cubicBezTo>
                <a:lnTo>
                  <a:pt x="539" y="56"/>
                </a:lnTo>
                <a:cubicBezTo>
                  <a:pt x="539" y="25"/>
                  <a:pt x="514" y="0"/>
                  <a:pt x="488" y="0"/>
                </a:cubicBezTo>
                <a:close/>
                <a:moveTo>
                  <a:pt x="426" y="195"/>
                </a:moveTo>
                <a:cubicBezTo>
                  <a:pt x="421" y="318"/>
                  <a:pt x="344" y="406"/>
                  <a:pt x="226" y="411"/>
                </a:cubicBezTo>
                <a:cubicBezTo>
                  <a:pt x="175" y="416"/>
                  <a:pt x="144" y="400"/>
                  <a:pt x="108" y="380"/>
                </a:cubicBezTo>
                <a:cubicBezTo>
                  <a:pt x="144" y="385"/>
                  <a:pt x="190" y="370"/>
                  <a:pt x="216" y="349"/>
                </a:cubicBezTo>
                <a:cubicBezTo>
                  <a:pt x="180" y="349"/>
                  <a:pt x="159" y="329"/>
                  <a:pt x="149" y="298"/>
                </a:cubicBezTo>
                <a:cubicBezTo>
                  <a:pt x="159" y="303"/>
                  <a:pt x="169" y="298"/>
                  <a:pt x="175" y="298"/>
                </a:cubicBezTo>
                <a:cubicBezTo>
                  <a:pt x="144" y="287"/>
                  <a:pt x="123" y="272"/>
                  <a:pt x="118" y="226"/>
                </a:cubicBezTo>
                <a:cubicBezTo>
                  <a:pt x="128" y="231"/>
                  <a:pt x="139" y="236"/>
                  <a:pt x="149" y="236"/>
                </a:cubicBezTo>
                <a:cubicBezTo>
                  <a:pt x="128" y="221"/>
                  <a:pt x="108" y="169"/>
                  <a:pt x="128" y="138"/>
                </a:cubicBezTo>
                <a:cubicBezTo>
                  <a:pt x="164" y="174"/>
                  <a:pt x="205" y="210"/>
                  <a:pt x="277" y="215"/>
                </a:cubicBezTo>
                <a:cubicBezTo>
                  <a:pt x="257" y="138"/>
                  <a:pt x="360" y="97"/>
                  <a:pt x="401" y="149"/>
                </a:cubicBezTo>
                <a:cubicBezTo>
                  <a:pt x="421" y="144"/>
                  <a:pt x="432" y="138"/>
                  <a:pt x="447" y="133"/>
                </a:cubicBezTo>
                <a:cubicBezTo>
                  <a:pt x="442" y="154"/>
                  <a:pt x="432" y="164"/>
                  <a:pt x="416" y="174"/>
                </a:cubicBezTo>
                <a:cubicBezTo>
                  <a:pt x="432" y="169"/>
                  <a:pt x="442" y="169"/>
                  <a:pt x="452" y="164"/>
                </a:cubicBezTo>
                <a:cubicBezTo>
                  <a:pt x="452" y="174"/>
                  <a:pt x="437" y="185"/>
                  <a:pt x="426" y="195"/>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0" name="Oval 19"/>
          <p:cNvSpPr>
            <a:spLocks noChangeAspect="1"/>
          </p:cNvSpPr>
          <p:nvPr/>
        </p:nvSpPr>
        <p:spPr>
          <a:xfrm>
            <a:off x="5023741" y="2581385"/>
            <a:ext cx="2103120" cy="2103120"/>
          </a:xfrm>
          <a:prstGeom prst="ellipse">
            <a:avLst/>
          </a:prstGeom>
          <a:blipFill>
            <a:blip r:embed="rId3"/>
            <a:stretch>
              <a:fillRect/>
            </a:stretch>
          </a:blip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9" name="Group 168"/>
          <p:cNvGrpSpPr/>
          <p:nvPr/>
        </p:nvGrpSpPr>
        <p:grpSpPr>
          <a:xfrm>
            <a:off x="370046" y="304456"/>
            <a:ext cx="5845156" cy="1077095"/>
            <a:chOff x="587022" y="976809"/>
            <a:chExt cx="5845156" cy="1077095"/>
          </a:xfrm>
        </p:grpSpPr>
        <p:sp>
          <p:nvSpPr>
            <p:cNvPr id="170" name="TextBox 16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71" name="TextBox 170"/>
            <p:cNvSpPr txBox="1"/>
            <p:nvPr/>
          </p:nvSpPr>
          <p:spPr>
            <a:xfrm>
              <a:off x="612683" y="1684572"/>
              <a:ext cx="5819495" cy="369332"/>
            </a:xfrm>
            <a:prstGeom prst="rect">
              <a:avLst/>
            </a:prstGeom>
            <a:noFill/>
          </p:spPr>
          <p:txBody>
            <a:bodyPr wrap="square" rtlCol="0">
              <a:spAutoFit/>
            </a:bodyPr>
            <a:lstStyle/>
            <a:p>
              <a:endParaRPr lang="en-US" dirty="0">
                <a:solidFill>
                  <a:srgbClr val="4C4F54"/>
                </a:solidFill>
                <a:latin typeface="Candara" panose="020E0502030303020204" pitchFamily="34" charset="0"/>
              </a:endParaRPr>
            </a:p>
          </p:txBody>
        </p:sp>
      </p:grpSp>
      <p:pic>
        <p:nvPicPr>
          <p:cNvPr id="162" name="Picture 16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21425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69"/>
                                        </p:tgtEl>
                                        <p:attrNameLst>
                                          <p:attrName>style.visibility</p:attrName>
                                        </p:attrNameLst>
                                      </p:cBhvr>
                                      <p:to>
                                        <p:strVal val="visible"/>
                                      </p:to>
                                    </p:set>
                                    <p:animEffect transition="in" filter="wipe(left)">
                                      <p:cBhvr>
                                        <p:cTn id="7" dur="750"/>
                                        <p:tgtEl>
                                          <p:spTgt spid="16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Effect transition="in" filter="fade">
                                      <p:cBhvr>
                                        <p:cTn id="13" dur="500"/>
                                        <p:tgtEl>
                                          <p:spTgt spid="20"/>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0-#ppt_w/2"/>
                                          </p:val>
                                        </p:tav>
                                        <p:tav tm="100000">
                                          <p:val>
                                            <p:strVal val="#ppt_x"/>
                                          </p:val>
                                        </p:tav>
                                      </p:tavLst>
                                    </p:anim>
                                    <p:anim calcmode="lin" valueType="num">
                                      <p:cBhvr additive="base">
                                        <p:cTn id="18" dur="500" fill="hold"/>
                                        <p:tgtEl>
                                          <p:spTgt spid="11"/>
                                        </p:tgtEl>
                                        <p:attrNameLst>
                                          <p:attrName>ppt_y</p:attrName>
                                        </p:attrNameLst>
                                      </p:cBhvr>
                                      <p:tavLst>
                                        <p:tav tm="0">
                                          <p:val>
                                            <p:strVal val="0-#ppt_h/2"/>
                                          </p:val>
                                        </p:tav>
                                        <p:tav tm="100000">
                                          <p:val>
                                            <p:strVal val="#ppt_y"/>
                                          </p:val>
                                        </p:tav>
                                      </p:tavLst>
                                    </p:anim>
                                  </p:childTnLst>
                                </p:cTn>
                              </p:par>
                              <p:par>
                                <p:cTn id="19" presetID="2" presetClass="entr" presetSubtype="3"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1+#ppt_w/2"/>
                                          </p:val>
                                        </p:tav>
                                        <p:tav tm="100000">
                                          <p:val>
                                            <p:strVal val="#ppt_x"/>
                                          </p:val>
                                        </p:tav>
                                      </p:tavLst>
                                    </p:anim>
                                    <p:anim calcmode="lin" valueType="num">
                                      <p:cBhvr additive="base">
                                        <p:cTn id="22" dur="500" fill="hold"/>
                                        <p:tgtEl>
                                          <p:spTgt spid="9"/>
                                        </p:tgtEl>
                                        <p:attrNameLst>
                                          <p:attrName>ppt_y</p:attrName>
                                        </p:attrNameLst>
                                      </p:cBhvr>
                                      <p:tavLst>
                                        <p:tav tm="0">
                                          <p:val>
                                            <p:strVal val="0-#ppt_h/2"/>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1+#ppt_w/2"/>
                                          </p:val>
                                        </p:tav>
                                        <p:tav tm="100000">
                                          <p:val>
                                            <p:strVal val="#ppt_x"/>
                                          </p:val>
                                        </p:tav>
                                      </p:tavLst>
                                    </p:anim>
                                    <p:anim calcmode="lin" valueType="num">
                                      <p:cBhvr additive="base">
                                        <p:cTn id="26" dur="500" fill="hold"/>
                                        <p:tgtEl>
                                          <p:spTgt spid="12"/>
                                        </p:tgtEl>
                                        <p:attrNameLst>
                                          <p:attrName>ppt_y</p:attrName>
                                        </p:attrNameLst>
                                      </p:cBhvr>
                                      <p:tavLst>
                                        <p:tav tm="0">
                                          <p:val>
                                            <p:strVal val="#ppt_y"/>
                                          </p:val>
                                        </p:tav>
                                        <p:tav tm="100000">
                                          <p:val>
                                            <p:strVal val="#ppt_y"/>
                                          </p:val>
                                        </p:tav>
                                      </p:tavLst>
                                    </p:anim>
                                  </p:childTnLst>
                                </p:cTn>
                              </p:par>
                              <p:par>
                                <p:cTn id="27" presetID="2" presetClass="entr" presetSubtype="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fill="hold"/>
                                        <p:tgtEl>
                                          <p:spTgt spid="14"/>
                                        </p:tgtEl>
                                        <p:attrNameLst>
                                          <p:attrName>ppt_x</p:attrName>
                                        </p:attrNameLst>
                                      </p:cBhvr>
                                      <p:tavLst>
                                        <p:tav tm="0">
                                          <p:val>
                                            <p:strVal val="1+#ppt_w/2"/>
                                          </p:val>
                                        </p:tav>
                                        <p:tav tm="100000">
                                          <p:val>
                                            <p:strVal val="#ppt_x"/>
                                          </p:val>
                                        </p:tav>
                                      </p:tavLst>
                                    </p:anim>
                                    <p:anim calcmode="lin" valueType="num">
                                      <p:cBhvr additive="base">
                                        <p:cTn id="30" dur="500" fill="hold"/>
                                        <p:tgtEl>
                                          <p:spTgt spid="14"/>
                                        </p:tgtEl>
                                        <p:attrNameLst>
                                          <p:attrName>ppt_y</p:attrName>
                                        </p:attrNameLst>
                                      </p:cBhvr>
                                      <p:tavLst>
                                        <p:tav tm="0">
                                          <p:val>
                                            <p:strVal val="1+#ppt_h/2"/>
                                          </p:val>
                                        </p:tav>
                                        <p:tav tm="100000">
                                          <p:val>
                                            <p:strVal val="#ppt_y"/>
                                          </p:val>
                                        </p:tav>
                                      </p:tavLst>
                                    </p:anim>
                                  </p:childTnLst>
                                </p:cTn>
                              </p:par>
                              <p:par>
                                <p:cTn id="31" presetID="2" presetClass="entr" presetSubtype="12"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fill="hold"/>
                                        <p:tgtEl>
                                          <p:spTgt spid="13"/>
                                        </p:tgtEl>
                                        <p:attrNameLst>
                                          <p:attrName>ppt_x</p:attrName>
                                        </p:attrNameLst>
                                      </p:cBhvr>
                                      <p:tavLst>
                                        <p:tav tm="0">
                                          <p:val>
                                            <p:strVal val="0-#ppt_w/2"/>
                                          </p:val>
                                        </p:tav>
                                        <p:tav tm="100000">
                                          <p:val>
                                            <p:strVal val="#ppt_x"/>
                                          </p:val>
                                        </p:tav>
                                      </p:tavLst>
                                    </p:anim>
                                    <p:anim calcmode="lin" valueType="num">
                                      <p:cBhvr additive="base">
                                        <p:cTn id="34" dur="500" fill="hold"/>
                                        <p:tgtEl>
                                          <p:spTgt spid="13"/>
                                        </p:tgtEl>
                                        <p:attrNameLst>
                                          <p:attrName>ppt_y</p:attrName>
                                        </p:attrNameLst>
                                      </p:cBhvr>
                                      <p:tavLst>
                                        <p:tav tm="0">
                                          <p:val>
                                            <p:strVal val="1+#ppt_h/2"/>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0-#ppt_w/2"/>
                                          </p:val>
                                        </p:tav>
                                        <p:tav tm="100000">
                                          <p:val>
                                            <p:strVal val="#ppt_x"/>
                                          </p:val>
                                        </p:tav>
                                      </p:tavLst>
                                    </p:anim>
                                    <p:anim calcmode="lin" valueType="num">
                                      <p:cBhvr additive="base">
                                        <p:cTn id="38" dur="500" fill="hold"/>
                                        <p:tgtEl>
                                          <p:spTgt spid="10"/>
                                        </p:tgtEl>
                                        <p:attrNameLst>
                                          <p:attrName>ppt_y</p:attrName>
                                        </p:attrNameLst>
                                      </p:cBhvr>
                                      <p:tavLst>
                                        <p:tav tm="0">
                                          <p:val>
                                            <p:strVal val="#ppt_y"/>
                                          </p:val>
                                        </p:tav>
                                        <p:tav tm="100000">
                                          <p:val>
                                            <p:strVal val="#ppt_y"/>
                                          </p:val>
                                        </p:tav>
                                      </p:tavLst>
                                    </p:anim>
                                  </p:childTnLst>
                                </p:cTn>
                              </p:par>
                            </p:childTnLst>
                          </p:cTn>
                        </p:par>
                        <p:par>
                          <p:cTn id="39" fill="hold">
                            <p:stCondLst>
                              <p:cond delay="1750"/>
                            </p:stCondLst>
                            <p:childTnLst>
                              <p:par>
                                <p:cTn id="40" presetID="53" presetClass="entr" presetSubtype="528" fill="hold" grpId="0" nodeType="afterEffect">
                                  <p:stCondLst>
                                    <p:cond delay="0"/>
                                  </p:stCondLst>
                                  <p:childTnLst>
                                    <p:set>
                                      <p:cBhvr>
                                        <p:cTn id="41" dur="1" fill="hold">
                                          <p:stCondLst>
                                            <p:cond delay="0"/>
                                          </p:stCondLst>
                                        </p:cTn>
                                        <p:tgtEl>
                                          <p:spTgt spid="301"/>
                                        </p:tgtEl>
                                        <p:attrNameLst>
                                          <p:attrName>style.visibility</p:attrName>
                                        </p:attrNameLst>
                                      </p:cBhvr>
                                      <p:to>
                                        <p:strVal val="visible"/>
                                      </p:to>
                                    </p:set>
                                    <p:anim calcmode="lin" valueType="num">
                                      <p:cBhvr>
                                        <p:cTn id="42" dur="500" fill="hold"/>
                                        <p:tgtEl>
                                          <p:spTgt spid="301"/>
                                        </p:tgtEl>
                                        <p:attrNameLst>
                                          <p:attrName>ppt_w</p:attrName>
                                        </p:attrNameLst>
                                      </p:cBhvr>
                                      <p:tavLst>
                                        <p:tav tm="0">
                                          <p:val>
                                            <p:fltVal val="0"/>
                                          </p:val>
                                        </p:tav>
                                        <p:tav tm="100000">
                                          <p:val>
                                            <p:strVal val="#ppt_w"/>
                                          </p:val>
                                        </p:tav>
                                      </p:tavLst>
                                    </p:anim>
                                    <p:anim calcmode="lin" valueType="num">
                                      <p:cBhvr>
                                        <p:cTn id="43" dur="500" fill="hold"/>
                                        <p:tgtEl>
                                          <p:spTgt spid="301"/>
                                        </p:tgtEl>
                                        <p:attrNameLst>
                                          <p:attrName>ppt_h</p:attrName>
                                        </p:attrNameLst>
                                      </p:cBhvr>
                                      <p:tavLst>
                                        <p:tav tm="0">
                                          <p:val>
                                            <p:fltVal val="0"/>
                                          </p:val>
                                        </p:tav>
                                        <p:tav tm="100000">
                                          <p:val>
                                            <p:strVal val="#ppt_h"/>
                                          </p:val>
                                        </p:tav>
                                      </p:tavLst>
                                    </p:anim>
                                    <p:animEffect transition="in" filter="fade">
                                      <p:cBhvr>
                                        <p:cTn id="44" dur="500"/>
                                        <p:tgtEl>
                                          <p:spTgt spid="301"/>
                                        </p:tgtEl>
                                      </p:cBhvr>
                                    </p:animEffect>
                                    <p:anim calcmode="lin" valueType="num">
                                      <p:cBhvr>
                                        <p:cTn id="45" dur="500" fill="hold"/>
                                        <p:tgtEl>
                                          <p:spTgt spid="301"/>
                                        </p:tgtEl>
                                        <p:attrNameLst>
                                          <p:attrName>ppt_x</p:attrName>
                                        </p:attrNameLst>
                                      </p:cBhvr>
                                      <p:tavLst>
                                        <p:tav tm="0">
                                          <p:val>
                                            <p:fltVal val="0.5"/>
                                          </p:val>
                                        </p:tav>
                                        <p:tav tm="100000">
                                          <p:val>
                                            <p:strVal val="#ppt_x"/>
                                          </p:val>
                                        </p:tav>
                                      </p:tavLst>
                                    </p:anim>
                                    <p:anim calcmode="lin" valueType="num">
                                      <p:cBhvr>
                                        <p:cTn id="46" dur="500" fill="hold"/>
                                        <p:tgtEl>
                                          <p:spTgt spid="301"/>
                                        </p:tgtEl>
                                        <p:attrNameLst>
                                          <p:attrName>ppt_y</p:attrName>
                                        </p:attrNameLst>
                                      </p:cBhvr>
                                      <p:tavLst>
                                        <p:tav tm="0">
                                          <p:val>
                                            <p:fltVal val="0.5"/>
                                          </p:val>
                                        </p:tav>
                                        <p:tav tm="100000">
                                          <p:val>
                                            <p:strVal val="#ppt_y"/>
                                          </p:val>
                                        </p:tav>
                                      </p:tavLst>
                                    </p:anim>
                                  </p:childTnLst>
                                </p:cTn>
                              </p:par>
                            </p:childTnLst>
                          </p:cTn>
                        </p:par>
                        <p:par>
                          <p:cTn id="47" fill="hold">
                            <p:stCondLst>
                              <p:cond delay="2250"/>
                            </p:stCondLst>
                            <p:childTnLst>
                              <p:par>
                                <p:cTn id="48" presetID="53" presetClass="entr" presetSubtype="528" fill="hold" nodeType="afterEffect">
                                  <p:stCondLst>
                                    <p:cond delay="0"/>
                                  </p:stCondLst>
                                  <p:childTnLst>
                                    <p:set>
                                      <p:cBhvr>
                                        <p:cTn id="49" dur="1" fill="hold">
                                          <p:stCondLst>
                                            <p:cond delay="0"/>
                                          </p:stCondLst>
                                        </p:cTn>
                                        <p:tgtEl>
                                          <p:spTgt spid="21"/>
                                        </p:tgtEl>
                                        <p:attrNameLst>
                                          <p:attrName>style.visibility</p:attrName>
                                        </p:attrNameLst>
                                      </p:cBhvr>
                                      <p:to>
                                        <p:strVal val="visible"/>
                                      </p:to>
                                    </p:set>
                                    <p:anim calcmode="lin" valueType="num">
                                      <p:cBhvr>
                                        <p:cTn id="50" dur="500" fill="hold"/>
                                        <p:tgtEl>
                                          <p:spTgt spid="21"/>
                                        </p:tgtEl>
                                        <p:attrNameLst>
                                          <p:attrName>ppt_w</p:attrName>
                                        </p:attrNameLst>
                                      </p:cBhvr>
                                      <p:tavLst>
                                        <p:tav tm="0">
                                          <p:val>
                                            <p:fltVal val="0"/>
                                          </p:val>
                                        </p:tav>
                                        <p:tav tm="100000">
                                          <p:val>
                                            <p:strVal val="#ppt_w"/>
                                          </p:val>
                                        </p:tav>
                                      </p:tavLst>
                                    </p:anim>
                                    <p:anim calcmode="lin" valueType="num">
                                      <p:cBhvr>
                                        <p:cTn id="51" dur="500" fill="hold"/>
                                        <p:tgtEl>
                                          <p:spTgt spid="21"/>
                                        </p:tgtEl>
                                        <p:attrNameLst>
                                          <p:attrName>ppt_h</p:attrName>
                                        </p:attrNameLst>
                                      </p:cBhvr>
                                      <p:tavLst>
                                        <p:tav tm="0">
                                          <p:val>
                                            <p:fltVal val="0"/>
                                          </p:val>
                                        </p:tav>
                                        <p:tav tm="100000">
                                          <p:val>
                                            <p:strVal val="#ppt_h"/>
                                          </p:val>
                                        </p:tav>
                                      </p:tavLst>
                                    </p:anim>
                                    <p:animEffect transition="in" filter="fade">
                                      <p:cBhvr>
                                        <p:cTn id="52" dur="500"/>
                                        <p:tgtEl>
                                          <p:spTgt spid="21"/>
                                        </p:tgtEl>
                                      </p:cBhvr>
                                    </p:animEffect>
                                    <p:anim calcmode="lin" valueType="num">
                                      <p:cBhvr>
                                        <p:cTn id="53" dur="500" fill="hold"/>
                                        <p:tgtEl>
                                          <p:spTgt spid="21"/>
                                        </p:tgtEl>
                                        <p:attrNameLst>
                                          <p:attrName>ppt_x</p:attrName>
                                        </p:attrNameLst>
                                      </p:cBhvr>
                                      <p:tavLst>
                                        <p:tav tm="0">
                                          <p:val>
                                            <p:fltVal val="0.5"/>
                                          </p:val>
                                        </p:tav>
                                        <p:tav tm="100000">
                                          <p:val>
                                            <p:strVal val="#ppt_x"/>
                                          </p:val>
                                        </p:tav>
                                      </p:tavLst>
                                    </p:anim>
                                    <p:anim calcmode="lin" valueType="num">
                                      <p:cBhvr>
                                        <p:cTn id="54" dur="500" fill="hold"/>
                                        <p:tgtEl>
                                          <p:spTgt spid="21"/>
                                        </p:tgtEl>
                                        <p:attrNameLst>
                                          <p:attrName>ppt_y</p:attrName>
                                        </p:attrNameLst>
                                      </p:cBhvr>
                                      <p:tavLst>
                                        <p:tav tm="0">
                                          <p:val>
                                            <p:fltVal val="0.5"/>
                                          </p:val>
                                        </p:tav>
                                        <p:tav tm="100000">
                                          <p:val>
                                            <p:strVal val="#ppt_y"/>
                                          </p:val>
                                        </p:tav>
                                      </p:tavLst>
                                    </p:anim>
                                  </p:childTnLst>
                                </p:cTn>
                              </p:par>
                            </p:childTnLst>
                          </p:cTn>
                        </p:par>
                        <p:par>
                          <p:cTn id="55" fill="hold">
                            <p:stCondLst>
                              <p:cond delay="2750"/>
                            </p:stCondLst>
                            <p:childTnLst>
                              <p:par>
                                <p:cTn id="56" presetID="53" presetClass="entr" presetSubtype="528" fill="hold" grpId="0" nodeType="afterEffect">
                                  <p:stCondLst>
                                    <p:cond delay="0"/>
                                  </p:stCondLst>
                                  <p:childTnLst>
                                    <p:set>
                                      <p:cBhvr>
                                        <p:cTn id="57" dur="1" fill="hold">
                                          <p:stCondLst>
                                            <p:cond delay="0"/>
                                          </p:stCondLst>
                                        </p:cTn>
                                        <p:tgtEl>
                                          <p:spTgt spid="172"/>
                                        </p:tgtEl>
                                        <p:attrNameLst>
                                          <p:attrName>style.visibility</p:attrName>
                                        </p:attrNameLst>
                                      </p:cBhvr>
                                      <p:to>
                                        <p:strVal val="visible"/>
                                      </p:to>
                                    </p:set>
                                    <p:anim calcmode="lin" valueType="num">
                                      <p:cBhvr>
                                        <p:cTn id="58" dur="500" fill="hold"/>
                                        <p:tgtEl>
                                          <p:spTgt spid="172"/>
                                        </p:tgtEl>
                                        <p:attrNameLst>
                                          <p:attrName>ppt_w</p:attrName>
                                        </p:attrNameLst>
                                      </p:cBhvr>
                                      <p:tavLst>
                                        <p:tav tm="0">
                                          <p:val>
                                            <p:fltVal val="0"/>
                                          </p:val>
                                        </p:tav>
                                        <p:tav tm="100000">
                                          <p:val>
                                            <p:strVal val="#ppt_w"/>
                                          </p:val>
                                        </p:tav>
                                      </p:tavLst>
                                    </p:anim>
                                    <p:anim calcmode="lin" valueType="num">
                                      <p:cBhvr>
                                        <p:cTn id="59" dur="500" fill="hold"/>
                                        <p:tgtEl>
                                          <p:spTgt spid="172"/>
                                        </p:tgtEl>
                                        <p:attrNameLst>
                                          <p:attrName>ppt_h</p:attrName>
                                        </p:attrNameLst>
                                      </p:cBhvr>
                                      <p:tavLst>
                                        <p:tav tm="0">
                                          <p:val>
                                            <p:fltVal val="0"/>
                                          </p:val>
                                        </p:tav>
                                        <p:tav tm="100000">
                                          <p:val>
                                            <p:strVal val="#ppt_h"/>
                                          </p:val>
                                        </p:tav>
                                      </p:tavLst>
                                    </p:anim>
                                    <p:animEffect transition="in" filter="fade">
                                      <p:cBhvr>
                                        <p:cTn id="60" dur="500"/>
                                        <p:tgtEl>
                                          <p:spTgt spid="172"/>
                                        </p:tgtEl>
                                      </p:cBhvr>
                                    </p:animEffect>
                                    <p:anim calcmode="lin" valueType="num">
                                      <p:cBhvr>
                                        <p:cTn id="61" dur="500" fill="hold"/>
                                        <p:tgtEl>
                                          <p:spTgt spid="172"/>
                                        </p:tgtEl>
                                        <p:attrNameLst>
                                          <p:attrName>ppt_x</p:attrName>
                                        </p:attrNameLst>
                                      </p:cBhvr>
                                      <p:tavLst>
                                        <p:tav tm="0">
                                          <p:val>
                                            <p:fltVal val="0.5"/>
                                          </p:val>
                                        </p:tav>
                                        <p:tav tm="100000">
                                          <p:val>
                                            <p:strVal val="#ppt_x"/>
                                          </p:val>
                                        </p:tav>
                                      </p:tavLst>
                                    </p:anim>
                                    <p:anim calcmode="lin" valueType="num">
                                      <p:cBhvr>
                                        <p:cTn id="62" dur="500" fill="hold"/>
                                        <p:tgtEl>
                                          <p:spTgt spid="172"/>
                                        </p:tgtEl>
                                        <p:attrNameLst>
                                          <p:attrName>ppt_y</p:attrName>
                                        </p:attrNameLst>
                                      </p:cBhvr>
                                      <p:tavLst>
                                        <p:tav tm="0">
                                          <p:val>
                                            <p:fltVal val="0.5"/>
                                          </p:val>
                                        </p:tav>
                                        <p:tav tm="100000">
                                          <p:val>
                                            <p:strVal val="#ppt_y"/>
                                          </p:val>
                                        </p:tav>
                                      </p:tavLst>
                                    </p:anim>
                                  </p:childTnLst>
                                </p:cTn>
                              </p:par>
                            </p:childTnLst>
                          </p:cTn>
                        </p:par>
                        <p:par>
                          <p:cTn id="63" fill="hold">
                            <p:stCondLst>
                              <p:cond delay="3250"/>
                            </p:stCondLst>
                            <p:childTnLst>
                              <p:par>
                                <p:cTn id="64" presetID="53" presetClass="entr" presetSubtype="528" fill="hold" grpId="0" nodeType="afterEffect">
                                  <p:stCondLst>
                                    <p:cond delay="0"/>
                                  </p:stCondLst>
                                  <p:childTnLst>
                                    <p:set>
                                      <p:cBhvr>
                                        <p:cTn id="65" dur="1" fill="hold">
                                          <p:stCondLst>
                                            <p:cond delay="0"/>
                                          </p:stCondLst>
                                        </p:cTn>
                                        <p:tgtEl>
                                          <p:spTgt spid="305"/>
                                        </p:tgtEl>
                                        <p:attrNameLst>
                                          <p:attrName>style.visibility</p:attrName>
                                        </p:attrNameLst>
                                      </p:cBhvr>
                                      <p:to>
                                        <p:strVal val="visible"/>
                                      </p:to>
                                    </p:set>
                                    <p:anim calcmode="lin" valueType="num">
                                      <p:cBhvr>
                                        <p:cTn id="66" dur="500" fill="hold"/>
                                        <p:tgtEl>
                                          <p:spTgt spid="305"/>
                                        </p:tgtEl>
                                        <p:attrNameLst>
                                          <p:attrName>ppt_w</p:attrName>
                                        </p:attrNameLst>
                                      </p:cBhvr>
                                      <p:tavLst>
                                        <p:tav tm="0">
                                          <p:val>
                                            <p:fltVal val="0"/>
                                          </p:val>
                                        </p:tav>
                                        <p:tav tm="100000">
                                          <p:val>
                                            <p:strVal val="#ppt_w"/>
                                          </p:val>
                                        </p:tav>
                                      </p:tavLst>
                                    </p:anim>
                                    <p:anim calcmode="lin" valueType="num">
                                      <p:cBhvr>
                                        <p:cTn id="67" dur="500" fill="hold"/>
                                        <p:tgtEl>
                                          <p:spTgt spid="305"/>
                                        </p:tgtEl>
                                        <p:attrNameLst>
                                          <p:attrName>ppt_h</p:attrName>
                                        </p:attrNameLst>
                                      </p:cBhvr>
                                      <p:tavLst>
                                        <p:tav tm="0">
                                          <p:val>
                                            <p:fltVal val="0"/>
                                          </p:val>
                                        </p:tav>
                                        <p:tav tm="100000">
                                          <p:val>
                                            <p:strVal val="#ppt_h"/>
                                          </p:val>
                                        </p:tav>
                                      </p:tavLst>
                                    </p:anim>
                                    <p:animEffect transition="in" filter="fade">
                                      <p:cBhvr>
                                        <p:cTn id="68" dur="500"/>
                                        <p:tgtEl>
                                          <p:spTgt spid="305"/>
                                        </p:tgtEl>
                                      </p:cBhvr>
                                    </p:animEffect>
                                    <p:anim calcmode="lin" valueType="num">
                                      <p:cBhvr>
                                        <p:cTn id="69" dur="500" fill="hold"/>
                                        <p:tgtEl>
                                          <p:spTgt spid="305"/>
                                        </p:tgtEl>
                                        <p:attrNameLst>
                                          <p:attrName>ppt_x</p:attrName>
                                        </p:attrNameLst>
                                      </p:cBhvr>
                                      <p:tavLst>
                                        <p:tav tm="0">
                                          <p:val>
                                            <p:fltVal val="0.5"/>
                                          </p:val>
                                        </p:tav>
                                        <p:tav tm="100000">
                                          <p:val>
                                            <p:strVal val="#ppt_x"/>
                                          </p:val>
                                        </p:tav>
                                      </p:tavLst>
                                    </p:anim>
                                    <p:anim calcmode="lin" valueType="num">
                                      <p:cBhvr>
                                        <p:cTn id="70" dur="500" fill="hold"/>
                                        <p:tgtEl>
                                          <p:spTgt spid="305"/>
                                        </p:tgtEl>
                                        <p:attrNameLst>
                                          <p:attrName>ppt_y</p:attrName>
                                        </p:attrNameLst>
                                      </p:cBhvr>
                                      <p:tavLst>
                                        <p:tav tm="0">
                                          <p:val>
                                            <p:fltVal val="0.5"/>
                                          </p:val>
                                        </p:tav>
                                        <p:tav tm="100000">
                                          <p:val>
                                            <p:strVal val="#ppt_y"/>
                                          </p:val>
                                        </p:tav>
                                      </p:tavLst>
                                    </p:anim>
                                  </p:childTnLst>
                                </p:cTn>
                              </p:par>
                            </p:childTnLst>
                          </p:cTn>
                        </p:par>
                        <p:par>
                          <p:cTn id="71" fill="hold">
                            <p:stCondLst>
                              <p:cond delay="3750"/>
                            </p:stCondLst>
                            <p:childTnLst>
                              <p:par>
                                <p:cTn id="72" presetID="53" presetClass="entr" presetSubtype="528" fill="hold" nodeType="after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childTnLst>
                          </p:cTn>
                        </p:par>
                        <p:par>
                          <p:cTn id="79" fill="hold">
                            <p:stCondLst>
                              <p:cond delay="4250"/>
                            </p:stCondLst>
                            <p:childTnLst>
                              <p:par>
                                <p:cTn id="80" presetID="53" presetClass="entr" presetSubtype="528"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 calcmode="lin" valueType="num">
                                      <p:cBhvr>
                                        <p:cTn id="82" dur="500" fill="hold"/>
                                        <p:tgtEl>
                                          <p:spTgt spid="67"/>
                                        </p:tgtEl>
                                        <p:attrNameLst>
                                          <p:attrName>ppt_w</p:attrName>
                                        </p:attrNameLst>
                                      </p:cBhvr>
                                      <p:tavLst>
                                        <p:tav tm="0">
                                          <p:val>
                                            <p:fltVal val="0"/>
                                          </p:val>
                                        </p:tav>
                                        <p:tav tm="100000">
                                          <p:val>
                                            <p:strVal val="#ppt_w"/>
                                          </p:val>
                                        </p:tav>
                                      </p:tavLst>
                                    </p:anim>
                                    <p:anim calcmode="lin" valueType="num">
                                      <p:cBhvr>
                                        <p:cTn id="83" dur="500" fill="hold"/>
                                        <p:tgtEl>
                                          <p:spTgt spid="67"/>
                                        </p:tgtEl>
                                        <p:attrNameLst>
                                          <p:attrName>ppt_h</p:attrName>
                                        </p:attrNameLst>
                                      </p:cBhvr>
                                      <p:tavLst>
                                        <p:tav tm="0">
                                          <p:val>
                                            <p:fltVal val="0"/>
                                          </p:val>
                                        </p:tav>
                                        <p:tav tm="100000">
                                          <p:val>
                                            <p:strVal val="#ppt_h"/>
                                          </p:val>
                                        </p:tav>
                                      </p:tavLst>
                                    </p:anim>
                                    <p:animEffect transition="in" filter="fade">
                                      <p:cBhvr>
                                        <p:cTn id="84" dur="500"/>
                                        <p:tgtEl>
                                          <p:spTgt spid="67"/>
                                        </p:tgtEl>
                                      </p:cBhvr>
                                    </p:animEffect>
                                    <p:anim calcmode="lin" valueType="num">
                                      <p:cBhvr>
                                        <p:cTn id="85" dur="500" fill="hold"/>
                                        <p:tgtEl>
                                          <p:spTgt spid="67"/>
                                        </p:tgtEl>
                                        <p:attrNameLst>
                                          <p:attrName>ppt_x</p:attrName>
                                        </p:attrNameLst>
                                      </p:cBhvr>
                                      <p:tavLst>
                                        <p:tav tm="0">
                                          <p:val>
                                            <p:fltVal val="0.5"/>
                                          </p:val>
                                        </p:tav>
                                        <p:tav tm="100000">
                                          <p:val>
                                            <p:strVal val="#ppt_x"/>
                                          </p:val>
                                        </p:tav>
                                      </p:tavLst>
                                    </p:anim>
                                    <p:anim calcmode="lin" valueType="num">
                                      <p:cBhvr>
                                        <p:cTn id="86" dur="500" fill="hold"/>
                                        <p:tgtEl>
                                          <p:spTgt spid="67"/>
                                        </p:tgtEl>
                                        <p:attrNameLst>
                                          <p:attrName>ppt_y</p:attrName>
                                        </p:attrNameLst>
                                      </p:cBhvr>
                                      <p:tavLst>
                                        <p:tav tm="0">
                                          <p:val>
                                            <p:fltVal val="0.5"/>
                                          </p:val>
                                        </p:tav>
                                        <p:tav tm="100000">
                                          <p:val>
                                            <p:strVal val="#ppt_y"/>
                                          </p:val>
                                        </p:tav>
                                      </p:tavLst>
                                    </p:anim>
                                  </p:childTnLst>
                                </p:cTn>
                              </p:par>
                            </p:childTnLst>
                          </p:cTn>
                        </p:par>
                        <p:par>
                          <p:cTn id="87" fill="hold">
                            <p:stCondLst>
                              <p:cond delay="4750"/>
                            </p:stCondLst>
                            <p:childTnLst>
                              <p:par>
                                <p:cTn id="88" presetID="53" presetClass="entr" presetSubtype="528" fill="hold" grpId="0" nodeType="afterEffect">
                                  <p:stCondLst>
                                    <p:cond delay="0"/>
                                  </p:stCondLst>
                                  <p:childTnLst>
                                    <p:set>
                                      <p:cBhvr>
                                        <p:cTn id="89" dur="1" fill="hold">
                                          <p:stCondLst>
                                            <p:cond delay="0"/>
                                          </p:stCondLst>
                                        </p:cTn>
                                        <p:tgtEl>
                                          <p:spTgt spid="304"/>
                                        </p:tgtEl>
                                        <p:attrNameLst>
                                          <p:attrName>style.visibility</p:attrName>
                                        </p:attrNameLst>
                                      </p:cBhvr>
                                      <p:to>
                                        <p:strVal val="visible"/>
                                      </p:to>
                                    </p:set>
                                    <p:anim calcmode="lin" valueType="num">
                                      <p:cBhvr>
                                        <p:cTn id="90" dur="500" fill="hold"/>
                                        <p:tgtEl>
                                          <p:spTgt spid="304"/>
                                        </p:tgtEl>
                                        <p:attrNameLst>
                                          <p:attrName>ppt_w</p:attrName>
                                        </p:attrNameLst>
                                      </p:cBhvr>
                                      <p:tavLst>
                                        <p:tav tm="0">
                                          <p:val>
                                            <p:fltVal val="0"/>
                                          </p:val>
                                        </p:tav>
                                        <p:tav tm="100000">
                                          <p:val>
                                            <p:strVal val="#ppt_w"/>
                                          </p:val>
                                        </p:tav>
                                      </p:tavLst>
                                    </p:anim>
                                    <p:anim calcmode="lin" valueType="num">
                                      <p:cBhvr>
                                        <p:cTn id="91" dur="500" fill="hold"/>
                                        <p:tgtEl>
                                          <p:spTgt spid="304"/>
                                        </p:tgtEl>
                                        <p:attrNameLst>
                                          <p:attrName>ppt_h</p:attrName>
                                        </p:attrNameLst>
                                      </p:cBhvr>
                                      <p:tavLst>
                                        <p:tav tm="0">
                                          <p:val>
                                            <p:fltVal val="0"/>
                                          </p:val>
                                        </p:tav>
                                        <p:tav tm="100000">
                                          <p:val>
                                            <p:strVal val="#ppt_h"/>
                                          </p:val>
                                        </p:tav>
                                      </p:tavLst>
                                    </p:anim>
                                    <p:animEffect transition="in" filter="fade">
                                      <p:cBhvr>
                                        <p:cTn id="92" dur="500"/>
                                        <p:tgtEl>
                                          <p:spTgt spid="304"/>
                                        </p:tgtEl>
                                      </p:cBhvr>
                                    </p:animEffect>
                                    <p:anim calcmode="lin" valueType="num">
                                      <p:cBhvr>
                                        <p:cTn id="93" dur="500" fill="hold"/>
                                        <p:tgtEl>
                                          <p:spTgt spid="304"/>
                                        </p:tgtEl>
                                        <p:attrNameLst>
                                          <p:attrName>ppt_x</p:attrName>
                                        </p:attrNameLst>
                                      </p:cBhvr>
                                      <p:tavLst>
                                        <p:tav tm="0">
                                          <p:val>
                                            <p:fltVal val="0.5"/>
                                          </p:val>
                                        </p:tav>
                                        <p:tav tm="100000">
                                          <p:val>
                                            <p:strVal val="#ppt_x"/>
                                          </p:val>
                                        </p:tav>
                                      </p:tavLst>
                                    </p:anim>
                                    <p:anim calcmode="lin" valueType="num">
                                      <p:cBhvr>
                                        <p:cTn id="94" dur="500" fill="hold"/>
                                        <p:tgtEl>
                                          <p:spTgt spid="304"/>
                                        </p:tgtEl>
                                        <p:attrNameLst>
                                          <p:attrName>ppt_y</p:attrName>
                                        </p:attrNameLst>
                                      </p:cBhvr>
                                      <p:tavLst>
                                        <p:tav tm="0">
                                          <p:val>
                                            <p:fltVal val="0.5"/>
                                          </p:val>
                                        </p:tav>
                                        <p:tav tm="100000">
                                          <p:val>
                                            <p:strVal val="#ppt_y"/>
                                          </p:val>
                                        </p:tav>
                                      </p:tavLst>
                                    </p:anim>
                                  </p:childTnLst>
                                </p:cTn>
                              </p:par>
                            </p:childTnLst>
                          </p:cTn>
                        </p:par>
                        <p:par>
                          <p:cTn id="95" fill="hold">
                            <p:stCondLst>
                              <p:cond delay="5250"/>
                            </p:stCondLst>
                            <p:childTnLst>
                              <p:par>
                                <p:cTn id="96" presetID="53" presetClass="entr" presetSubtype="528" fill="hold" nodeType="afterEffect">
                                  <p:stCondLst>
                                    <p:cond delay="0"/>
                                  </p:stCondLst>
                                  <p:childTnLst>
                                    <p:set>
                                      <p:cBhvr>
                                        <p:cTn id="97" dur="1" fill="hold">
                                          <p:stCondLst>
                                            <p:cond delay="0"/>
                                          </p:stCondLst>
                                        </p:cTn>
                                        <p:tgtEl>
                                          <p:spTgt spid="25"/>
                                        </p:tgtEl>
                                        <p:attrNameLst>
                                          <p:attrName>style.visibility</p:attrName>
                                        </p:attrNameLst>
                                      </p:cBhvr>
                                      <p:to>
                                        <p:strVal val="visible"/>
                                      </p:to>
                                    </p:set>
                                    <p:anim calcmode="lin" valueType="num">
                                      <p:cBhvr>
                                        <p:cTn id="98" dur="500" fill="hold"/>
                                        <p:tgtEl>
                                          <p:spTgt spid="25"/>
                                        </p:tgtEl>
                                        <p:attrNameLst>
                                          <p:attrName>ppt_w</p:attrName>
                                        </p:attrNameLst>
                                      </p:cBhvr>
                                      <p:tavLst>
                                        <p:tav tm="0">
                                          <p:val>
                                            <p:fltVal val="0"/>
                                          </p:val>
                                        </p:tav>
                                        <p:tav tm="100000">
                                          <p:val>
                                            <p:strVal val="#ppt_w"/>
                                          </p:val>
                                        </p:tav>
                                      </p:tavLst>
                                    </p:anim>
                                    <p:anim calcmode="lin" valueType="num">
                                      <p:cBhvr>
                                        <p:cTn id="99" dur="500" fill="hold"/>
                                        <p:tgtEl>
                                          <p:spTgt spid="25"/>
                                        </p:tgtEl>
                                        <p:attrNameLst>
                                          <p:attrName>ppt_h</p:attrName>
                                        </p:attrNameLst>
                                      </p:cBhvr>
                                      <p:tavLst>
                                        <p:tav tm="0">
                                          <p:val>
                                            <p:fltVal val="0"/>
                                          </p:val>
                                        </p:tav>
                                        <p:tav tm="100000">
                                          <p:val>
                                            <p:strVal val="#ppt_h"/>
                                          </p:val>
                                        </p:tav>
                                      </p:tavLst>
                                    </p:anim>
                                    <p:animEffect transition="in" filter="fade">
                                      <p:cBhvr>
                                        <p:cTn id="100" dur="500"/>
                                        <p:tgtEl>
                                          <p:spTgt spid="25"/>
                                        </p:tgtEl>
                                      </p:cBhvr>
                                    </p:animEffect>
                                    <p:anim calcmode="lin" valueType="num">
                                      <p:cBhvr>
                                        <p:cTn id="101" dur="500" fill="hold"/>
                                        <p:tgtEl>
                                          <p:spTgt spid="25"/>
                                        </p:tgtEl>
                                        <p:attrNameLst>
                                          <p:attrName>ppt_x</p:attrName>
                                        </p:attrNameLst>
                                      </p:cBhvr>
                                      <p:tavLst>
                                        <p:tav tm="0">
                                          <p:val>
                                            <p:fltVal val="0.5"/>
                                          </p:val>
                                        </p:tav>
                                        <p:tav tm="100000">
                                          <p:val>
                                            <p:strVal val="#ppt_x"/>
                                          </p:val>
                                        </p:tav>
                                      </p:tavLst>
                                    </p:anim>
                                    <p:anim calcmode="lin" valueType="num">
                                      <p:cBhvr>
                                        <p:cTn id="102" dur="500" fill="hold"/>
                                        <p:tgtEl>
                                          <p:spTgt spid="25"/>
                                        </p:tgtEl>
                                        <p:attrNameLst>
                                          <p:attrName>ppt_y</p:attrName>
                                        </p:attrNameLst>
                                      </p:cBhvr>
                                      <p:tavLst>
                                        <p:tav tm="0">
                                          <p:val>
                                            <p:fltVal val="0.5"/>
                                          </p:val>
                                        </p:tav>
                                        <p:tav tm="100000">
                                          <p:val>
                                            <p:strVal val="#ppt_y"/>
                                          </p:val>
                                        </p:tav>
                                      </p:tavLst>
                                    </p:anim>
                                  </p:childTnLst>
                                </p:cTn>
                              </p:par>
                            </p:childTnLst>
                          </p:cTn>
                        </p:par>
                        <p:par>
                          <p:cTn id="103" fill="hold">
                            <p:stCondLst>
                              <p:cond delay="5750"/>
                            </p:stCondLst>
                            <p:childTnLst>
                              <p:par>
                                <p:cTn id="104" presetID="53" presetClass="entr" presetSubtype="528" fill="hold" grpId="0" nodeType="afterEffect">
                                  <p:stCondLst>
                                    <p:cond delay="0"/>
                                  </p:stCondLst>
                                  <p:childTnLst>
                                    <p:set>
                                      <p:cBhvr>
                                        <p:cTn id="105" dur="1" fill="hold">
                                          <p:stCondLst>
                                            <p:cond delay="0"/>
                                          </p:stCondLst>
                                        </p:cTn>
                                        <p:tgtEl>
                                          <p:spTgt spid="276"/>
                                        </p:tgtEl>
                                        <p:attrNameLst>
                                          <p:attrName>style.visibility</p:attrName>
                                        </p:attrNameLst>
                                      </p:cBhvr>
                                      <p:to>
                                        <p:strVal val="visible"/>
                                      </p:to>
                                    </p:set>
                                    <p:anim calcmode="lin" valueType="num">
                                      <p:cBhvr>
                                        <p:cTn id="106" dur="500" fill="hold"/>
                                        <p:tgtEl>
                                          <p:spTgt spid="276"/>
                                        </p:tgtEl>
                                        <p:attrNameLst>
                                          <p:attrName>ppt_w</p:attrName>
                                        </p:attrNameLst>
                                      </p:cBhvr>
                                      <p:tavLst>
                                        <p:tav tm="0">
                                          <p:val>
                                            <p:fltVal val="0"/>
                                          </p:val>
                                        </p:tav>
                                        <p:tav tm="100000">
                                          <p:val>
                                            <p:strVal val="#ppt_w"/>
                                          </p:val>
                                        </p:tav>
                                      </p:tavLst>
                                    </p:anim>
                                    <p:anim calcmode="lin" valueType="num">
                                      <p:cBhvr>
                                        <p:cTn id="107" dur="500" fill="hold"/>
                                        <p:tgtEl>
                                          <p:spTgt spid="276"/>
                                        </p:tgtEl>
                                        <p:attrNameLst>
                                          <p:attrName>ppt_h</p:attrName>
                                        </p:attrNameLst>
                                      </p:cBhvr>
                                      <p:tavLst>
                                        <p:tav tm="0">
                                          <p:val>
                                            <p:fltVal val="0"/>
                                          </p:val>
                                        </p:tav>
                                        <p:tav tm="100000">
                                          <p:val>
                                            <p:strVal val="#ppt_h"/>
                                          </p:val>
                                        </p:tav>
                                      </p:tavLst>
                                    </p:anim>
                                    <p:animEffect transition="in" filter="fade">
                                      <p:cBhvr>
                                        <p:cTn id="108" dur="500"/>
                                        <p:tgtEl>
                                          <p:spTgt spid="276"/>
                                        </p:tgtEl>
                                      </p:cBhvr>
                                    </p:animEffect>
                                    <p:anim calcmode="lin" valueType="num">
                                      <p:cBhvr>
                                        <p:cTn id="109" dur="500" fill="hold"/>
                                        <p:tgtEl>
                                          <p:spTgt spid="276"/>
                                        </p:tgtEl>
                                        <p:attrNameLst>
                                          <p:attrName>ppt_x</p:attrName>
                                        </p:attrNameLst>
                                      </p:cBhvr>
                                      <p:tavLst>
                                        <p:tav tm="0">
                                          <p:val>
                                            <p:fltVal val="0.5"/>
                                          </p:val>
                                        </p:tav>
                                        <p:tav tm="100000">
                                          <p:val>
                                            <p:strVal val="#ppt_x"/>
                                          </p:val>
                                        </p:tav>
                                      </p:tavLst>
                                    </p:anim>
                                    <p:anim calcmode="lin" valueType="num">
                                      <p:cBhvr>
                                        <p:cTn id="110" dur="500" fill="hold"/>
                                        <p:tgtEl>
                                          <p:spTgt spid="276"/>
                                        </p:tgtEl>
                                        <p:attrNameLst>
                                          <p:attrName>ppt_y</p:attrName>
                                        </p:attrNameLst>
                                      </p:cBhvr>
                                      <p:tavLst>
                                        <p:tav tm="0">
                                          <p:val>
                                            <p:fltVal val="0.5"/>
                                          </p:val>
                                        </p:tav>
                                        <p:tav tm="100000">
                                          <p:val>
                                            <p:strVal val="#ppt_y"/>
                                          </p:val>
                                        </p:tav>
                                      </p:tavLst>
                                    </p:anim>
                                  </p:childTnLst>
                                </p:cTn>
                              </p:par>
                            </p:childTnLst>
                          </p:cTn>
                        </p:par>
                        <p:par>
                          <p:cTn id="111" fill="hold">
                            <p:stCondLst>
                              <p:cond delay="6250"/>
                            </p:stCondLst>
                            <p:childTnLst>
                              <p:par>
                                <p:cTn id="112" presetID="53" presetClass="entr" presetSubtype="528" fill="hold" grpId="0" nodeType="afterEffect">
                                  <p:stCondLst>
                                    <p:cond delay="0"/>
                                  </p:stCondLst>
                                  <p:childTnLst>
                                    <p:set>
                                      <p:cBhvr>
                                        <p:cTn id="113" dur="1" fill="hold">
                                          <p:stCondLst>
                                            <p:cond delay="0"/>
                                          </p:stCondLst>
                                        </p:cTn>
                                        <p:tgtEl>
                                          <p:spTgt spid="302"/>
                                        </p:tgtEl>
                                        <p:attrNameLst>
                                          <p:attrName>style.visibility</p:attrName>
                                        </p:attrNameLst>
                                      </p:cBhvr>
                                      <p:to>
                                        <p:strVal val="visible"/>
                                      </p:to>
                                    </p:set>
                                    <p:anim calcmode="lin" valueType="num">
                                      <p:cBhvr>
                                        <p:cTn id="114" dur="500" fill="hold"/>
                                        <p:tgtEl>
                                          <p:spTgt spid="302"/>
                                        </p:tgtEl>
                                        <p:attrNameLst>
                                          <p:attrName>ppt_w</p:attrName>
                                        </p:attrNameLst>
                                      </p:cBhvr>
                                      <p:tavLst>
                                        <p:tav tm="0">
                                          <p:val>
                                            <p:fltVal val="0"/>
                                          </p:val>
                                        </p:tav>
                                        <p:tav tm="100000">
                                          <p:val>
                                            <p:strVal val="#ppt_w"/>
                                          </p:val>
                                        </p:tav>
                                      </p:tavLst>
                                    </p:anim>
                                    <p:anim calcmode="lin" valueType="num">
                                      <p:cBhvr>
                                        <p:cTn id="115" dur="500" fill="hold"/>
                                        <p:tgtEl>
                                          <p:spTgt spid="302"/>
                                        </p:tgtEl>
                                        <p:attrNameLst>
                                          <p:attrName>ppt_h</p:attrName>
                                        </p:attrNameLst>
                                      </p:cBhvr>
                                      <p:tavLst>
                                        <p:tav tm="0">
                                          <p:val>
                                            <p:fltVal val="0"/>
                                          </p:val>
                                        </p:tav>
                                        <p:tav tm="100000">
                                          <p:val>
                                            <p:strVal val="#ppt_h"/>
                                          </p:val>
                                        </p:tav>
                                      </p:tavLst>
                                    </p:anim>
                                    <p:animEffect transition="in" filter="fade">
                                      <p:cBhvr>
                                        <p:cTn id="116" dur="500"/>
                                        <p:tgtEl>
                                          <p:spTgt spid="302"/>
                                        </p:tgtEl>
                                      </p:cBhvr>
                                    </p:animEffect>
                                    <p:anim calcmode="lin" valueType="num">
                                      <p:cBhvr>
                                        <p:cTn id="117" dur="500" fill="hold"/>
                                        <p:tgtEl>
                                          <p:spTgt spid="302"/>
                                        </p:tgtEl>
                                        <p:attrNameLst>
                                          <p:attrName>ppt_x</p:attrName>
                                        </p:attrNameLst>
                                      </p:cBhvr>
                                      <p:tavLst>
                                        <p:tav tm="0">
                                          <p:val>
                                            <p:fltVal val="0.5"/>
                                          </p:val>
                                        </p:tav>
                                        <p:tav tm="100000">
                                          <p:val>
                                            <p:strVal val="#ppt_x"/>
                                          </p:val>
                                        </p:tav>
                                      </p:tavLst>
                                    </p:anim>
                                    <p:anim calcmode="lin" valueType="num">
                                      <p:cBhvr>
                                        <p:cTn id="118" dur="500" fill="hold"/>
                                        <p:tgtEl>
                                          <p:spTgt spid="302"/>
                                        </p:tgtEl>
                                        <p:attrNameLst>
                                          <p:attrName>ppt_y</p:attrName>
                                        </p:attrNameLst>
                                      </p:cBhvr>
                                      <p:tavLst>
                                        <p:tav tm="0">
                                          <p:val>
                                            <p:fltVal val="0.5"/>
                                          </p:val>
                                        </p:tav>
                                        <p:tav tm="100000">
                                          <p:val>
                                            <p:strVal val="#ppt_y"/>
                                          </p:val>
                                        </p:tav>
                                      </p:tavLst>
                                    </p:anim>
                                  </p:childTnLst>
                                </p:cTn>
                              </p:par>
                            </p:childTnLst>
                          </p:cTn>
                        </p:par>
                        <p:par>
                          <p:cTn id="119" fill="hold">
                            <p:stCondLst>
                              <p:cond delay="6750"/>
                            </p:stCondLst>
                            <p:childTnLst>
                              <p:par>
                                <p:cTn id="120" presetID="53" presetClass="entr" presetSubtype="528" fill="hold" nodeType="afterEffect">
                                  <p:stCondLst>
                                    <p:cond delay="0"/>
                                  </p:stCondLst>
                                  <p:childTnLst>
                                    <p:set>
                                      <p:cBhvr>
                                        <p:cTn id="121" dur="1" fill="hold">
                                          <p:stCondLst>
                                            <p:cond delay="0"/>
                                          </p:stCondLst>
                                        </p:cTn>
                                        <p:tgtEl>
                                          <p:spTgt spid="26"/>
                                        </p:tgtEl>
                                        <p:attrNameLst>
                                          <p:attrName>style.visibility</p:attrName>
                                        </p:attrNameLst>
                                      </p:cBhvr>
                                      <p:to>
                                        <p:strVal val="visible"/>
                                      </p:to>
                                    </p:set>
                                    <p:anim calcmode="lin" valueType="num">
                                      <p:cBhvr>
                                        <p:cTn id="122" dur="500" fill="hold"/>
                                        <p:tgtEl>
                                          <p:spTgt spid="26"/>
                                        </p:tgtEl>
                                        <p:attrNameLst>
                                          <p:attrName>ppt_w</p:attrName>
                                        </p:attrNameLst>
                                      </p:cBhvr>
                                      <p:tavLst>
                                        <p:tav tm="0">
                                          <p:val>
                                            <p:fltVal val="0"/>
                                          </p:val>
                                        </p:tav>
                                        <p:tav tm="100000">
                                          <p:val>
                                            <p:strVal val="#ppt_w"/>
                                          </p:val>
                                        </p:tav>
                                      </p:tavLst>
                                    </p:anim>
                                    <p:anim calcmode="lin" valueType="num">
                                      <p:cBhvr>
                                        <p:cTn id="123" dur="500" fill="hold"/>
                                        <p:tgtEl>
                                          <p:spTgt spid="26"/>
                                        </p:tgtEl>
                                        <p:attrNameLst>
                                          <p:attrName>ppt_h</p:attrName>
                                        </p:attrNameLst>
                                      </p:cBhvr>
                                      <p:tavLst>
                                        <p:tav tm="0">
                                          <p:val>
                                            <p:fltVal val="0"/>
                                          </p:val>
                                        </p:tav>
                                        <p:tav tm="100000">
                                          <p:val>
                                            <p:strVal val="#ppt_h"/>
                                          </p:val>
                                        </p:tav>
                                      </p:tavLst>
                                    </p:anim>
                                    <p:animEffect transition="in" filter="fade">
                                      <p:cBhvr>
                                        <p:cTn id="124" dur="500"/>
                                        <p:tgtEl>
                                          <p:spTgt spid="26"/>
                                        </p:tgtEl>
                                      </p:cBhvr>
                                    </p:animEffect>
                                    <p:anim calcmode="lin" valueType="num">
                                      <p:cBhvr>
                                        <p:cTn id="125" dur="500" fill="hold"/>
                                        <p:tgtEl>
                                          <p:spTgt spid="26"/>
                                        </p:tgtEl>
                                        <p:attrNameLst>
                                          <p:attrName>ppt_x</p:attrName>
                                        </p:attrNameLst>
                                      </p:cBhvr>
                                      <p:tavLst>
                                        <p:tav tm="0">
                                          <p:val>
                                            <p:fltVal val="0.5"/>
                                          </p:val>
                                        </p:tav>
                                        <p:tav tm="100000">
                                          <p:val>
                                            <p:strVal val="#ppt_x"/>
                                          </p:val>
                                        </p:tav>
                                      </p:tavLst>
                                    </p:anim>
                                    <p:anim calcmode="lin" valueType="num">
                                      <p:cBhvr>
                                        <p:cTn id="126" dur="500" fill="hold"/>
                                        <p:tgtEl>
                                          <p:spTgt spid="26"/>
                                        </p:tgtEl>
                                        <p:attrNameLst>
                                          <p:attrName>ppt_y</p:attrName>
                                        </p:attrNameLst>
                                      </p:cBhvr>
                                      <p:tavLst>
                                        <p:tav tm="0">
                                          <p:val>
                                            <p:fltVal val="0.5"/>
                                          </p:val>
                                        </p:tav>
                                        <p:tav tm="100000">
                                          <p:val>
                                            <p:strVal val="#ppt_y"/>
                                          </p:val>
                                        </p:tav>
                                      </p:tavLst>
                                    </p:anim>
                                  </p:childTnLst>
                                </p:cTn>
                              </p:par>
                            </p:childTnLst>
                          </p:cTn>
                        </p:par>
                        <p:par>
                          <p:cTn id="127" fill="hold">
                            <p:stCondLst>
                              <p:cond delay="7250"/>
                            </p:stCondLst>
                            <p:childTnLst>
                              <p:par>
                                <p:cTn id="128" presetID="53" presetClass="entr" presetSubtype="528" fill="hold" grpId="0" nodeType="afterEffect">
                                  <p:stCondLst>
                                    <p:cond delay="0"/>
                                  </p:stCondLst>
                                  <p:childTnLst>
                                    <p:set>
                                      <p:cBhvr>
                                        <p:cTn id="129" dur="1" fill="hold">
                                          <p:stCondLst>
                                            <p:cond delay="0"/>
                                          </p:stCondLst>
                                        </p:cTn>
                                        <p:tgtEl>
                                          <p:spTgt spid="250"/>
                                        </p:tgtEl>
                                        <p:attrNameLst>
                                          <p:attrName>style.visibility</p:attrName>
                                        </p:attrNameLst>
                                      </p:cBhvr>
                                      <p:to>
                                        <p:strVal val="visible"/>
                                      </p:to>
                                    </p:set>
                                    <p:anim calcmode="lin" valueType="num">
                                      <p:cBhvr>
                                        <p:cTn id="130" dur="500" fill="hold"/>
                                        <p:tgtEl>
                                          <p:spTgt spid="250"/>
                                        </p:tgtEl>
                                        <p:attrNameLst>
                                          <p:attrName>ppt_w</p:attrName>
                                        </p:attrNameLst>
                                      </p:cBhvr>
                                      <p:tavLst>
                                        <p:tav tm="0">
                                          <p:val>
                                            <p:fltVal val="0"/>
                                          </p:val>
                                        </p:tav>
                                        <p:tav tm="100000">
                                          <p:val>
                                            <p:strVal val="#ppt_w"/>
                                          </p:val>
                                        </p:tav>
                                      </p:tavLst>
                                    </p:anim>
                                    <p:anim calcmode="lin" valueType="num">
                                      <p:cBhvr>
                                        <p:cTn id="131" dur="500" fill="hold"/>
                                        <p:tgtEl>
                                          <p:spTgt spid="250"/>
                                        </p:tgtEl>
                                        <p:attrNameLst>
                                          <p:attrName>ppt_h</p:attrName>
                                        </p:attrNameLst>
                                      </p:cBhvr>
                                      <p:tavLst>
                                        <p:tav tm="0">
                                          <p:val>
                                            <p:fltVal val="0"/>
                                          </p:val>
                                        </p:tav>
                                        <p:tav tm="100000">
                                          <p:val>
                                            <p:strVal val="#ppt_h"/>
                                          </p:val>
                                        </p:tav>
                                      </p:tavLst>
                                    </p:anim>
                                    <p:animEffect transition="in" filter="fade">
                                      <p:cBhvr>
                                        <p:cTn id="132" dur="500"/>
                                        <p:tgtEl>
                                          <p:spTgt spid="250"/>
                                        </p:tgtEl>
                                      </p:cBhvr>
                                    </p:animEffect>
                                    <p:anim calcmode="lin" valueType="num">
                                      <p:cBhvr>
                                        <p:cTn id="133" dur="500" fill="hold"/>
                                        <p:tgtEl>
                                          <p:spTgt spid="250"/>
                                        </p:tgtEl>
                                        <p:attrNameLst>
                                          <p:attrName>ppt_x</p:attrName>
                                        </p:attrNameLst>
                                      </p:cBhvr>
                                      <p:tavLst>
                                        <p:tav tm="0">
                                          <p:val>
                                            <p:fltVal val="0.5"/>
                                          </p:val>
                                        </p:tav>
                                        <p:tav tm="100000">
                                          <p:val>
                                            <p:strVal val="#ppt_x"/>
                                          </p:val>
                                        </p:tav>
                                      </p:tavLst>
                                    </p:anim>
                                    <p:anim calcmode="lin" valueType="num">
                                      <p:cBhvr>
                                        <p:cTn id="134" dur="500" fill="hold"/>
                                        <p:tgtEl>
                                          <p:spTgt spid="250"/>
                                        </p:tgtEl>
                                        <p:attrNameLst>
                                          <p:attrName>ppt_y</p:attrName>
                                        </p:attrNameLst>
                                      </p:cBhvr>
                                      <p:tavLst>
                                        <p:tav tm="0">
                                          <p:val>
                                            <p:fltVal val="0.5"/>
                                          </p:val>
                                        </p:tav>
                                        <p:tav tm="100000">
                                          <p:val>
                                            <p:strVal val="#ppt_y"/>
                                          </p:val>
                                        </p:tav>
                                      </p:tavLst>
                                    </p:anim>
                                  </p:childTnLst>
                                </p:cTn>
                              </p:par>
                            </p:childTnLst>
                          </p:cTn>
                        </p:par>
                        <p:par>
                          <p:cTn id="135" fill="hold">
                            <p:stCondLst>
                              <p:cond delay="7750"/>
                            </p:stCondLst>
                            <p:childTnLst>
                              <p:par>
                                <p:cTn id="136" presetID="53" presetClass="entr" presetSubtype="528" fill="hold" grpId="0" nodeType="afterEffect">
                                  <p:stCondLst>
                                    <p:cond delay="0"/>
                                  </p:stCondLst>
                                  <p:childTnLst>
                                    <p:set>
                                      <p:cBhvr>
                                        <p:cTn id="137" dur="1" fill="hold">
                                          <p:stCondLst>
                                            <p:cond delay="0"/>
                                          </p:stCondLst>
                                        </p:cTn>
                                        <p:tgtEl>
                                          <p:spTgt spid="306"/>
                                        </p:tgtEl>
                                        <p:attrNameLst>
                                          <p:attrName>style.visibility</p:attrName>
                                        </p:attrNameLst>
                                      </p:cBhvr>
                                      <p:to>
                                        <p:strVal val="visible"/>
                                      </p:to>
                                    </p:set>
                                    <p:anim calcmode="lin" valueType="num">
                                      <p:cBhvr>
                                        <p:cTn id="138" dur="500" fill="hold"/>
                                        <p:tgtEl>
                                          <p:spTgt spid="306"/>
                                        </p:tgtEl>
                                        <p:attrNameLst>
                                          <p:attrName>ppt_w</p:attrName>
                                        </p:attrNameLst>
                                      </p:cBhvr>
                                      <p:tavLst>
                                        <p:tav tm="0">
                                          <p:val>
                                            <p:fltVal val="0"/>
                                          </p:val>
                                        </p:tav>
                                        <p:tav tm="100000">
                                          <p:val>
                                            <p:strVal val="#ppt_w"/>
                                          </p:val>
                                        </p:tav>
                                      </p:tavLst>
                                    </p:anim>
                                    <p:anim calcmode="lin" valueType="num">
                                      <p:cBhvr>
                                        <p:cTn id="139" dur="500" fill="hold"/>
                                        <p:tgtEl>
                                          <p:spTgt spid="306"/>
                                        </p:tgtEl>
                                        <p:attrNameLst>
                                          <p:attrName>ppt_h</p:attrName>
                                        </p:attrNameLst>
                                      </p:cBhvr>
                                      <p:tavLst>
                                        <p:tav tm="0">
                                          <p:val>
                                            <p:fltVal val="0"/>
                                          </p:val>
                                        </p:tav>
                                        <p:tav tm="100000">
                                          <p:val>
                                            <p:strVal val="#ppt_h"/>
                                          </p:val>
                                        </p:tav>
                                      </p:tavLst>
                                    </p:anim>
                                    <p:animEffect transition="in" filter="fade">
                                      <p:cBhvr>
                                        <p:cTn id="140" dur="500"/>
                                        <p:tgtEl>
                                          <p:spTgt spid="306"/>
                                        </p:tgtEl>
                                      </p:cBhvr>
                                    </p:animEffect>
                                    <p:anim calcmode="lin" valueType="num">
                                      <p:cBhvr>
                                        <p:cTn id="141" dur="500" fill="hold"/>
                                        <p:tgtEl>
                                          <p:spTgt spid="306"/>
                                        </p:tgtEl>
                                        <p:attrNameLst>
                                          <p:attrName>ppt_x</p:attrName>
                                        </p:attrNameLst>
                                      </p:cBhvr>
                                      <p:tavLst>
                                        <p:tav tm="0">
                                          <p:val>
                                            <p:fltVal val="0.5"/>
                                          </p:val>
                                        </p:tav>
                                        <p:tav tm="100000">
                                          <p:val>
                                            <p:strVal val="#ppt_x"/>
                                          </p:val>
                                        </p:tav>
                                      </p:tavLst>
                                    </p:anim>
                                    <p:anim calcmode="lin" valueType="num">
                                      <p:cBhvr>
                                        <p:cTn id="142" dur="500" fill="hold"/>
                                        <p:tgtEl>
                                          <p:spTgt spid="306"/>
                                        </p:tgtEl>
                                        <p:attrNameLst>
                                          <p:attrName>ppt_y</p:attrName>
                                        </p:attrNameLst>
                                      </p:cBhvr>
                                      <p:tavLst>
                                        <p:tav tm="0">
                                          <p:val>
                                            <p:fltVal val="0.5"/>
                                          </p:val>
                                        </p:tav>
                                        <p:tav tm="100000">
                                          <p:val>
                                            <p:strVal val="#ppt_y"/>
                                          </p:val>
                                        </p:tav>
                                      </p:tavLst>
                                    </p:anim>
                                  </p:childTnLst>
                                </p:cTn>
                              </p:par>
                            </p:childTnLst>
                          </p:cTn>
                        </p:par>
                        <p:par>
                          <p:cTn id="143" fill="hold">
                            <p:stCondLst>
                              <p:cond delay="8250"/>
                            </p:stCondLst>
                            <p:childTnLst>
                              <p:par>
                                <p:cTn id="144" presetID="53" presetClass="entr" presetSubtype="528" fill="hold" nodeType="afterEffect">
                                  <p:stCondLst>
                                    <p:cond delay="0"/>
                                  </p:stCondLst>
                                  <p:childTnLst>
                                    <p:set>
                                      <p:cBhvr>
                                        <p:cTn id="145" dur="1" fill="hold">
                                          <p:stCondLst>
                                            <p:cond delay="0"/>
                                          </p:stCondLst>
                                        </p:cTn>
                                        <p:tgtEl>
                                          <p:spTgt spid="23"/>
                                        </p:tgtEl>
                                        <p:attrNameLst>
                                          <p:attrName>style.visibility</p:attrName>
                                        </p:attrNameLst>
                                      </p:cBhvr>
                                      <p:to>
                                        <p:strVal val="visible"/>
                                      </p:to>
                                    </p:set>
                                    <p:anim calcmode="lin" valueType="num">
                                      <p:cBhvr>
                                        <p:cTn id="146" dur="500" fill="hold"/>
                                        <p:tgtEl>
                                          <p:spTgt spid="23"/>
                                        </p:tgtEl>
                                        <p:attrNameLst>
                                          <p:attrName>ppt_w</p:attrName>
                                        </p:attrNameLst>
                                      </p:cBhvr>
                                      <p:tavLst>
                                        <p:tav tm="0">
                                          <p:val>
                                            <p:fltVal val="0"/>
                                          </p:val>
                                        </p:tav>
                                        <p:tav tm="100000">
                                          <p:val>
                                            <p:strVal val="#ppt_w"/>
                                          </p:val>
                                        </p:tav>
                                      </p:tavLst>
                                    </p:anim>
                                    <p:anim calcmode="lin" valueType="num">
                                      <p:cBhvr>
                                        <p:cTn id="147" dur="500" fill="hold"/>
                                        <p:tgtEl>
                                          <p:spTgt spid="23"/>
                                        </p:tgtEl>
                                        <p:attrNameLst>
                                          <p:attrName>ppt_h</p:attrName>
                                        </p:attrNameLst>
                                      </p:cBhvr>
                                      <p:tavLst>
                                        <p:tav tm="0">
                                          <p:val>
                                            <p:fltVal val="0"/>
                                          </p:val>
                                        </p:tav>
                                        <p:tav tm="100000">
                                          <p:val>
                                            <p:strVal val="#ppt_h"/>
                                          </p:val>
                                        </p:tav>
                                      </p:tavLst>
                                    </p:anim>
                                    <p:animEffect transition="in" filter="fade">
                                      <p:cBhvr>
                                        <p:cTn id="148" dur="500"/>
                                        <p:tgtEl>
                                          <p:spTgt spid="23"/>
                                        </p:tgtEl>
                                      </p:cBhvr>
                                    </p:animEffect>
                                    <p:anim calcmode="lin" valueType="num">
                                      <p:cBhvr>
                                        <p:cTn id="149" dur="500" fill="hold"/>
                                        <p:tgtEl>
                                          <p:spTgt spid="23"/>
                                        </p:tgtEl>
                                        <p:attrNameLst>
                                          <p:attrName>ppt_x</p:attrName>
                                        </p:attrNameLst>
                                      </p:cBhvr>
                                      <p:tavLst>
                                        <p:tav tm="0">
                                          <p:val>
                                            <p:fltVal val="0.5"/>
                                          </p:val>
                                        </p:tav>
                                        <p:tav tm="100000">
                                          <p:val>
                                            <p:strVal val="#ppt_x"/>
                                          </p:val>
                                        </p:tav>
                                      </p:tavLst>
                                    </p:anim>
                                    <p:anim calcmode="lin" valueType="num">
                                      <p:cBhvr>
                                        <p:cTn id="150" dur="500" fill="hold"/>
                                        <p:tgtEl>
                                          <p:spTgt spid="23"/>
                                        </p:tgtEl>
                                        <p:attrNameLst>
                                          <p:attrName>ppt_y</p:attrName>
                                        </p:attrNameLst>
                                      </p:cBhvr>
                                      <p:tavLst>
                                        <p:tav tm="0">
                                          <p:val>
                                            <p:fltVal val="0.5"/>
                                          </p:val>
                                        </p:tav>
                                        <p:tav tm="100000">
                                          <p:val>
                                            <p:strVal val="#ppt_y"/>
                                          </p:val>
                                        </p:tav>
                                      </p:tavLst>
                                    </p:anim>
                                  </p:childTnLst>
                                </p:cTn>
                              </p:par>
                            </p:childTnLst>
                          </p:cTn>
                        </p:par>
                        <p:par>
                          <p:cTn id="151" fill="hold">
                            <p:stCondLst>
                              <p:cond delay="8750"/>
                            </p:stCondLst>
                            <p:childTnLst>
                              <p:par>
                                <p:cTn id="152" presetID="53" presetClass="entr" presetSubtype="528" fill="hold" grpId="0" nodeType="afterEffect">
                                  <p:stCondLst>
                                    <p:cond delay="0"/>
                                  </p:stCondLst>
                                  <p:childTnLst>
                                    <p:set>
                                      <p:cBhvr>
                                        <p:cTn id="153" dur="1" fill="hold">
                                          <p:stCondLst>
                                            <p:cond delay="0"/>
                                          </p:stCondLst>
                                        </p:cTn>
                                        <p:tgtEl>
                                          <p:spTgt spid="224"/>
                                        </p:tgtEl>
                                        <p:attrNameLst>
                                          <p:attrName>style.visibility</p:attrName>
                                        </p:attrNameLst>
                                      </p:cBhvr>
                                      <p:to>
                                        <p:strVal val="visible"/>
                                      </p:to>
                                    </p:set>
                                    <p:anim calcmode="lin" valueType="num">
                                      <p:cBhvr>
                                        <p:cTn id="154" dur="500" fill="hold"/>
                                        <p:tgtEl>
                                          <p:spTgt spid="224"/>
                                        </p:tgtEl>
                                        <p:attrNameLst>
                                          <p:attrName>ppt_w</p:attrName>
                                        </p:attrNameLst>
                                      </p:cBhvr>
                                      <p:tavLst>
                                        <p:tav tm="0">
                                          <p:val>
                                            <p:fltVal val="0"/>
                                          </p:val>
                                        </p:tav>
                                        <p:tav tm="100000">
                                          <p:val>
                                            <p:strVal val="#ppt_w"/>
                                          </p:val>
                                        </p:tav>
                                      </p:tavLst>
                                    </p:anim>
                                    <p:anim calcmode="lin" valueType="num">
                                      <p:cBhvr>
                                        <p:cTn id="155" dur="500" fill="hold"/>
                                        <p:tgtEl>
                                          <p:spTgt spid="224"/>
                                        </p:tgtEl>
                                        <p:attrNameLst>
                                          <p:attrName>ppt_h</p:attrName>
                                        </p:attrNameLst>
                                      </p:cBhvr>
                                      <p:tavLst>
                                        <p:tav tm="0">
                                          <p:val>
                                            <p:fltVal val="0"/>
                                          </p:val>
                                        </p:tav>
                                        <p:tav tm="100000">
                                          <p:val>
                                            <p:strVal val="#ppt_h"/>
                                          </p:val>
                                        </p:tav>
                                      </p:tavLst>
                                    </p:anim>
                                    <p:animEffect transition="in" filter="fade">
                                      <p:cBhvr>
                                        <p:cTn id="156" dur="500"/>
                                        <p:tgtEl>
                                          <p:spTgt spid="224"/>
                                        </p:tgtEl>
                                      </p:cBhvr>
                                    </p:animEffect>
                                    <p:anim calcmode="lin" valueType="num">
                                      <p:cBhvr>
                                        <p:cTn id="157" dur="500" fill="hold"/>
                                        <p:tgtEl>
                                          <p:spTgt spid="224"/>
                                        </p:tgtEl>
                                        <p:attrNameLst>
                                          <p:attrName>ppt_x</p:attrName>
                                        </p:attrNameLst>
                                      </p:cBhvr>
                                      <p:tavLst>
                                        <p:tav tm="0">
                                          <p:val>
                                            <p:fltVal val="0.5"/>
                                          </p:val>
                                        </p:tav>
                                        <p:tav tm="100000">
                                          <p:val>
                                            <p:strVal val="#ppt_x"/>
                                          </p:val>
                                        </p:tav>
                                      </p:tavLst>
                                    </p:anim>
                                    <p:anim calcmode="lin" valueType="num">
                                      <p:cBhvr>
                                        <p:cTn id="158" dur="500" fill="hold"/>
                                        <p:tgtEl>
                                          <p:spTgt spid="224"/>
                                        </p:tgtEl>
                                        <p:attrNameLst>
                                          <p:attrName>ppt_y</p:attrName>
                                        </p:attrNameLst>
                                      </p:cBhvr>
                                      <p:tavLst>
                                        <p:tav tm="0">
                                          <p:val>
                                            <p:fltVal val="0.5"/>
                                          </p:val>
                                        </p:tav>
                                        <p:tav tm="100000">
                                          <p:val>
                                            <p:strVal val="#ppt_y"/>
                                          </p:val>
                                        </p:tav>
                                      </p:tavLst>
                                    </p:anim>
                                  </p:childTnLst>
                                </p:cTn>
                              </p:par>
                            </p:childTnLst>
                          </p:cTn>
                        </p:par>
                        <p:par>
                          <p:cTn id="159" fill="hold">
                            <p:stCondLst>
                              <p:cond delay="9250"/>
                            </p:stCondLst>
                            <p:childTnLst>
                              <p:par>
                                <p:cTn id="160" presetID="53" presetClass="entr" presetSubtype="528" fill="hold" grpId="0" nodeType="afterEffect">
                                  <p:stCondLst>
                                    <p:cond delay="0"/>
                                  </p:stCondLst>
                                  <p:childTnLst>
                                    <p:set>
                                      <p:cBhvr>
                                        <p:cTn id="161" dur="1" fill="hold">
                                          <p:stCondLst>
                                            <p:cond delay="0"/>
                                          </p:stCondLst>
                                        </p:cTn>
                                        <p:tgtEl>
                                          <p:spTgt spid="307"/>
                                        </p:tgtEl>
                                        <p:attrNameLst>
                                          <p:attrName>style.visibility</p:attrName>
                                        </p:attrNameLst>
                                      </p:cBhvr>
                                      <p:to>
                                        <p:strVal val="visible"/>
                                      </p:to>
                                    </p:set>
                                    <p:anim calcmode="lin" valueType="num">
                                      <p:cBhvr>
                                        <p:cTn id="162" dur="500" fill="hold"/>
                                        <p:tgtEl>
                                          <p:spTgt spid="307"/>
                                        </p:tgtEl>
                                        <p:attrNameLst>
                                          <p:attrName>ppt_w</p:attrName>
                                        </p:attrNameLst>
                                      </p:cBhvr>
                                      <p:tavLst>
                                        <p:tav tm="0">
                                          <p:val>
                                            <p:fltVal val="0"/>
                                          </p:val>
                                        </p:tav>
                                        <p:tav tm="100000">
                                          <p:val>
                                            <p:strVal val="#ppt_w"/>
                                          </p:val>
                                        </p:tav>
                                      </p:tavLst>
                                    </p:anim>
                                    <p:anim calcmode="lin" valueType="num">
                                      <p:cBhvr>
                                        <p:cTn id="163" dur="500" fill="hold"/>
                                        <p:tgtEl>
                                          <p:spTgt spid="307"/>
                                        </p:tgtEl>
                                        <p:attrNameLst>
                                          <p:attrName>ppt_h</p:attrName>
                                        </p:attrNameLst>
                                      </p:cBhvr>
                                      <p:tavLst>
                                        <p:tav tm="0">
                                          <p:val>
                                            <p:fltVal val="0"/>
                                          </p:val>
                                        </p:tav>
                                        <p:tav tm="100000">
                                          <p:val>
                                            <p:strVal val="#ppt_h"/>
                                          </p:val>
                                        </p:tav>
                                      </p:tavLst>
                                    </p:anim>
                                    <p:animEffect transition="in" filter="fade">
                                      <p:cBhvr>
                                        <p:cTn id="164" dur="500"/>
                                        <p:tgtEl>
                                          <p:spTgt spid="307"/>
                                        </p:tgtEl>
                                      </p:cBhvr>
                                    </p:animEffect>
                                    <p:anim calcmode="lin" valueType="num">
                                      <p:cBhvr>
                                        <p:cTn id="165" dur="500" fill="hold"/>
                                        <p:tgtEl>
                                          <p:spTgt spid="307"/>
                                        </p:tgtEl>
                                        <p:attrNameLst>
                                          <p:attrName>ppt_x</p:attrName>
                                        </p:attrNameLst>
                                      </p:cBhvr>
                                      <p:tavLst>
                                        <p:tav tm="0">
                                          <p:val>
                                            <p:fltVal val="0.5"/>
                                          </p:val>
                                        </p:tav>
                                        <p:tav tm="100000">
                                          <p:val>
                                            <p:strVal val="#ppt_x"/>
                                          </p:val>
                                        </p:tav>
                                      </p:tavLst>
                                    </p:anim>
                                    <p:anim calcmode="lin" valueType="num">
                                      <p:cBhvr>
                                        <p:cTn id="166" dur="500" fill="hold"/>
                                        <p:tgtEl>
                                          <p:spTgt spid="307"/>
                                        </p:tgtEl>
                                        <p:attrNameLst>
                                          <p:attrName>ppt_y</p:attrName>
                                        </p:attrNameLst>
                                      </p:cBhvr>
                                      <p:tavLst>
                                        <p:tav tm="0">
                                          <p:val>
                                            <p:fltVal val="0.5"/>
                                          </p:val>
                                        </p:tav>
                                        <p:tav tm="100000">
                                          <p:val>
                                            <p:strVal val="#ppt_y"/>
                                          </p:val>
                                        </p:tav>
                                      </p:tavLst>
                                    </p:anim>
                                  </p:childTnLst>
                                </p:cTn>
                              </p:par>
                            </p:childTnLst>
                          </p:cTn>
                        </p:par>
                        <p:par>
                          <p:cTn id="167" fill="hold">
                            <p:stCondLst>
                              <p:cond delay="9750"/>
                            </p:stCondLst>
                            <p:childTnLst>
                              <p:par>
                                <p:cTn id="168" presetID="53" presetClass="entr" presetSubtype="528" fill="hold" nodeType="afterEffect">
                                  <p:stCondLst>
                                    <p:cond delay="0"/>
                                  </p:stCondLst>
                                  <p:childTnLst>
                                    <p:set>
                                      <p:cBhvr>
                                        <p:cTn id="169" dur="1" fill="hold">
                                          <p:stCondLst>
                                            <p:cond delay="0"/>
                                          </p:stCondLst>
                                        </p:cTn>
                                        <p:tgtEl>
                                          <p:spTgt spid="22"/>
                                        </p:tgtEl>
                                        <p:attrNameLst>
                                          <p:attrName>style.visibility</p:attrName>
                                        </p:attrNameLst>
                                      </p:cBhvr>
                                      <p:to>
                                        <p:strVal val="visible"/>
                                      </p:to>
                                    </p:set>
                                    <p:anim calcmode="lin" valueType="num">
                                      <p:cBhvr>
                                        <p:cTn id="170" dur="500" fill="hold"/>
                                        <p:tgtEl>
                                          <p:spTgt spid="22"/>
                                        </p:tgtEl>
                                        <p:attrNameLst>
                                          <p:attrName>ppt_w</p:attrName>
                                        </p:attrNameLst>
                                      </p:cBhvr>
                                      <p:tavLst>
                                        <p:tav tm="0">
                                          <p:val>
                                            <p:fltVal val="0"/>
                                          </p:val>
                                        </p:tav>
                                        <p:tav tm="100000">
                                          <p:val>
                                            <p:strVal val="#ppt_w"/>
                                          </p:val>
                                        </p:tav>
                                      </p:tavLst>
                                    </p:anim>
                                    <p:anim calcmode="lin" valueType="num">
                                      <p:cBhvr>
                                        <p:cTn id="171" dur="500" fill="hold"/>
                                        <p:tgtEl>
                                          <p:spTgt spid="22"/>
                                        </p:tgtEl>
                                        <p:attrNameLst>
                                          <p:attrName>ppt_h</p:attrName>
                                        </p:attrNameLst>
                                      </p:cBhvr>
                                      <p:tavLst>
                                        <p:tav tm="0">
                                          <p:val>
                                            <p:fltVal val="0"/>
                                          </p:val>
                                        </p:tav>
                                        <p:tav tm="100000">
                                          <p:val>
                                            <p:strVal val="#ppt_h"/>
                                          </p:val>
                                        </p:tav>
                                      </p:tavLst>
                                    </p:anim>
                                    <p:animEffect transition="in" filter="fade">
                                      <p:cBhvr>
                                        <p:cTn id="172" dur="500"/>
                                        <p:tgtEl>
                                          <p:spTgt spid="22"/>
                                        </p:tgtEl>
                                      </p:cBhvr>
                                    </p:animEffect>
                                    <p:anim calcmode="lin" valueType="num">
                                      <p:cBhvr>
                                        <p:cTn id="173" dur="500" fill="hold"/>
                                        <p:tgtEl>
                                          <p:spTgt spid="22"/>
                                        </p:tgtEl>
                                        <p:attrNameLst>
                                          <p:attrName>ppt_x</p:attrName>
                                        </p:attrNameLst>
                                      </p:cBhvr>
                                      <p:tavLst>
                                        <p:tav tm="0">
                                          <p:val>
                                            <p:fltVal val="0.5"/>
                                          </p:val>
                                        </p:tav>
                                        <p:tav tm="100000">
                                          <p:val>
                                            <p:strVal val="#ppt_x"/>
                                          </p:val>
                                        </p:tav>
                                      </p:tavLst>
                                    </p:anim>
                                    <p:anim calcmode="lin" valueType="num">
                                      <p:cBhvr>
                                        <p:cTn id="174" dur="500" fill="hold"/>
                                        <p:tgtEl>
                                          <p:spTgt spid="22"/>
                                        </p:tgtEl>
                                        <p:attrNameLst>
                                          <p:attrName>ppt_y</p:attrName>
                                        </p:attrNameLst>
                                      </p:cBhvr>
                                      <p:tavLst>
                                        <p:tav tm="0">
                                          <p:val>
                                            <p:fltVal val="0.5"/>
                                          </p:val>
                                        </p:tav>
                                        <p:tav tm="100000">
                                          <p:val>
                                            <p:strVal val="#ppt_y"/>
                                          </p:val>
                                        </p:tav>
                                      </p:tavLst>
                                    </p:anim>
                                  </p:childTnLst>
                                </p:cTn>
                              </p:par>
                            </p:childTnLst>
                          </p:cTn>
                        </p:par>
                        <p:par>
                          <p:cTn id="175" fill="hold">
                            <p:stCondLst>
                              <p:cond delay="10250"/>
                            </p:stCondLst>
                            <p:childTnLst>
                              <p:par>
                                <p:cTn id="176" presetID="53" presetClass="entr" presetSubtype="528" fill="hold" grpId="0" nodeType="afterEffect">
                                  <p:stCondLst>
                                    <p:cond delay="0"/>
                                  </p:stCondLst>
                                  <p:childTnLst>
                                    <p:set>
                                      <p:cBhvr>
                                        <p:cTn id="177" dur="1" fill="hold">
                                          <p:stCondLst>
                                            <p:cond delay="0"/>
                                          </p:stCondLst>
                                        </p:cTn>
                                        <p:tgtEl>
                                          <p:spTgt spid="198"/>
                                        </p:tgtEl>
                                        <p:attrNameLst>
                                          <p:attrName>style.visibility</p:attrName>
                                        </p:attrNameLst>
                                      </p:cBhvr>
                                      <p:to>
                                        <p:strVal val="visible"/>
                                      </p:to>
                                    </p:set>
                                    <p:anim calcmode="lin" valueType="num">
                                      <p:cBhvr>
                                        <p:cTn id="178" dur="500" fill="hold"/>
                                        <p:tgtEl>
                                          <p:spTgt spid="198"/>
                                        </p:tgtEl>
                                        <p:attrNameLst>
                                          <p:attrName>ppt_w</p:attrName>
                                        </p:attrNameLst>
                                      </p:cBhvr>
                                      <p:tavLst>
                                        <p:tav tm="0">
                                          <p:val>
                                            <p:fltVal val="0"/>
                                          </p:val>
                                        </p:tav>
                                        <p:tav tm="100000">
                                          <p:val>
                                            <p:strVal val="#ppt_w"/>
                                          </p:val>
                                        </p:tav>
                                      </p:tavLst>
                                    </p:anim>
                                    <p:anim calcmode="lin" valueType="num">
                                      <p:cBhvr>
                                        <p:cTn id="179" dur="500" fill="hold"/>
                                        <p:tgtEl>
                                          <p:spTgt spid="198"/>
                                        </p:tgtEl>
                                        <p:attrNameLst>
                                          <p:attrName>ppt_h</p:attrName>
                                        </p:attrNameLst>
                                      </p:cBhvr>
                                      <p:tavLst>
                                        <p:tav tm="0">
                                          <p:val>
                                            <p:fltVal val="0"/>
                                          </p:val>
                                        </p:tav>
                                        <p:tav tm="100000">
                                          <p:val>
                                            <p:strVal val="#ppt_h"/>
                                          </p:val>
                                        </p:tav>
                                      </p:tavLst>
                                    </p:anim>
                                    <p:animEffect transition="in" filter="fade">
                                      <p:cBhvr>
                                        <p:cTn id="180" dur="500"/>
                                        <p:tgtEl>
                                          <p:spTgt spid="198"/>
                                        </p:tgtEl>
                                      </p:cBhvr>
                                    </p:animEffect>
                                    <p:anim calcmode="lin" valueType="num">
                                      <p:cBhvr>
                                        <p:cTn id="181" dur="500" fill="hold"/>
                                        <p:tgtEl>
                                          <p:spTgt spid="198"/>
                                        </p:tgtEl>
                                        <p:attrNameLst>
                                          <p:attrName>ppt_x</p:attrName>
                                        </p:attrNameLst>
                                      </p:cBhvr>
                                      <p:tavLst>
                                        <p:tav tm="0">
                                          <p:val>
                                            <p:fltVal val="0.5"/>
                                          </p:val>
                                        </p:tav>
                                        <p:tav tm="100000">
                                          <p:val>
                                            <p:strVal val="#ppt_x"/>
                                          </p:val>
                                        </p:tav>
                                      </p:tavLst>
                                    </p:anim>
                                    <p:anim calcmode="lin" valueType="num">
                                      <p:cBhvr>
                                        <p:cTn id="182" dur="500" fill="hold"/>
                                        <p:tgtEl>
                                          <p:spTgt spid="19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67" grpId="0"/>
      <p:bldP spid="172" grpId="0"/>
      <p:bldP spid="198" grpId="0"/>
      <p:bldP spid="224" grpId="0"/>
      <p:bldP spid="250" grpId="0"/>
      <p:bldP spid="276" grpId="0"/>
      <p:bldP spid="301" grpId="0" animBg="1"/>
      <p:bldP spid="302" grpId="0" animBg="1"/>
      <p:bldP spid="304" grpId="0" animBg="1"/>
      <p:bldP spid="305" grpId="0" animBg="1"/>
      <p:bldP spid="306" grpId="0" animBg="1"/>
      <p:bldP spid="307" grpId="0" animBg="1"/>
      <p:bldP spid="2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20" name="Down Arrow 19"/>
          <p:cNvSpPr/>
          <p:nvPr/>
        </p:nvSpPr>
        <p:spPr>
          <a:xfrm>
            <a:off x="8846843" y="1892814"/>
            <a:ext cx="2472192" cy="3302799"/>
          </a:xfrm>
          <a:prstGeom prst="downArrow">
            <a:avLst>
              <a:gd name="adj1" fmla="val 100000"/>
              <a:gd name="adj2" fmla="val 35829"/>
            </a:avLst>
          </a:prstGeom>
          <a:solidFill>
            <a:srgbClr val="D34132"/>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Down Arrow 26"/>
          <p:cNvSpPr/>
          <p:nvPr/>
        </p:nvSpPr>
        <p:spPr>
          <a:xfrm>
            <a:off x="3539659" y="1892814"/>
            <a:ext cx="2472192" cy="3302799"/>
          </a:xfrm>
          <a:prstGeom prst="downArrow">
            <a:avLst>
              <a:gd name="adj1" fmla="val 100000"/>
              <a:gd name="adj2" fmla="val 34695"/>
            </a:avLst>
          </a:prstGeom>
          <a:solidFill>
            <a:srgbClr val="189A8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Down Arrow 33"/>
          <p:cNvSpPr/>
          <p:nvPr/>
        </p:nvSpPr>
        <p:spPr>
          <a:xfrm>
            <a:off x="886068" y="1892814"/>
            <a:ext cx="2472192" cy="3302799"/>
          </a:xfrm>
          <a:prstGeom prst="downArrow">
            <a:avLst>
              <a:gd name="adj1" fmla="val 100000"/>
              <a:gd name="adj2" fmla="val 34128"/>
            </a:avLst>
          </a:prstGeom>
          <a:solidFill>
            <a:srgbClr val="34738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Flowchart: Off-page Connector 40"/>
          <p:cNvSpPr/>
          <p:nvPr/>
        </p:nvSpPr>
        <p:spPr>
          <a:xfrm>
            <a:off x="1599615" y="1486501"/>
            <a:ext cx="1045100" cy="1018007"/>
          </a:xfrm>
          <a:prstGeom prst="flowChartOffpageConnector">
            <a:avLst/>
          </a:prstGeom>
          <a:blipFill>
            <a:blip r:embed="rId4"/>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1"/>
              </a:solidFill>
              <a:latin typeface="FontAwesome" pitchFamily="2" charset="0"/>
            </a:endParaRPr>
          </a:p>
        </p:txBody>
      </p:sp>
      <p:sp>
        <p:nvSpPr>
          <p:cNvPr id="43" name="Flowchart: Off-page Connector 42"/>
          <p:cNvSpPr/>
          <p:nvPr/>
        </p:nvSpPr>
        <p:spPr>
          <a:xfrm>
            <a:off x="4231659" y="1486501"/>
            <a:ext cx="1045100" cy="1018007"/>
          </a:xfrm>
          <a:prstGeom prst="flowChartOffpageConnector">
            <a:avLst/>
          </a:prstGeom>
          <a:blipFill>
            <a:blip r:embed="rId5"/>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16" name="Down Arrow 15"/>
          <p:cNvSpPr/>
          <p:nvPr/>
        </p:nvSpPr>
        <p:spPr>
          <a:xfrm>
            <a:off x="6193251" y="1892814"/>
            <a:ext cx="2472192" cy="3302799"/>
          </a:xfrm>
          <a:prstGeom prst="downArrow">
            <a:avLst>
              <a:gd name="adj1" fmla="val 100000"/>
              <a:gd name="adj2" fmla="val 35829"/>
            </a:avLst>
          </a:prstGeom>
          <a:solidFill>
            <a:srgbClr val="EF9D2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8" name="Flowchart: Off-page Connector 17"/>
          <p:cNvSpPr/>
          <p:nvPr/>
        </p:nvSpPr>
        <p:spPr>
          <a:xfrm>
            <a:off x="6885251" y="1486501"/>
            <a:ext cx="1045100" cy="1018007"/>
          </a:xfrm>
          <a:prstGeom prst="flowChartOffpageConnector">
            <a:avLst/>
          </a:prstGeom>
          <a:blipFill>
            <a:blip r:embed="rId6"/>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4"/>
              </a:solidFill>
              <a:latin typeface="FontAwesome" pitchFamily="2" charset="0"/>
            </a:endParaRPr>
          </a:p>
        </p:txBody>
      </p:sp>
      <p:sp>
        <p:nvSpPr>
          <p:cNvPr id="21" name="Flowchart: Off-page Connector 20"/>
          <p:cNvSpPr/>
          <p:nvPr/>
        </p:nvSpPr>
        <p:spPr>
          <a:xfrm>
            <a:off x="9531201" y="1486501"/>
            <a:ext cx="1045100" cy="1018007"/>
          </a:xfrm>
          <a:prstGeom prst="flowChartOffpageConnector">
            <a:avLst/>
          </a:prstGeom>
          <a:blipFill>
            <a:blip r:embed="rId7"/>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5"/>
              </a:solidFill>
              <a:latin typeface="FontAwesome" pitchFamily="2" charset="0"/>
            </a:endParaRPr>
          </a:p>
        </p:txBody>
      </p:sp>
      <p:grpSp>
        <p:nvGrpSpPr>
          <p:cNvPr id="29" name="Group 28"/>
          <p:cNvGrpSpPr/>
          <p:nvPr/>
        </p:nvGrpSpPr>
        <p:grpSpPr>
          <a:xfrm>
            <a:off x="1389256" y="5406752"/>
            <a:ext cx="9389012" cy="965747"/>
            <a:chOff x="1389256" y="5403215"/>
            <a:chExt cx="9389012" cy="916186"/>
          </a:xfrm>
        </p:grpSpPr>
        <p:sp>
          <p:nvSpPr>
            <p:cNvPr id="30" name="TextBox 29"/>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Rectangle 30"/>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32" name="TextBox 31"/>
          <p:cNvSpPr txBox="1"/>
          <p:nvPr/>
        </p:nvSpPr>
        <p:spPr>
          <a:xfrm>
            <a:off x="878426" y="2580103"/>
            <a:ext cx="2479833" cy="186358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endParaRPr lang="en-US" sz="185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3" name="TextBox 32"/>
          <p:cNvSpPr txBox="1"/>
          <p:nvPr/>
        </p:nvSpPr>
        <p:spPr>
          <a:xfrm>
            <a:off x="3514292" y="2580103"/>
            <a:ext cx="2479833" cy="186358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endParaRPr lang="en-US" sz="185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5" name="TextBox 34"/>
          <p:cNvSpPr txBox="1"/>
          <p:nvPr/>
        </p:nvSpPr>
        <p:spPr>
          <a:xfrm>
            <a:off x="6150157" y="2580103"/>
            <a:ext cx="2479833" cy="186358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endParaRPr lang="en-US" sz="185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6" name="TextBox 35"/>
          <p:cNvSpPr txBox="1"/>
          <p:nvPr/>
        </p:nvSpPr>
        <p:spPr>
          <a:xfrm>
            <a:off x="8813834" y="2534435"/>
            <a:ext cx="2479833" cy="186358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endParaRPr lang="en-US" sz="185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25" name="Picture 24">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1844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1000" fill="hold"/>
                                        <p:tgtEl>
                                          <p:spTgt spid="34"/>
                                        </p:tgtEl>
                                        <p:attrNameLst>
                                          <p:attrName>ppt_x</p:attrName>
                                        </p:attrNameLst>
                                      </p:cBhvr>
                                      <p:tavLst>
                                        <p:tav tm="0">
                                          <p:val>
                                            <p:strVal val="#ppt_x"/>
                                          </p:val>
                                        </p:tav>
                                        <p:tav tm="100000">
                                          <p:val>
                                            <p:strVal val="#ppt_x"/>
                                          </p:val>
                                        </p:tav>
                                      </p:tavLst>
                                    </p:anim>
                                    <p:anim calcmode="lin" valueType="num">
                                      <p:cBhvr additive="base">
                                        <p:cTn id="12" dur="1000" fill="hold"/>
                                        <p:tgtEl>
                                          <p:spTgt spid="34"/>
                                        </p:tgtEl>
                                        <p:attrNameLst>
                                          <p:attrName>ppt_y</p:attrName>
                                        </p:attrNameLst>
                                      </p:cBhvr>
                                      <p:tavLst>
                                        <p:tav tm="0">
                                          <p:val>
                                            <p:strVal val="1+#ppt_h/2"/>
                                          </p:val>
                                        </p:tav>
                                        <p:tav tm="100000">
                                          <p:val>
                                            <p:strVal val="#ppt_y"/>
                                          </p:val>
                                        </p:tav>
                                      </p:tavLst>
                                    </p:anim>
                                  </p:childTnLst>
                                </p:cTn>
                              </p:par>
                              <p:par>
                                <p:cTn id="13" presetID="2" presetClass="entr" presetSubtype="1" accel="50000" decel="50000"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ppt_x"/>
                                          </p:val>
                                        </p:tav>
                                        <p:tav tm="100000">
                                          <p:val>
                                            <p:strVal val="#ppt_x"/>
                                          </p:val>
                                        </p:tav>
                                      </p:tavLst>
                                    </p:anim>
                                    <p:anim calcmode="lin" valueType="num">
                                      <p:cBhvr additive="base">
                                        <p:cTn id="16" dur="1000" fill="hold"/>
                                        <p:tgtEl>
                                          <p:spTgt spid="41"/>
                                        </p:tgtEl>
                                        <p:attrNameLst>
                                          <p:attrName>ppt_y</p:attrName>
                                        </p:attrNameLst>
                                      </p:cBhvr>
                                      <p:tavLst>
                                        <p:tav tm="0">
                                          <p:val>
                                            <p:strVal val="0-#ppt_h/2"/>
                                          </p:val>
                                        </p:tav>
                                        <p:tav tm="100000">
                                          <p:val>
                                            <p:strVal val="#ppt_y"/>
                                          </p:val>
                                        </p:tav>
                                      </p:tavLst>
                                    </p:anim>
                                  </p:childTnLst>
                                </p:cTn>
                              </p:par>
                            </p:childTnLst>
                          </p:cTn>
                        </p:par>
                        <p:par>
                          <p:cTn id="17" fill="hold">
                            <p:stCondLst>
                              <p:cond delay="1750"/>
                            </p:stCondLst>
                            <p:childTnLst>
                              <p:par>
                                <p:cTn id="18" presetID="22" presetClass="entr" presetSubtype="1" fill="hold" grpId="0" nodeType="after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wipe(up)">
                                      <p:cBhvr>
                                        <p:cTn id="20" dur="500"/>
                                        <p:tgtEl>
                                          <p:spTgt spid="32"/>
                                        </p:tgtEl>
                                      </p:cBhvr>
                                    </p:animEffect>
                                  </p:childTnLst>
                                </p:cTn>
                              </p:par>
                            </p:childTnLst>
                          </p:cTn>
                        </p:par>
                        <p:par>
                          <p:cTn id="21" fill="hold">
                            <p:stCondLst>
                              <p:cond delay="2250"/>
                            </p:stCondLst>
                            <p:childTnLst>
                              <p:par>
                                <p:cTn id="22" presetID="2" presetClass="entr" presetSubtype="4" accel="50000" decel="50000"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additive="base">
                                        <p:cTn id="24" dur="1000" fill="hold"/>
                                        <p:tgtEl>
                                          <p:spTgt spid="27"/>
                                        </p:tgtEl>
                                        <p:attrNameLst>
                                          <p:attrName>ppt_x</p:attrName>
                                        </p:attrNameLst>
                                      </p:cBhvr>
                                      <p:tavLst>
                                        <p:tav tm="0">
                                          <p:val>
                                            <p:strVal val="#ppt_x"/>
                                          </p:val>
                                        </p:tav>
                                        <p:tav tm="100000">
                                          <p:val>
                                            <p:strVal val="#ppt_x"/>
                                          </p:val>
                                        </p:tav>
                                      </p:tavLst>
                                    </p:anim>
                                    <p:anim calcmode="lin" valueType="num">
                                      <p:cBhvr additive="base">
                                        <p:cTn id="25" dur="1000" fill="hold"/>
                                        <p:tgtEl>
                                          <p:spTgt spid="27"/>
                                        </p:tgtEl>
                                        <p:attrNameLst>
                                          <p:attrName>ppt_y</p:attrName>
                                        </p:attrNameLst>
                                      </p:cBhvr>
                                      <p:tavLst>
                                        <p:tav tm="0">
                                          <p:val>
                                            <p:strVal val="1+#ppt_h/2"/>
                                          </p:val>
                                        </p:tav>
                                        <p:tav tm="100000">
                                          <p:val>
                                            <p:strVal val="#ppt_y"/>
                                          </p:val>
                                        </p:tav>
                                      </p:tavLst>
                                    </p:anim>
                                  </p:childTnLst>
                                </p:cTn>
                              </p:par>
                              <p:par>
                                <p:cTn id="26" presetID="2" presetClass="entr" presetSubtype="1" accel="50000" decel="50000" fill="hold" grpId="0" nodeType="with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additive="base">
                                        <p:cTn id="28" dur="1000" fill="hold"/>
                                        <p:tgtEl>
                                          <p:spTgt spid="43"/>
                                        </p:tgtEl>
                                        <p:attrNameLst>
                                          <p:attrName>ppt_x</p:attrName>
                                        </p:attrNameLst>
                                      </p:cBhvr>
                                      <p:tavLst>
                                        <p:tav tm="0">
                                          <p:val>
                                            <p:strVal val="#ppt_x"/>
                                          </p:val>
                                        </p:tav>
                                        <p:tav tm="100000">
                                          <p:val>
                                            <p:strVal val="#ppt_x"/>
                                          </p:val>
                                        </p:tav>
                                      </p:tavLst>
                                    </p:anim>
                                    <p:anim calcmode="lin" valueType="num">
                                      <p:cBhvr additive="base">
                                        <p:cTn id="29" dur="1000" fill="hold"/>
                                        <p:tgtEl>
                                          <p:spTgt spid="43"/>
                                        </p:tgtEl>
                                        <p:attrNameLst>
                                          <p:attrName>ppt_y</p:attrName>
                                        </p:attrNameLst>
                                      </p:cBhvr>
                                      <p:tavLst>
                                        <p:tav tm="0">
                                          <p:val>
                                            <p:strVal val="0-#ppt_h/2"/>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wipe(up)">
                                      <p:cBhvr>
                                        <p:cTn id="33" dur="500"/>
                                        <p:tgtEl>
                                          <p:spTgt spid="33"/>
                                        </p:tgtEl>
                                      </p:cBhvr>
                                    </p:animEffect>
                                  </p:childTnLst>
                                </p:cTn>
                              </p:par>
                            </p:childTnLst>
                          </p:cTn>
                        </p:par>
                        <p:par>
                          <p:cTn id="34" fill="hold">
                            <p:stCondLst>
                              <p:cond delay="3750"/>
                            </p:stCondLst>
                            <p:childTnLst>
                              <p:par>
                                <p:cTn id="35" presetID="2" presetClass="entr" presetSubtype="4" accel="50000" decel="5000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1000" fill="hold"/>
                                        <p:tgtEl>
                                          <p:spTgt spid="16"/>
                                        </p:tgtEl>
                                        <p:attrNameLst>
                                          <p:attrName>ppt_x</p:attrName>
                                        </p:attrNameLst>
                                      </p:cBhvr>
                                      <p:tavLst>
                                        <p:tav tm="0">
                                          <p:val>
                                            <p:strVal val="#ppt_x"/>
                                          </p:val>
                                        </p:tav>
                                        <p:tav tm="100000">
                                          <p:val>
                                            <p:strVal val="#ppt_x"/>
                                          </p:val>
                                        </p:tav>
                                      </p:tavLst>
                                    </p:anim>
                                    <p:anim calcmode="lin" valueType="num">
                                      <p:cBhvr additive="base">
                                        <p:cTn id="38" dur="1000" fill="hold"/>
                                        <p:tgtEl>
                                          <p:spTgt spid="16"/>
                                        </p:tgtEl>
                                        <p:attrNameLst>
                                          <p:attrName>ppt_y</p:attrName>
                                        </p:attrNameLst>
                                      </p:cBhvr>
                                      <p:tavLst>
                                        <p:tav tm="0">
                                          <p:val>
                                            <p:strVal val="1+#ppt_h/2"/>
                                          </p:val>
                                        </p:tav>
                                        <p:tav tm="100000">
                                          <p:val>
                                            <p:strVal val="#ppt_y"/>
                                          </p:val>
                                        </p:tav>
                                      </p:tavLst>
                                    </p:anim>
                                  </p:childTnLst>
                                </p:cTn>
                              </p:par>
                              <p:par>
                                <p:cTn id="39" presetID="2" presetClass="entr" presetSubtype="1" accel="50000" decel="50000"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1000" fill="hold"/>
                                        <p:tgtEl>
                                          <p:spTgt spid="18"/>
                                        </p:tgtEl>
                                        <p:attrNameLst>
                                          <p:attrName>ppt_x</p:attrName>
                                        </p:attrNameLst>
                                      </p:cBhvr>
                                      <p:tavLst>
                                        <p:tav tm="0">
                                          <p:val>
                                            <p:strVal val="#ppt_x"/>
                                          </p:val>
                                        </p:tav>
                                        <p:tav tm="100000">
                                          <p:val>
                                            <p:strVal val="#ppt_x"/>
                                          </p:val>
                                        </p:tav>
                                      </p:tavLst>
                                    </p:anim>
                                    <p:anim calcmode="lin" valueType="num">
                                      <p:cBhvr additive="base">
                                        <p:cTn id="42" dur="1000" fill="hold"/>
                                        <p:tgtEl>
                                          <p:spTgt spid="18"/>
                                        </p:tgtEl>
                                        <p:attrNameLst>
                                          <p:attrName>ppt_y</p:attrName>
                                        </p:attrNameLst>
                                      </p:cBhvr>
                                      <p:tavLst>
                                        <p:tav tm="0">
                                          <p:val>
                                            <p:strVal val="0-#ppt_h/2"/>
                                          </p:val>
                                        </p:tav>
                                        <p:tav tm="100000">
                                          <p:val>
                                            <p:strVal val="#ppt_y"/>
                                          </p:val>
                                        </p:tav>
                                      </p:tavLst>
                                    </p:anim>
                                  </p:childTnLst>
                                </p:cTn>
                              </p:par>
                            </p:childTnLst>
                          </p:cTn>
                        </p:par>
                        <p:par>
                          <p:cTn id="43" fill="hold">
                            <p:stCondLst>
                              <p:cond delay="4750"/>
                            </p:stCondLst>
                            <p:childTnLst>
                              <p:par>
                                <p:cTn id="44" presetID="22" presetClass="entr" presetSubtype="1" fill="hold" grpId="0" nodeType="afterEffect">
                                  <p:stCondLst>
                                    <p:cond delay="0"/>
                                  </p:stCondLst>
                                  <p:childTnLst>
                                    <p:set>
                                      <p:cBhvr>
                                        <p:cTn id="45" dur="1" fill="hold">
                                          <p:stCondLst>
                                            <p:cond delay="0"/>
                                          </p:stCondLst>
                                        </p:cTn>
                                        <p:tgtEl>
                                          <p:spTgt spid="35"/>
                                        </p:tgtEl>
                                        <p:attrNameLst>
                                          <p:attrName>style.visibility</p:attrName>
                                        </p:attrNameLst>
                                      </p:cBhvr>
                                      <p:to>
                                        <p:strVal val="visible"/>
                                      </p:to>
                                    </p:set>
                                    <p:animEffect transition="in" filter="wipe(up)">
                                      <p:cBhvr>
                                        <p:cTn id="46" dur="500"/>
                                        <p:tgtEl>
                                          <p:spTgt spid="35"/>
                                        </p:tgtEl>
                                      </p:cBhvr>
                                    </p:animEffect>
                                  </p:childTnLst>
                                </p:cTn>
                              </p:par>
                            </p:childTnLst>
                          </p:cTn>
                        </p:par>
                        <p:par>
                          <p:cTn id="47" fill="hold">
                            <p:stCondLst>
                              <p:cond delay="5250"/>
                            </p:stCondLst>
                            <p:childTnLst>
                              <p:par>
                                <p:cTn id="48" presetID="2" presetClass="entr" presetSubtype="4" accel="50000" decel="50000" fill="hold" grpId="0"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additive="base">
                                        <p:cTn id="50" dur="1000" fill="hold"/>
                                        <p:tgtEl>
                                          <p:spTgt spid="20"/>
                                        </p:tgtEl>
                                        <p:attrNameLst>
                                          <p:attrName>ppt_x</p:attrName>
                                        </p:attrNameLst>
                                      </p:cBhvr>
                                      <p:tavLst>
                                        <p:tav tm="0">
                                          <p:val>
                                            <p:strVal val="#ppt_x"/>
                                          </p:val>
                                        </p:tav>
                                        <p:tav tm="100000">
                                          <p:val>
                                            <p:strVal val="#ppt_x"/>
                                          </p:val>
                                        </p:tav>
                                      </p:tavLst>
                                    </p:anim>
                                    <p:anim calcmode="lin" valueType="num">
                                      <p:cBhvr additive="base">
                                        <p:cTn id="51" dur="1000" fill="hold"/>
                                        <p:tgtEl>
                                          <p:spTgt spid="20"/>
                                        </p:tgtEl>
                                        <p:attrNameLst>
                                          <p:attrName>ppt_y</p:attrName>
                                        </p:attrNameLst>
                                      </p:cBhvr>
                                      <p:tavLst>
                                        <p:tav tm="0">
                                          <p:val>
                                            <p:strVal val="1+#ppt_h/2"/>
                                          </p:val>
                                        </p:tav>
                                        <p:tav tm="100000">
                                          <p:val>
                                            <p:strVal val="#ppt_y"/>
                                          </p:val>
                                        </p:tav>
                                      </p:tavLst>
                                    </p:anim>
                                  </p:childTnLst>
                                </p:cTn>
                              </p:par>
                              <p:par>
                                <p:cTn id="52" presetID="2" presetClass="entr" presetSubtype="1" accel="50000" decel="50000" fill="hold" grpId="0" nodeType="with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additive="base">
                                        <p:cTn id="54" dur="1000" fill="hold"/>
                                        <p:tgtEl>
                                          <p:spTgt spid="21"/>
                                        </p:tgtEl>
                                        <p:attrNameLst>
                                          <p:attrName>ppt_x</p:attrName>
                                        </p:attrNameLst>
                                      </p:cBhvr>
                                      <p:tavLst>
                                        <p:tav tm="0">
                                          <p:val>
                                            <p:strVal val="#ppt_x"/>
                                          </p:val>
                                        </p:tav>
                                        <p:tav tm="100000">
                                          <p:val>
                                            <p:strVal val="#ppt_x"/>
                                          </p:val>
                                        </p:tav>
                                      </p:tavLst>
                                    </p:anim>
                                    <p:anim calcmode="lin" valueType="num">
                                      <p:cBhvr additive="base">
                                        <p:cTn id="55" dur="1000" fill="hold"/>
                                        <p:tgtEl>
                                          <p:spTgt spid="21"/>
                                        </p:tgtEl>
                                        <p:attrNameLst>
                                          <p:attrName>ppt_y</p:attrName>
                                        </p:attrNameLst>
                                      </p:cBhvr>
                                      <p:tavLst>
                                        <p:tav tm="0">
                                          <p:val>
                                            <p:strVal val="0-#ppt_h/2"/>
                                          </p:val>
                                        </p:tav>
                                        <p:tav tm="100000">
                                          <p:val>
                                            <p:strVal val="#ppt_y"/>
                                          </p:val>
                                        </p:tav>
                                      </p:tavLst>
                                    </p:anim>
                                  </p:childTnLst>
                                </p:cTn>
                              </p:par>
                            </p:childTnLst>
                          </p:cTn>
                        </p:par>
                        <p:par>
                          <p:cTn id="56" fill="hold">
                            <p:stCondLst>
                              <p:cond delay="6250"/>
                            </p:stCondLst>
                            <p:childTnLst>
                              <p:par>
                                <p:cTn id="57" presetID="22" presetClass="entr" presetSubtype="1" fill="hold" grpId="0"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wipe(up)">
                                      <p:cBhvr>
                                        <p:cTn id="59" dur="500"/>
                                        <p:tgtEl>
                                          <p:spTgt spid="36"/>
                                        </p:tgtEl>
                                      </p:cBhvr>
                                    </p:animEffect>
                                  </p:childTnLst>
                                </p:cTn>
                              </p:par>
                            </p:childTnLst>
                          </p:cTn>
                        </p:par>
                        <p:par>
                          <p:cTn id="60" fill="hold">
                            <p:stCondLst>
                              <p:cond delay="6750"/>
                            </p:stCondLst>
                            <p:childTnLst>
                              <p:par>
                                <p:cTn id="61" presetID="17" presetClass="entr" presetSubtype="1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p:cTn id="63" dur="500" fill="hold"/>
                                        <p:tgtEl>
                                          <p:spTgt spid="29"/>
                                        </p:tgtEl>
                                        <p:attrNameLst>
                                          <p:attrName>ppt_w</p:attrName>
                                        </p:attrNameLst>
                                      </p:cBhvr>
                                      <p:tavLst>
                                        <p:tav tm="0">
                                          <p:val>
                                            <p:fltVal val="0"/>
                                          </p:val>
                                        </p:tav>
                                        <p:tav tm="100000">
                                          <p:val>
                                            <p:strVal val="#ppt_w"/>
                                          </p:val>
                                        </p:tav>
                                      </p:tavLst>
                                    </p:anim>
                                    <p:anim calcmode="lin" valueType="num">
                                      <p:cBhvr>
                                        <p:cTn id="64" dur="500" fill="hold"/>
                                        <p:tgtEl>
                                          <p:spTgt spid="2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34" grpId="0" animBg="1"/>
      <p:bldP spid="41" grpId="0" animBg="1"/>
      <p:bldP spid="43" grpId="0" animBg="1"/>
      <p:bldP spid="16" grpId="0" animBg="1"/>
      <p:bldP spid="18" grpId="0" animBg="1"/>
      <p:bldP spid="21" grpId="0" animBg="1"/>
      <p:bldP spid="32" grpId="0"/>
      <p:bldP spid="33" grpId="0"/>
      <p:bldP spid="35" grpId="0"/>
      <p:bldP spid="3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1460</TotalTime>
  <Words>4560</Words>
  <Application>Microsoft Office PowerPoint</Application>
  <PresentationFormat>Widescreen</PresentationFormat>
  <Paragraphs>376</Paragraphs>
  <Slides>32</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32</vt:i4>
      </vt:variant>
    </vt:vector>
  </HeadingPairs>
  <TitlesOfParts>
    <vt:vector size="43"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PowerPoint Presentation</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339</cp:revision>
  <dcterms:created xsi:type="dcterms:W3CDTF">2016-09-28T22:08:47Z</dcterms:created>
  <dcterms:modified xsi:type="dcterms:W3CDTF">2017-02-02T20:38:28Z</dcterms:modified>
</cp:coreProperties>
</file>