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03" r:id="rId2"/>
    <p:sldId id="391" r:id="rId3"/>
    <p:sldId id="390" r:id="rId4"/>
    <p:sldId id="380" r:id="rId5"/>
    <p:sldId id="381" r:id="rId6"/>
    <p:sldId id="387" r:id="rId7"/>
    <p:sldId id="382" r:id="rId8"/>
    <p:sldId id="384" r:id="rId9"/>
    <p:sldId id="383" r:id="rId10"/>
    <p:sldId id="385" r:id="rId11"/>
    <p:sldId id="386" r:id="rId12"/>
    <p:sldId id="388" r:id="rId13"/>
    <p:sldId id="389" r:id="rId14"/>
    <p:sldId id="392" r:id="rId15"/>
    <p:sldId id="395" r:id="rId16"/>
    <p:sldId id="394" r:id="rId17"/>
    <p:sldId id="393" r:id="rId18"/>
    <p:sldId id="378" r:id="rId19"/>
    <p:sldId id="377" r:id="rId20"/>
    <p:sldId id="375" r:id="rId21"/>
    <p:sldId id="379" r:id="rId22"/>
    <p:sldId id="376" r:id="rId23"/>
    <p:sldId id="316" r:id="rId24"/>
    <p:sldId id="315" r:id="rId25"/>
    <p:sldId id="276" r:id="rId26"/>
    <p:sldId id="317" r:id="rId27"/>
    <p:sldId id="325" r:id="rId28"/>
    <p:sldId id="349" r:id="rId29"/>
    <p:sldId id="32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789BB"/>
    <a:srgbClr val="DEF5FD"/>
    <a:srgbClr val="D6F2FD"/>
    <a:srgbClr val="0050AA"/>
    <a:srgbClr val="157EBF"/>
    <a:srgbClr val="239BD3"/>
    <a:srgbClr val="36B8E3"/>
    <a:srgbClr val="CCEFFC"/>
    <a:srgbClr val="BFEBFB"/>
    <a:srgbClr val="7FD7F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4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14</a:t>
            </a:fld>
            <a:endParaRPr lang="ru-RU"/>
          </a:p>
        </p:txBody>
      </p:sp>
    </p:spTree>
    <p:extLst>
      <p:ext uri="{BB962C8B-B14F-4D97-AF65-F5344CB8AC3E}">
        <p14:creationId xmlns:p14="http://schemas.microsoft.com/office/powerpoint/2010/main" val="402482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747308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6610636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80444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03904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2270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7" r:id="rId14"/>
    <p:sldLayoutId id="2147483678" r:id="rId15"/>
    <p:sldLayoutId id="2147483679" r:id="rId16"/>
    <p:sldLayoutId id="2147483680" r:id="rId17"/>
    <p:sldLayoutId id="2147483681"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3789B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17,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157EBF">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0050AA">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p:cNvGrpSpPr/>
          <p:nvPr/>
        </p:nvGrpSpPr>
        <p:grpSpPr>
          <a:xfrm>
            <a:off x="8959673" y="1244243"/>
            <a:ext cx="2926082" cy="1261187"/>
            <a:chOff x="1270275" y="1165408"/>
            <a:chExt cx="2610441" cy="945890"/>
          </a:xfrm>
        </p:grpSpPr>
        <p:sp>
          <p:nvSpPr>
            <p:cNvPr id="52"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239BD3"/>
                  </a:solidFill>
                  <a:latin typeface="Candara" panose="020E0502030303020204" pitchFamily="34" charset="0"/>
                </a:rPr>
                <a:t>Lorem ipsum</a:t>
              </a:r>
            </a:p>
          </p:txBody>
        </p:sp>
        <p:sp>
          <p:nvSpPr>
            <p:cNvPr id="53"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58" name="Group 57"/>
          <p:cNvGrpSpPr/>
          <p:nvPr/>
        </p:nvGrpSpPr>
        <p:grpSpPr>
          <a:xfrm>
            <a:off x="9001725" y="4590860"/>
            <a:ext cx="2926082" cy="1261187"/>
            <a:chOff x="1270275" y="1165408"/>
            <a:chExt cx="2610441" cy="945890"/>
          </a:xfrm>
        </p:grpSpPr>
        <p:sp>
          <p:nvSpPr>
            <p:cNvPr id="60" name="Text Placeholder 3"/>
            <p:cNvSpPr txBox="1">
              <a:spLocks/>
            </p:cNvSpPr>
            <p:nvPr/>
          </p:nvSpPr>
          <p:spPr>
            <a:xfrm>
              <a:off x="1270275" y="1165408"/>
              <a:ext cx="1026801"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157EBF"/>
                  </a:solidFill>
                  <a:latin typeface="Candara" panose="020E0502030303020204" pitchFamily="34" charset="0"/>
                </a:rPr>
                <a:t>Lorem ipsum</a:t>
              </a:r>
            </a:p>
          </p:txBody>
        </p:sp>
        <p:sp>
          <p:nvSpPr>
            <p:cNvPr id="61"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68" name="Group 67"/>
          <p:cNvGrpSpPr/>
          <p:nvPr/>
        </p:nvGrpSpPr>
        <p:grpSpPr>
          <a:xfrm>
            <a:off x="188812" y="1249567"/>
            <a:ext cx="2926081" cy="1255863"/>
            <a:chOff x="1270279" y="1169401"/>
            <a:chExt cx="2610438" cy="941897"/>
          </a:xfrm>
        </p:grpSpPr>
        <p:sp>
          <p:nvSpPr>
            <p:cNvPr id="70"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36B8E3"/>
                  </a:solidFill>
                  <a:latin typeface="Candara" panose="020E0502030303020204" pitchFamily="34" charset="0"/>
                </a:rPr>
                <a:t>Lorem Ipsum</a:t>
              </a:r>
            </a:p>
          </p:txBody>
        </p:sp>
        <p:sp>
          <p:nvSpPr>
            <p:cNvPr id="71" name="Text Placeholder 3"/>
            <p:cNvSpPr txBox="1">
              <a:spLocks/>
            </p:cNvSpPr>
            <p:nvPr/>
          </p:nvSpPr>
          <p:spPr>
            <a:xfrm>
              <a:off x="1270279"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73" name="Group 72"/>
          <p:cNvGrpSpPr/>
          <p:nvPr/>
        </p:nvGrpSpPr>
        <p:grpSpPr>
          <a:xfrm>
            <a:off x="213795" y="4548107"/>
            <a:ext cx="2926081" cy="1255863"/>
            <a:chOff x="1270278" y="1169401"/>
            <a:chExt cx="2610438" cy="941897"/>
          </a:xfrm>
        </p:grpSpPr>
        <p:sp>
          <p:nvSpPr>
            <p:cNvPr id="75" name="Text Placeholder 3"/>
            <p:cNvSpPr txBox="1">
              <a:spLocks/>
            </p:cNvSpPr>
            <p:nvPr/>
          </p:nvSpPr>
          <p:spPr>
            <a:xfrm>
              <a:off x="2848196" y="1169401"/>
              <a:ext cx="1032520"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1270278" y="1418801"/>
              <a:ext cx="2610438" cy="6924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grpSp>
      <p:grpSp>
        <p:nvGrpSpPr>
          <p:cNvPr id="81" name="Group 80"/>
          <p:cNvGrpSpPr/>
          <p:nvPr/>
        </p:nvGrpSpPr>
        <p:grpSpPr>
          <a:xfrm>
            <a:off x="3713596" y="1627270"/>
            <a:ext cx="2616676" cy="2272372"/>
            <a:chOff x="3692330" y="1627270"/>
            <a:chExt cx="2616676" cy="2272372"/>
          </a:xfrm>
          <a:solidFill>
            <a:srgbClr val="36B8E3"/>
          </a:solidFill>
        </p:grpSpPr>
        <p:grpSp>
          <p:nvGrpSpPr>
            <p:cNvPr id="25" name="Group 24"/>
            <p:cNvGrpSpPr/>
            <p:nvPr/>
          </p:nvGrpSpPr>
          <p:grpSpPr>
            <a:xfrm>
              <a:off x="3692330" y="1627270"/>
              <a:ext cx="2616676" cy="2272372"/>
              <a:chOff x="2880632" y="1276350"/>
              <a:chExt cx="1962507" cy="1704279"/>
            </a:xfrm>
            <a:grpFill/>
            <a:effectLst/>
          </p:grpSpPr>
          <p:sp>
            <p:nvSpPr>
              <p:cNvPr id="12" name="Freeform 316"/>
              <p:cNvSpPr>
                <a:spLocks/>
              </p:cNvSpPr>
              <p:nvPr/>
            </p:nvSpPr>
            <p:spPr bwMode="auto">
              <a:xfrm>
                <a:off x="2880632" y="2612662"/>
                <a:ext cx="581004" cy="367967"/>
              </a:xfrm>
              <a:custGeom>
                <a:avLst/>
                <a:gdLst/>
                <a:ahLst/>
                <a:cxnLst>
                  <a:cxn ang="0">
                    <a:pos x="64" y="0"/>
                  </a:cxn>
                  <a:cxn ang="0">
                    <a:pos x="90" y="7"/>
                  </a:cxn>
                  <a:cxn ang="0">
                    <a:pos x="34" y="57"/>
                  </a:cxn>
                  <a:cxn ang="0">
                    <a:pos x="0" y="57"/>
                  </a:cxn>
                  <a:cxn ang="0">
                    <a:pos x="64" y="0"/>
                  </a:cxn>
                </a:cxnLst>
                <a:rect l="0" t="0" r="r" b="b"/>
                <a:pathLst>
                  <a:path w="90" h="57">
                    <a:moveTo>
                      <a:pt x="64" y="0"/>
                    </a:moveTo>
                    <a:lnTo>
                      <a:pt x="90" y="7"/>
                    </a:lnTo>
                    <a:lnTo>
                      <a:pt x="34" y="57"/>
                    </a:lnTo>
                    <a:lnTo>
                      <a:pt x="0" y="57"/>
                    </a:lnTo>
                    <a:lnTo>
                      <a:pt x="64" y="0"/>
                    </a:lnTo>
                    <a:close/>
                  </a:path>
                </a:pathLst>
              </a:custGeom>
              <a:solidFill>
                <a:srgbClr val="189AB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19"/>
              <p:cNvSpPr>
                <a:spLocks/>
              </p:cNvSpPr>
              <p:nvPr/>
            </p:nvSpPr>
            <p:spPr bwMode="auto">
              <a:xfrm>
                <a:off x="2880632" y="1276350"/>
                <a:ext cx="1962503" cy="1704279"/>
              </a:xfrm>
              <a:custGeom>
                <a:avLst/>
                <a:gdLst/>
                <a:ahLst/>
                <a:cxnLst>
                  <a:cxn ang="0">
                    <a:pos x="256" y="0"/>
                  </a:cxn>
                  <a:cxn ang="0">
                    <a:pos x="314" y="66"/>
                  </a:cxn>
                  <a:cxn ang="0">
                    <a:pos x="257" y="126"/>
                  </a:cxn>
                  <a:cxn ang="0">
                    <a:pos x="254" y="126"/>
                  </a:cxn>
                  <a:cxn ang="0">
                    <a:pos x="252" y="126"/>
                  </a:cxn>
                  <a:cxn ang="0">
                    <a:pos x="249" y="127"/>
                  </a:cxn>
                  <a:cxn ang="0">
                    <a:pos x="247" y="127"/>
                  </a:cxn>
                  <a:cxn ang="0">
                    <a:pos x="198" y="144"/>
                  </a:cxn>
                  <a:cxn ang="0">
                    <a:pos x="159" y="177"/>
                  </a:cxn>
                  <a:cxn ang="0">
                    <a:pos x="134" y="220"/>
                  </a:cxn>
                  <a:cxn ang="0">
                    <a:pos x="125" y="270"/>
                  </a:cxn>
                  <a:cxn ang="0">
                    <a:pos x="66" y="214"/>
                  </a:cxn>
                  <a:cxn ang="0">
                    <a:pos x="0" y="272"/>
                  </a:cxn>
                  <a:cxn ang="0">
                    <a:pos x="0" y="256"/>
                  </a:cxn>
                  <a:cxn ang="0">
                    <a:pos x="2" y="239"/>
                  </a:cxn>
                  <a:cxn ang="0">
                    <a:pos x="4" y="223"/>
                  </a:cxn>
                  <a:cxn ang="0">
                    <a:pos x="8" y="207"/>
                  </a:cxn>
                  <a:cxn ang="0">
                    <a:pos x="15" y="182"/>
                  </a:cxn>
                  <a:cxn ang="0">
                    <a:pos x="25" y="158"/>
                  </a:cxn>
                  <a:cxn ang="0">
                    <a:pos x="37" y="135"/>
                  </a:cxn>
                  <a:cxn ang="0">
                    <a:pos x="51" y="113"/>
                  </a:cxn>
                  <a:cxn ang="0">
                    <a:pos x="67" y="92"/>
                  </a:cxn>
                  <a:cxn ang="0">
                    <a:pos x="85" y="74"/>
                  </a:cxn>
                  <a:cxn ang="0">
                    <a:pos x="105" y="57"/>
                  </a:cxn>
                  <a:cxn ang="0">
                    <a:pos x="126" y="42"/>
                  </a:cxn>
                  <a:cxn ang="0">
                    <a:pos x="150" y="28"/>
                  </a:cxn>
                  <a:cxn ang="0">
                    <a:pos x="174" y="18"/>
                  </a:cxn>
                  <a:cxn ang="0">
                    <a:pos x="200" y="9"/>
                  </a:cxn>
                  <a:cxn ang="0">
                    <a:pos x="227" y="4"/>
                  </a:cxn>
                  <a:cxn ang="0">
                    <a:pos x="234" y="3"/>
                  </a:cxn>
                  <a:cxn ang="0">
                    <a:pos x="241" y="2"/>
                  </a:cxn>
                  <a:cxn ang="0">
                    <a:pos x="249" y="1"/>
                  </a:cxn>
                  <a:cxn ang="0">
                    <a:pos x="256" y="0"/>
                  </a:cxn>
                </a:cxnLst>
                <a:rect l="0" t="0" r="r" b="b"/>
                <a:pathLst>
                  <a:path w="314" h="272">
                    <a:moveTo>
                      <a:pt x="256" y="0"/>
                    </a:moveTo>
                    <a:cubicBezTo>
                      <a:pt x="314" y="66"/>
                      <a:pt x="314" y="66"/>
                      <a:pt x="314" y="66"/>
                    </a:cubicBezTo>
                    <a:cubicBezTo>
                      <a:pt x="257" y="126"/>
                      <a:pt x="257" y="126"/>
                      <a:pt x="257" y="126"/>
                    </a:cubicBezTo>
                    <a:cubicBezTo>
                      <a:pt x="256" y="126"/>
                      <a:pt x="255" y="126"/>
                      <a:pt x="254" y="126"/>
                    </a:cubicBezTo>
                    <a:cubicBezTo>
                      <a:pt x="254" y="126"/>
                      <a:pt x="253" y="126"/>
                      <a:pt x="252" y="126"/>
                    </a:cubicBezTo>
                    <a:cubicBezTo>
                      <a:pt x="251" y="126"/>
                      <a:pt x="250" y="126"/>
                      <a:pt x="249" y="127"/>
                    </a:cubicBezTo>
                    <a:cubicBezTo>
                      <a:pt x="249" y="127"/>
                      <a:pt x="248" y="127"/>
                      <a:pt x="247" y="127"/>
                    </a:cubicBezTo>
                    <a:cubicBezTo>
                      <a:pt x="229" y="130"/>
                      <a:pt x="213" y="136"/>
                      <a:pt x="198" y="144"/>
                    </a:cubicBezTo>
                    <a:cubicBezTo>
                      <a:pt x="183" y="153"/>
                      <a:pt x="170" y="164"/>
                      <a:pt x="159" y="177"/>
                    </a:cubicBezTo>
                    <a:cubicBezTo>
                      <a:pt x="149" y="189"/>
                      <a:pt x="140" y="204"/>
                      <a:pt x="134" y="220"/>
                    </a:cubicBezTo>
                    <a:cubicBezTo>
                      <a:pt x="128" y="236"/>
                      <a:pt x="125" y="252"/>
                      <a:pt x="125" y="270"/>
                    </a:cubicBezTo>
                    <a:cubicBezTo>
                      <a:pt x="66" y="214"/>
                      <a:pt x="66" y="214"/>
                      <a:pt x="66" y="214"/>
                    </a:cubicBezTo>
                    <a:cubicBezTo>
                      <a:pt x="0" y="272"/>
                      <a:pt x="0" y="272"/>
                      <a:pt x="0" y="272"/>
                    </a:cubicBezTo>
                    <a:cubicBezTo>
                      <a:pt x="0" y="267"/>
                      <a:pt x="0" y="261"/>
                      <a:pt x="0" y="256"/>
                    </a:cubicBezTo>
                    <a:cubicBezTo>
                      <a:pt x="1" y="250"/>
                      <a:pt x="1" y="245"/>
                      <a:pt x="2" y="239"/>
                    </a:cubicBezTo>
                    <a:cubicBezTo>
                      <a:pt x="2" y="234"/>
                      <a:pt x="3" y="228"/>
                      <a:pt x="4" y="223"/>
                    </a:cubicBezTo>
                    <a:cubicBezTo>
                      <a:pt x="5" y="218"/>
                      <a:pt x="6" y="212"/>
                      <a:pt x="8" y="207"/>
                    </a:cubicBezTo>
                    <a:cubicBezTo>
                      <a:pt x="10" y="198"/>
                      <a:pt x="12" y="190"/>
                      <a:pt x="15" y="182"/>
                    </a:cubicBezTo>
                    <a:cubicBezTo>
                      <a:pt x="18" y="174"/>
                      <a:pt x="21" y="166"/>
                      <a:pt x="25" y="158"/>
                    </a:cubicBezTo>
                    <a:cubicBezTo>
                      <a:pt x="28" y="150"/>
                      <a:pt x="32" y="142"/>
                      <a:pt x="37" y="135"/>
                    </a:cubicBezTo>
                    <a:cubicBezTo>
                      <a:pt x="41" y="127"/>
                      <a:pt x="46" y="120"/>
                      <a:pt x="51" y="113"/>
                    </a:cubicBezTo>
                    <a:cubicBezTo>
                      <a:pt x="56" y="106"/>
                      <a:pt x="61" y="99"/>
                      <a:pt x="67" y="92"/>
                    </a:cubicBezTo>
                    <a:cubicBezTo>
                      <a:pt x="73" y="86"/>
                      <a:pt x="79" y="79"/>
                      <a:pt x="85" y="74"/>
                    </a:cubicBezTo>
                    <a:cubicBezTo>
                      <a:pt x="91" y="68"/>
                      <a:pt x="98" y="62"/>
                      <a:pt x="105" y="57"/>
                    </a:cubicBezTo>
                    <a:cubicBezTo>
                      <a:pt x="112" y="51"/>
                      <a:pt x="119" y="46"/>
                      <a:pt x="126" y="42"/>
                    </a:cubicBezTo>
                    <a:cubicBezTo>
                      <a:pt x="134" y="37"/>
                      <a:pt x="142" y="32"/>
                      <a:pt x="150" y="28"/>
                    </a:cubicBezTo>
                    <a:cubicBezTo>
                      <a:pt x="158" y="24"/>
                      <a:pt x="166" y="21"/>
                      <a:pt x="174" y="18"/>
                    </a:cubicBezTo>
                    <a:cubicBezTo>
                      <a:pt x="183" y="14"/>
                      <a:pt x="191" y="12"/>
                      <a:pt x="200" y="9"/>
                    </a:cubicBezTo>
                    <a:cubicBezTo>
                      <a:pt x="209" y="7"/>
                      <a:pt x="218" y="5"/>
                      <a:pt x="227" y="4"/>
                    </a:cubicBezTo>
                    <a:cubicBezTo>
                      <a:pt x="229" y="3"/>
                      <a:pt x="232" y="3"/>
                      <a:pt x="234" y="3"/>
                    </a:cubicBezTo>
                    <a:cubicBezTo>
                      <a:pt x="236" y="2"/>
                      <a:pt x="239" y="2"/>
                      <a:pt x="241" y="2"/>
                    </a:cubicBezTo>
                    <a:cubicBezTo>
                      <a:pt x="244" y="1"/>
                      <a:pt x="246" y="1"/>
                      <a:pt x="249" y="1"/>
                    </a:cubicBezTo>
                    <a:cubicBezTo>
                      <a:pt x="251" y="1"/>
                      <a:pt x="254" y="1"/>
                      <a:pt x="256" y="0"/>
                    </a:cubicBezTo>
                    <a:close/>
                  </a:path>
                </a:pathLst>
              </a:custGeom>
              <a:grp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20"/>
              <p:cNvSpPr>
                <a:spLocks/>
              </p:cNvSpPr>
              <p:nvPr/>
            </p:nvSpPr>
            <p:spPr bwMode="auto">
              <a:xfrm>
                <a:off x="4488079" y="1689509"/>
                <a:ext cx="355060" cy="490626"/>
              </a:xfrm>
              <a:custGeom>
                <a:avLst/>
                <a:gdLst/>
                <a:ahLst/>
                <a:cxnLst>
                  <a:cxn ang="0">
                    <a:pos x="55" y="0"/>
                  </a:cxn>
                  <a:cxn ang="0">
                    <a:pos x="49" y="26"/>
                  </a:cxn>
                  <a:cxn ang="0">
                    <a:pos x="2" y="76"/>
                  </a:cxn>
                  <a:cxn ang="0">
                    <a:pos x="0" y="58"/>
                  </a:cxn>
                  <a:cxn ang="0">
                    <a:pos x="55" y="0"/>
                  </a:cxn>
                </a:cxnLst>
                <a:rect l="0" t="0" r="r" b="b"/>
                <a:pathLst>
                  <a:path w="55" h="76">
                    <a:moveTo>
                      <a:pt x="55" y="0"/>
                    </a:moveTo>
                    <a:lnTo>
                      <a:pt x="49" y="26"/>
                    </a:lnTo>
                    <a:lnTo>
                      <a:pt x="2" y="76"/>
                    </a:lnTo>
                    <a:lnTo>
                      <a:pt x="0" y="58"/>
                    </a:lnTo>
                    <a:lnTo>
                      <a:pt x="55" y="0"/>
                    </a:ln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322"/>
              <p:cNvSpPr>
                <a:spLocks/>
              </p:cNvSpPr>
              <p:nvPr/>
            </p:nvSpPr>
            <p:spPr bwMode="auto">
              <a:xfrm>
                <a:off x="3661762" y="2063934"/>
                <a:ext cx="839228" cy="903784"/>
              </a:xfrm>
              <a:custGeom>
                <a:avLst/>
                <a:gdLst/>
                <a:ahLst/>
                <a:cxnLst>
                  <a:cxn ang="0">
                    <a:pos x="132" y="0"/>
                  </a:cxn>
                  <a:cxn ang="0">
                    <a:pos x="134" y="19"/>
                  </a:cxn>
                  <a:cxn ang="0">
                    <a:pos x="131" y="19"/>
                  </a:cxn>
                  <a:cxn ang="0">
                    <a:pos x="129" y="19"/>
                  </a:cxn>
                  <a:cxn ang="0">
                    <a:pos x="127" y="19"/>
                  </a:cxn>
                  <a:cxn ang="0">
                    <a:pos x="125" y="20"/>
                  </a:cxn>
                  <a:cxn ang="0">
                    <a:pos x="82" y="35"/>
                  </a:cxn>
                  <a:cxn ang="0">
                    <a:pos x="49" y="63"/>
                  </a:cxn>
                  <a:cxn ang="0">
                    <a:pos x="27" y="100"/>
                  </a:cxn>
                  <a:cxn ang="0">
                    <a:pos x="19" y="144"/>
                  </a:cxn>
                  <a:cxn ang="0">
                    <a:pos x="0" y="144"/>
                  </a:cxn>
                  <a:cxn ang="0">
                    <a:pos x="9" y="94"/>
                  </a:cxn>
                  <a:cxn ang="0">
                    <a:pos x="34" y="51"/>
                  </a:cxn>
                  <a:cxn ang="0">
                    <a:pos x="73" y="18"/>
                  </a:cxn>
                  <a:cxn ang="0">
                    <a:pos x="122" y="1"/>
                  </a:cxn>
                  <a:cxn ang="0">
                    <a:pos x="124" y="1"/>
                  </a:cxn>
                  <a:cxn ang="0">
                    <a:pos x="127" y="0"/>
                  </a:cxn>
                  <a:cxn ang="0">
                    <a:pos x="129" y="0"/>
                  </a:cxn>
                  <a:cxn ang="0">
                    <a:pos x="132" y="0"/>
                  </a:cxn>
                </a:cxnLst>
                <a:rect l="0" t="0" r="r" b="b"/>
                <a:pathLst>
                  <a:path w="134" h="144">
                    <a:moveTo>
                      <a:pt x="132" y="0"/>
                    </a:moveTo>
                    <a:cubicBezTo>
                      <a:pt x="134" y="19"/>
                      <a:pt x="134" y="19"/>
                      <a:pt x="134" y="19"/>
                    </a:cubicBezTo>
                    <a:cubicBezTo>
                      <a:pt x="133" y="19"/>
                      <a:pt x="132" y="19"/>
                      <a:pt x="131" y="19"/>
                    </a:cubicBezTo>
                    <a:cubicBezTo>
                      <a:pt x="131" y="19"/>
                      <a:pt x="130" y="19"/>
                      <a:pt x="129" y="19"/>
                    </a:cubicBezTo>
                    <a:cubicBezTo>
                      <a:pt x="129" y="19"/>
                      <a:pt x="128" y="19"/>
                      <a:pt x="127" y="19"/>
                    </a:cubicBezTo>
                    <a:cubicBezTo>
                      <a:pt x="126" y="19"/>
                      <a:pt x="126" y="20"/>
                      <a:pt x="125" y="20"/>
                    </a:cubicBezTo>
                    <a:cubicBezTo>
                      <a:pt x="110" y="22"/>
                      <a:pt x="95" y="27"/>
                      <a:pt x="82" y="35"/>
                    </a:cubicBezTo>
                    <a:cubicBezTo>
                      <a:pt x="70" y="42"/>
                      <a:pt x="58" y="52"/>
                      <a:pt x="49" y="63"/>
                    </a:cubicBezTo>
                    <a:cubicBezTo>
                      <a:pt x="40" y="74"/>
                      <a:pt x="32" y="87"/>
                      <a:pt x="27" y="100"/>
                    </a:cubicBezTo>
                    <a:cubicBezTo>
                      <a:pt x="22" y="114"/>
                      <a:pt x="19" y="129"/>
                      <a:pt x="19" y="144"/>
                    </a:cubicBezTo>
                    <a:cubicBezTo>
                      <a:pt x="0" y="144"/>
                      <a:pt x="0" y="144"/>
                      <a:pt x="0" y="144"/>
                    </a:cubicBezTo>
                    <a:cubicBezTo>
                      <a:pt x="0" y="126"/>
                      <a:pt x="3" y="110"/>
                      <a:pt x="9" y="94"/>
                    </a:cubicBezTo>
                    <a:cubicBezTo>
                      <a:pt x="15" y="78"/>
                      <a:pt x="24" y="63"/>
                      <a:pt x="34" y="51"/>
                    </a:cubicBezTo>
                    <a:cubicBezTo>
                      <a:pt x="45" y="38"/>
                      <a:pt x="58" y="27"/>
                      <a:pt x="73" y="18"/>
                    </a:cubicBezTo>
                    <a:cubicBezTo>
                      <a:pt x="88" y="10"/>
                      <a:pt x="104" y="4"/>
                      <a:pt x="122" y="1"/>
                    </a:cubicBezTo>
                    <a:cubicBezTo>
                      <a:pt x="123" y="1"/>
                      <a:pt x="124" y="1"/>
                      <a:pt x="124" y="1"/>
                    </a:cubicBezTo>
                    <a:cubicBezTo>
                      <a:pt x="125" y="0"/>
                      <a:pt x="126" y="0"/>
                      <a:pt x="127" y="0"/>
                    </a:cubicBezTo>
                    <a:cubicBezTo>
                      <a:pt x="128" y="0"/>
                      <a:pt x="129" y="0"/>
                      <a:pt x="129" y="0"/>
                    </a:cubicBezTo>
                    <a:cubicBezTo>
                      <a:pt x="130" y="0"/>
                      <a:pt x="131" y="0"/>
                      <a:pt x="132" y="0"/>
                    </a:cubicBezTo>
                    <a:close/>
                  </a:path>
                </a:pathLst>
              </a:custGeom>
              <a:solidFill>
                <a:srgbClr val="189AB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7" name="Oval 76"/>
            <p:cNvSpPr>
              <a:spLocks noChangeAspect="1"/>
            </p:cNvSpPr>
            <p:nvPr/>
          </p:nvSpPr>
          <p:spPr bwMode="auto">
            <a:xfrm>
              <a:off x="5129790" y="1802674"/>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01</a:t>
              </a:r>
            </a:p>
          </p:txBody>
        </p:sp>
      </p:grpSp>
      <p:grpSp>
        <p:nvGrpSpPr>
          <p:cNvPr id="82" name="Group 81"/>
          <p:cNvGrpSpPr/>
          <p:nvPr/>
        </p:nvGrpSpPr>
        <p:grpSpPr>
          <a:xfrm>
            <a:off x="6157401" y="1608369"/>
            <a:ext cx="2272372" cy="2616671"/>
            <a:chOff x="6146768" y="1619002"/>
            <a:chExt cx="2272372" cy="2616671"/>
          </a:xfrm>
          <a:solidFill>
            <a:srgbClr val="239BD3"/>
          </a:solidFill>
        </p:grpSpPr>
        <p:grpSp>
          <p:nvGrpSpPr>
            <p:cNvPr id="26" name="Group 25"/>
            <p:cNvGrpSpPr/>
            <p:nvPr/>
          </p:nvGrpSpPr>
          <p:grpSpPr>
            <a:xfrm>
              <a:off x="6146768" y="1619002"/>
              <a:ext cx="2272372" cy="2616671"/>
              <a:chOff x="4559089" y="1276350"/>
              <a:chExt cx="1704279" cy="1962503"/>
            </a:xfrm>
            <a:grpFill/>
            <a:effectLst/>
          </p:grpSpPr>
          <p:sp>
            <p:nvSpPr>
              <p:cNvPr id="6" name="Freeform 310"/>
              <p:cNvSpPr>
                <a:spLocks/>
              </p:cNvSpPr>
              <p:nvPr/>
            </p:nvSpPr>
            <p:spPr bwMode="auto">
              <a:xfrm>
                <a:off x="5353130" y="2883797"/>
                <a:ext cx="497083" cy="355056"/>
              </a:xfrm>
              <a:custGeom>
                <a:avLst/>
                <a:gdLst/>
                <a:ahLst/>
                <a:cxnLst>
                  <a:cxn ang="0">
                    <a:pos x="77" y="55"/>
                  </a:cxn>
                  <a:cxn ang="0">
                    <a:pos x="51" y="49"/>
                  </a:cxn>
                  <a:cxn ang="0">
                    <a:pos x="0" y="2"/>
                  </a:cxn>
                  <a:cxn ang="0">
                    <a:pos x="19" y="0"/>
                  </a:cxn>
                  <a:cxn ang="0">
                    <a:pos x="77" y="55"/>
                  </a:cxn>
                </a:cxnLst>
                <a:rect l="0" t="0" r="r" b="b"/>
                <a:pathLst>
                  <a:path w="77" h="55">
                    <a:moveTo>
                      <a:pt x="77" y="55"/>
                    </a:moveTo>
                    <a:lnTo>
                      <a:pt x="51" y="49"/>
                    </a:lnTo>
                    <a:lnTo>
                      <a:pt x="0" y="2"/>
                    </a:lnTo>
                    <a:lnTo>
                      <a:pt x="19" y="0"/>
                    </a:lnTo>
                    <a:lnTo>
                      <a:pt x="77" y="55"/>
                    </a:ln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317"/>
              <p:cNvSpPr>
                <a:spLocks/>
              </p:cNvSpPr>
              <p:nvPr/>
            </p:nvSpPr>
            <p:spPr bwMode="auto">
              <a:xfrm>
                <a:off x="4559089" y="1276350"/>
                <a:ext cx="367971" cy="581004"/>
              </a:xfrm>
              <a:custGeom>
                <a:avLst/>
                <a:gdLst/>
                <a:ahLst/>
                <a:cxnLst>
                  <a:cxn ang="0">
                    <a:pos x="57" y="64"/>
                  </a:cxn>
                  <a:cxn ang="0">
                    <a:pos x="50" y="90"/>
                  </a:cxn>
                  <a:cxn ang="0">
                    <a:pos x="0" y="34"/>
                  </a:cxn>
                  <a:cxn ang="0">
                    <a:pos x="0" y="0"/>
                  </a:cxn>
                  <a:cxn ang="0">
                    <a:pos x="57" y="64"/>
                  </a:cxn>
                </a:cxnLst>
                <a:rect l="0" t="0" r="r" b="b"/>
                <a:pathLst>
                  <a:path w="57" h="90">
                    <a:moveTo>
                      <a:pt x="57" y="64"/>
                    </a:moveTo>
                    <a:lnTo>
                      <a:pt x="50" y="90"/>
                    </a:lnTo>
                    <a:lnTo>
                      <a:pt x="0" y="34"/>
                    </a:lnTo>
                    <a:lnTo>
                      <a:pt x="0" y="0"/>
                    </a:lnTo>
                    <a:lnTo>
                      <a:pt x="57" y="64"/>
                    </a:lnTo>
                    <a:close/>
                  </a:path>
                </a:pathLst>
              </a:custGeom>
              <a:solidFill>
                <a:srgbClr val="0F87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323"/>
              <p:cNvSpPr>
                <a:spLocks/>
              </p:cNvSpPr>
              <p:nvPr/>
            </p:nvSpPr>
            <p:spPr bwMode="auto">
              <a:xfrm>
                <a:off x="4559089" y="1276350"/>
                <a:ext cx="1704279" cy="1962503"/>
              </a:xfrm>
              <a:custGeom>
                <a:avLst/>
                <a:gdLst/>
                <a:ahLst/>
                <a:cxnLst>
                  <a:cxn ang="0">
                    <a:pos x="2" y="0"/>
                  </a:cxn>
                  <a:cxn ang="0">
                    <a:pos x="18" y="0"/>
                  </a:cxn>
                  <a:cxn ang="0">
                    <a:pos x="34" y="2"/>
                  </a:cxn>
                  <a:cxn ang="0">
                    <a:pos x="49" y="4"/>
                  </a:cxn>
                  <a:cxn ang="0">
                    <a:pos x="65" y="8"/>
                  </a:cxn>
                  <a:cxn ang="0">
                    <a:pos x="90" y="15"/>
                  </a:cxn>
                  <a:cxn ang="0">
                    <a:pos x="114" y="25"/>
                  </a:cxn>
                  <a:cxn ang="0">
                    <a:pos x="137" y="37"/>
                  </a:cxn>
                  <a:cxn ang="0">
                    <a:pos x="159" y="51"/>
                  </a:cxn>
                  <a:cxn ang="0">
                    <a:pos x="180" y="67"/>
                  </a:cxn>
                  <a:cxn ang="0">
                    <a:pos x="198" y="85"/>
                  </a:cxn>
                  <a:cxn ang="0">
                    <a:pos x="215" y="105"/>
                  </a:cxn>
                  <a:cxn ang="0">
                    <a:pos x="230" y="126"/>
                  </a:cxn>
                  <a:cxn ang="0">
                    <a:pos x="244" y="150"/>
                  </a:cxn>
                  <a:cxn ang="0">
                    <a:pos x="254" y="174"/>
                  </a:cxn>
                  <a:cxn ang="0">
                    <a:pos x="263" y="200"/>
                  </a:cxn>
                  <a:cxn ang="0">
                    <a:pos x="268" y="227"/>
                  </a:cxn>
                  <a:cxn ang="0">
                    <a:pos x="269" y="234"/>
                  </a:cxn>
                  <a:cxn ang="0">
                    <a:pos x="270" y="241"/>
                  </a:cxn>
                  <a:cxn ang="0">
                    <a:pos x="271" y="249"/>
                  </a:cxn>
                  <a:cxn ang="0">
                    <a:pos x="272" y="256"/>
                  </a:cxn>
                  <a:cxn ang="0">
                    <a:pos x="206" y="314"/>
                  </a:cxn>
                  <a:cxn ang="0">
                    <a:pos x="146" y="257"/>
                  </a:cxn>
                  <a:cxn ang="0">
                    <a:pos x="146" y="254"/>
                  </a:cxn>
                  <a:cxn ang="0">
                    <a:pos x="146" y="252"/>
                  </a:cxn>
                  <a:cxn ang="0">
                    <a:pos x="145" y="249"/>
                  </a:cxn>
                  <a:cxn ang="0">
                    <a:pos x="145" y="247"/>
                  </a:cxn>
                  <a:cxn ang="0">
                    <a:pos x="128" y="198"/>
                  </a:cxn>
                  <a:cxn ang="0">
                    <a:pos x="95" y="159"/>
                  </a:cxn>
                  <a:cxn ang="0">
                    <a:pos x="52" y="134"/>
                  </a:cxn>
                  <a:cxn ang="0">
                    <a:pos x="2" y="125"/>
                  </a:cxn>
                  <a:cxn ang="0">
                    <a:pos x="58" y="66"/>
                  </a:cxn>
                  <a:cxn ang="0">
                    <a:pos x="0" y="0"/>
                  </a:cxn>
                  <a:cxn ang="0">
                    <a:pos x="0" y="0"/>
                  </a:cxn>
                  <a:cxn ang="0">
                    <a:pos x="1" y="0"/>
                  </a:cxn>
                  <a:cxn ang="0">
                    <a:pos x="1" y="0"/>
                  </a:cxn>
                  <a:cxn ang="0">
                    <a:pos x="2" y="0"/>
                  </a:cxn>
                </a:cxnLst>
                <a:rect l="0" t="0" r="r" b="b"/>
                <a:pathLst>
                  <a:path w="272" h="314">
                    <a:moveTo>
                      <a:pt x="2" y="0"/>
                    </a:moveTo>
                    <a:cubicBezTo>
                      <a:pt x="7" y="0"/>
                      <a:pt x="12" y="0"/>
                      <a:pt x="18" y="0"/>
                    </a:cubicBezTo>
                    <a:cubicBezTo>
                      <a:pt x="23" y="1"/>
                      <a:pt x="28" y="1"/>
                      <a:pt x="34" y="2"/>
                    </a:cubicBezTo>
                    <a:cubicBezTo>
                      <a:pt x="39" y="3"/>
                      <a:pt x="44" y="3"/>
                      <a:pt x="49" y="4"/>
                    </a:cubicBezTo>
                    <a:cubicBezTo>
                      <a:pt x="55" y="5"/>
                      <a:pt x="60" y="6"/>
                      <a:pt x="65" y="8"/>
                    </a:cubicBezTo>
                    <a:cubicBezTo>
                      <a:pt x="74" y="10"/>
                      <a:pt x="82" y="12"/>
                      <a:pt x="90" y="15"/>
                    </a:cubicBezTo>
                    <a:cubicBezTo>
                      <a:pt x="98" y="18"/>
                      <a:pt x="106" y="21"/>
                      <a:pt x="114" y="25"/>
                    </a:cubicBezTo>
                    <a:cubicBezTo>
                      <a:pt x="122" y="28"/>
                      <a:pt x="130" y="32"/>
                      <a:pt x="137" y="37"/>
                    </a:cubicBezTo>
                    <a:cubicBezTo>
                      <a:pt x="145" y="41"/>
                      <a:pt x="152" y="46"/>
                      <a:pt x="159" y="51"/>
                    </a:cubicBezTo>
                    <a:cubicBezTo>
                      <a:pt x="166" y="56"/>
                      <a:pt x="173" y="61"/>
                      <a:pt x="180" y="67"/>
                    </a:cubicBezTo>
                    <a:cubicBezTo>
                      <a:pt x="186" y="73"/>
                      <a:pt x="193" y="79"/>
                      <a:pt x="198" y="85"/>
                    </a:cubicBezTo>
                    <a:cubicBezTo>
                      <a:pt x="204" y="91"/>
                      <a:pt x="210" y="98"/>
                      <a:pt x="215" y="105"/>
                    </a:cubicBezTo>
                    <a:cubicBezTo>
                      <a:pt x="221" y="112"/>
                      <a:pt x="226" y="119"/>
                      <a:pt x="230" y="126"/>
                    </a:cubicBezTo>
                    <a:cubicBezTo>
                      <a:pt x="235" y="134"/>
                      <a:pt x="240" y="142"/>
                      <a:pt x="244" y="150"/>
                    </a:cubicBezTo>
                    <a:cubicBezTo>
                      <a:pt x="248" y="158"/>
                      <a:pt x="251" y="166"/>
                      <a:pt x="254" y="174"/>
                    </a:cubicBezTo>
                    <a:cubicBezTo>
                      <a:pt x="258" y="183"/>
                      <a:pt x="260" y="191"/>
                      <a:pt x="263" y="200"/>
                    </a:cubicBezTo>
                    <a:cubicBezTo>
                      <a:pt x="265" y="209"/>
                      <a:pt x="267" y="218"/>
                      <a:pt x="268" y="227"/>
                    </a:cubicBezTo>
                    <a:cubicBezTo>
                      <a:pt x="269" y="229"/>
                      <a:pt x="269" y="232"/>
                      <a:pt x="269" y="234"/>
                    </a:cubicBezTo>
                    <a:cubicBezTo>
                      <a:pt x="270" y="237"/>
                      <a:pt x="270" y="239"/>
                      <a:pt x="270" y="241"/>
                    </a:cubicBezTo>
                    <a:cubicBezTo>
                      <a:pt x="271" y="244"/>
                      <a:pt x="271" y="246"/>
                      <a:pt x="271" y="249"/>
                    </a:cubicBezTo>
                    <a:cubicBezTo>
                      <a:pt x="271" y="251"/>
                      <a:pt x="271" y="254"/>
                      <a:pt x="272" y="256"/>
                    </a:cubicBezTo>
                    <a:cubicBezTo>
                      <a:pt x="206" y="314"/>
                      <a:pt x="206" y="314"/>
                      <a:pt x="206" y="314"/>
                    </a:cubicBezTo>
                    <a:cubicBezTo>
                      <a:pt x="146" y="257"/>
                      <a:pt x="146" y="257"/>
                      <a:pt x="146" y="257"/>
                    </a:cubicBezTo>
                    <a:cubicBezTo>
                      <a:pt x="146" y="256"/>
                      <a:pt x="146" y="255"/>
                      <a:pt x="146" y="254"/>
                    </a:cubicBezTo>
                    <a:cubicBezTo>
                      <a:pt x="146" y="254"/>
                      <a:pt x="146" y="253"/>
                      <a:pt x="146" y="252"/>
                    </a:cubicBezTo>
                    <a:cubicBezTo>
                      <a:pt x="146" y="251"/>
                      <a:pt x="145" y="250"/>
                      <a:pt x="145" y="249"/>
                    </a:cubicBezTo>
                    <a:cubicBezTo>
                      <a:pt x="145" y="249"/>
                      <a:pt x="145" y="248"/>
                      <a:pt x="145" y="247"/>
                    </a:cubicBezTo>
                    <a:cubicBezTo>
                      <a:pt x="142" y="229"/>
                      <a:pt x="136" y="213"/>
                      <a:pt x="128" y="198"/>
                    </a:cubicBezTo>
                    <a:cubicBezTo>
                      <a:pt x="119" y="183"/>
                      <a:pt x="108" y="170"/>
                      <a:pt x="95" y="159"/>
                    </a:cubicBezTo>
                    <a:cubicBezTo>
                      <a:pt x="83" y="149"/>
                      <a:pt x="68" y="140"/>
                      <a:pt x="52" y="134"/>
                    </a:cubicBezTo>
                    <a:cubicBezTo>
                      <a:pt x="36" y="128"/>
                      <a:pt x="20" y="125"/>
                      <a:pt x="2" y="125"/>
                    </a:cubicBezTo>
                    <a:cubicBezTo>
                      <a:pt x="58" y="66"/>
                      <a:pt x="58" y="66"/>
                      <a:pt x="58" y="66"/>
                    </a:cubicBezTo>
                    <a:cubicBezTo>
                      <a:pt x="0" y="0"/>
                      <a:pt x="0" y="0"/>
                      <a:pt x="0" y="0"/>
                    </a:cubicBezTo>
                    <a:cubicBezTo>
                      <a:pt x="0" y="0"/>
                      <a:pt x="0" y="0"/>
                      <a:pt x="0" y="0"/>
                    </a:cubicBezTo>
                    <a:cubicBezTo>
                      <a:pt x="1" y="0"/>
                      <a:pt x="1" y="0"/>
                      <a:pt x="1" y="0"/>
                    </a:cubicBezTo>
                    <a:cubicBezTo>
                      <a:pt x="1" y="0"/>
                      <a:pt x="1" y="0"/>
                      <a:pt x="1" y="0"/>
                    </a:cubicBezTo>
                    <a:lnTo>
                      <a:pt x="2" y="0"/>
                    </a:lnTo>
                    <a:close/>
                  </a:path>
                </a:pathLst>
              </a:custGeom>
              <a:grp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324"/>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25"/>
              <p:cNvSpPr>
                <a:spLocks/>
              </p:cNvSpPr>
              <p:nvPr/>
            </p:nvSpPr>
            <p:spPr bwMode="auto">
              <a:xfrm>
                <a:off x="4572000" y="2057480"/>
                <a:ext cx="903784" cy="839228"/>
              </a:xfrm>
              <a:custGeom>
                <a:avLst/>
                <a:gdLst/>
                <a:ahLst/>
                <a:cxnLst>
                  <a:cxn ang="0">
                    <a:pos x="144" y="132"/>
                  </a:cxn>
                  <a:cxn ang="0">
                    <a:pos x="125" y="134"/>
                  </a:cxn>
                  <a:cxn ang="0">
                    <a:pos x="125" y="131"/>
                  </a:cxn>
                  <a:cxn ang="0">
                    <a:pos x="125" y="129"/>
                  </a:cxn>
                  <a:cxn ang="0">
                    <a:pos x="125" y="127"/>
                  </a:cxn>
                  <a:cxn ang="0">
                    <a:pos x="124" y="125"/>
                  </a:cxn>
                  <a:cxn ang="0">
                    <a:pos x="109" y="82"/>
                  </a:cxn>
                  <a:cxn ang="0">
                    <a:pos x="81" y="49"/>
                  </a:cxn>
                  <a:cxn ang="0">
                    <a:pos x="44" y="27"/>
                  </a:cxn>
                  <a:cxn ang="0">
                    <a:pos x="0" y="19"/>
                  </a:cxn>
                  <a:cxn ang="0">
                    <a:pos x="0" y="0"/>
                  </a:cxn>
                  <a:cxn ang="0">
                    <a:pos x="50" y="9"/>
                  </a:cxn>
                  <a:cxn ang="0">
                    <a:pos x="93" y="34"/>
                  </a:cxn>
                  <a:cxn ang="0">
                    <a:pos x="126" y="73"/>
                  </a:cxn>
                  <a:cxn ang="0">
                    <a:pos x="143" y="122"/>
                  </a:cxn>
                  <a:cxn ang="0">
                    <a:pos x="143" y="124"/>
                  </a:cxn>
                  <a:cxn ang="0">
                    <a:pos x="144" y="127"/>
                  </a:cxn>
                  <a:cxn ang="0">
                    <a:pos x="144" y="129"/>
                  </a:cxn>
                  <a:cxn ang="0">
                    <a:pos x="144" y="132"/>
                  </a:cxn>
                </a:cxnLst>
                <a:rect l="0" t="0" r="r" b="b"/>
                <a:pathLst>
                  <a:path w="144" h="134">
                    <a:moveTo>
                      <a:pt x="144" y="132"/>
                    </a:moveTo>
                    <a:cubicBezTo>
                      <a:pt x="125" y="134"/>
                      <a:pt x="125" y="134"/>
                      <a:pt x="125" y="134"/>
                    </a:cubicBezTo>
                    <a:cubicBezTo>
                      <a:pt x="125" y="133"/>
                      <a:pt x="125" y="132"/>
                      <a:pt x="125" y="131"/>
                    </a:cubicBezTo>
                    <a:cubicBezTo>
                      <a:pt x="125" y="131"/>
                      <a:pt x="125" y="130"/>
                      <a:pt x="125" y="129"/>
                    </a:cubicBezTo>
                    <a:cubicBezTo>
                      <a:pt x="125" y="129"/>
                      <a:pt x="125" y="128"/>
                      <a:pt x="125" y="127"/>
                    </a:cubicBezTo>
                    <a:cubicBezTo>
                      <a:pt x="124" y="126"/>
                      <a:pt x="124" y="126"/>
                      <a:pt x="124" y="125"/>
                    </a:cubicBezTo>
                    <a:cubicBezTo>
                      <a:pt x="122" y="110"/>
                      <a:pt x="116" y="95"/>
                      <a:pt x="109" y="82"/>
                    </a:cubicBezTo>
                    <a:cubicBezTo>
                      <a:pt x="102" y="70"/>
                      <a:pt x="92" y="58"/>
                      <a:pt x="81" y="49"/>
                    </a:cubicBezTo>
                    <a:cubicBezTo>
                      <a:pt x="70" y="40"/>
                      <a:pt x="57" y="32"/>
                      <a:pt x="44" y="27"/>
                    </a:cubicBezTo>
                    <a:cubicBezTo>
                      <a:pt x="30" y="22"/>
                      <a:pt x="15" y="19"/>
                      <a:pt x="0" y="19"/>
                    </a:cubicBezTo>
                    <a:cubicBezTo>
                      <a:pt x="0" y="0"/>
                      <a:pt x="0" y="0"/>
                      <a:pt x="0" y="0"/>
                    </a:cubicBezTo>
                    <a:cubicBezTo>
                      <a:pt x="18" y="0"/>
                      <a:pt x="34" y="3"/>
                      <a:pt x="50" y="9"/>
                    </a:cubicBezTo>
                    <a:cubicBezTo>
                      <a:pt x="66" y="15"/>
                      <a:pt x="81" y="24"/>
                      <a:pt x="93" y="34"/>
                    </a:cubicBezTo>
                    <a:cubicBezTo>
                      <a:pt x="106" y="45"/>
                      <a:pt x="117" y="58"/>
                      <a:pt x="126" y="73"/>
                    </a:cubicBezTo>
                    <a:cubicBezTo>
                      <a:pt x="134" y="88"/>
                      <a:pt x="140" y="104"/>
                      <a:pt x="143" y="122"/>
                    </a:cubicBezTo>
                    <a:cubicBezTo>
                      <a:pt x="143" y="123"/>
                      <a:pt x="143" y="124"/>
                      <a:pt x="143" y="124"/>
                    </a:cubicBezTo>
                    <a:cubicBezTo>
                      <a:pt x="143" y="125"/>
                      <a:pt x="144" y="126"/>
                      <a:pt x="144" y="127"/>
                    </a:cubicBezTo>
                    <a:cubicBezTo>
                      <a:pt x="144" y="128"/>
                      <a:pt x="144" y="129"/>
                      <a:pt x="144" y="129"/>
                    </a:cubicBezTo>
                    <a:cubicBezTo>
                      <a:pt x="144" y="130"/>
                      <a:pt x="144" y="131"/>
                      <a:pt x="144" y="132"/>
                    </a:cubicBezTo>
                    <a:close/>
                  </a:path>
                </a:pathLst>
              </a:custGeom>
              <a:solidFill>
                <a:srgbClr val="0F87BF"/>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78" name="Oval 77"/>
            <p:cNvSpPr>
              <a:spLocks noChangeAspect="1"/>
            </p:cNvSpPr>
            <p:nvPr/>
          </p:nvSpPr>
          <p:spPr bwMode="auto">
            <a:xfrm>
              <a:off x="7458298" y="3055830"/>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02</a:t>
              </a:r>
            </a:p>
          </p:txBody>
        </p:sp>
      </p:grpSp>
      <p:grpSp>
        <p:nvGrpSpPr>
          <p:cNvPr id="84" name="Group 83"/>
          <p:cNvGrpSpPr/>
          <p:nvPr/>
        </p:nvGrpSpPr>
        <p:grpSpPr>
          <a:xfrm>
            <a:off x="3726096" y="3731011"/>
            <a:ext cx="2263768" cy="2616671"/>
            <a:chOff x="3757995" y="3731011"/>
            <a:chExt cx="2263768" cy="2616671"/>
          </a:xfrm>
          <a:solidFill>
            <a:srgbClr val="0967B9"/>
          </a:solidFill>
        </p:grpSpPr>
        <p:grpSp>
          <p:nvGrpSpPr>
            <p:cNvPr id="29" name="Group 28"/>
            <p:cNvGrpSpPr/>
            <p:nvPr/>
          </p:nvGrpSpPr>
          <p:grpSpPr>
            <a:xfrm>
              <a:off x="3757995" y="3731011"/>
              <a:ext cx="2263768" cy="2616671"/>
              <a:chOff x="2880632" y="2696583"/>
              <a:chExt cx="1697826" cy="1962503"/>
            </a:xfrm>
            <a:grpFill/>
            <a:effectLst/>
          </p:grpSpPr>
          <p:sp>
            <p:nvSpPr>
              <p:cNvPr id="7" name="Freeform 311"/>
              <p:cNvSpPr>
                <a:spLocks/>
              </p:cNvSpPr>
              <p:nvPr/>
            </p:nvSpPr>
            <p:spPr bwMode="auto">
              <a:xfrm>
                <a:off x="4216944" y="4078082"/>
                <a:ext cx="361514" cy="581004"/>
              </a:xfrm>
              <a:custGeom>
                <a:avLst/>
                <a:gdLst/>
                <a:ahLst/>
                <a:cxnLst>
                  <a:cxn ang="0">
                    <a:pos x="0" y="26"/>
                  </a:cxn>
                  <a:cxn ang="0">
                    <a:pos x="7" y="0"/>
                  </a:cxn>
                  <a:cxn ang="0">
                    <a:pos x="56" y="56"/>
                  </a:cxn>
                  <a:cxn ang="0">
                    <a:pos x="56" y="90"/>
                  </a:cxn>
                  <a:cxn ang="0">
                    <a:pos x="0" y="26"/>
                  </a:cxn>
                </a:cxnLst>
                <a:rect l="0" t="0" r="r" b="b"/>
                <a:pathLst>
                  <a:path w="56" h="90">
                    <a:moveTo>
                      <a:pt x="0" y="26"/>
                    </a:moveTo>
                    <a:lnTo>
                      <a:pt x="7" y="0"/>
                    </a:lnTo>
                    <a:lnTo>
                      <a:pt x="56" y="56"/>
                    </a:lnTo>
                    <a:lnTo>
                      <a:pt x="56" y="90"/>
                    </a:lnTo>
                    <a:lnTo>
                      <a:pt x="0" y="26"/>
                    </a:lnTo>
                    <a:close/>
                  </a:path>
                </a:pathLst>
              </a:custGeom>
              <a:solidFill>
                <a:srgbClr val="0053A5"/>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18"/>
              <p:cNvSpPr>
                <a:spLocks/>
              </p:cNvSpPr>
              <p:nvPr/>
            </p:nvSpPr>
            <p:spPr bwMode="auto">
              <a:xfrm>
                <a:off x="3293791" y="2696583"/>
                <a:ext cx="490626" cy="355056"/>
              </a:xfrm>
              <a:custGeom>
                <a:avLst/>
                <a:gdLst/>
                <a:ahLst/>
                <a:cxnLst>
                  <a:cxn ang="0">
                    <a:pos x="0" y="0"/>
                  </a:cxn>
                  <a:cxn ang="0">
                    <a:pos x="26" y="6"/>
                  </a:cxn>
                  <a:cxn ang="0">
                    <a:pos x="76" y="53"/>
                  </a:cxn>
                  <a:cxn ang="0">
                    <a:pos x="58" y="55"/>
                  </a:cxn>
                  <a:cxn ang="0">
                    <a:pos x="0" y="0"/>
                  </a:cxn>
                </a:cxnLst>
                <a:rect l="0" t="0" r="r" b="b"/>
                <a:pathLst>
                  <a:path w="76" h="55">
                    <a:moveTo>
                      <a:pt x="0" y="0"/>
                    </a:moveTo>
                    <a:lnTo>
                      <a:pt x="26" y="6"/>
                    </a:lnTo>
                    <a:lnTo>
                      <a:pt x="76" y="53"/>
                    </a:lnTo>
                    <a:lnTo>
                      <a:pt x="58" y="55"/>
                    </a:lnTo>
                    <a:lnTo>
                      <a:pt x="0" y="0"/>
                    </a:ln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326"/>
              <p:cNvSpPr>
                <a:spLocks/>
              </p:cNvSpPr>
              <p:nvPr/>
            </p:nvSpPr>
            <p:spPr bwMode="auto">
              <a:xfrm>
                <a:off x="2880632" y="2696583"/>
                <a:ext cx="1697826" cy="1962503"/>
              </a:xfrm>
              <a:custGeom>
                <a:avLst/>
                <a:gdLst/>
                <a:ahLst/>
                <a:cxnLst>
                  <a:cxn ang="0">
                    <a:pos x="66" y="0"/>
                  </a:cxn>
                  <a:cxn ang="0">
                    <a:pos x="126" y="57"/>
                  </a:cxn>
                  <a:cxn ang="0">
                    <a:pos x="126" y="60"/>
                  </a:cxn>
                  <a:cxn ang="0">
                    <a:pos x="126" y="62"/>
                  </a:cxn>
                  <a:cxn ang="0">
                    <a:pos x="127" y="65"/>
                  </a:cxn>
                  <a:cxn ang="0">
                    <a:pos x="127" y="67"/>
                  </a:cxn>
                  <a:cxn ang="0">
                    <a:pos x="144" y="116"/>
                  </a:cxn>
                  <a:cxn ang="0">
                    <a:pos x="177" y="154"/>
                  </a:cxn>
                  <a:cxn ang="0">
                    <a:pos x="220" y="180"/>
                  </a:cxn>
                  <a:cxn ang="0">
                    <a:pos x="270" y="189"/>
                  </a:cxn>
                  <a:cxn ang="0">
                    <a:pos x="214" y="248"/>
                  </a:cxn>
                  <a:cxn ang="0">
                    <a:pos x="272" y="314"/>
                  </a:cxn>
                  <a:cxn ang="0">
                    <a:pos x="272" y="314"/>
                  </a:cxn>
                  <a:cxn ang="0">
                    <a:pos x="271" y="314"/>
                  </a:cxn>
                  <a:cxn ang="0">
                    <a:pos x="271" y="314"/>
                  </a:cxn>
                  <a:cxn ang="0">
                    <a:pos x="270" y="314"/>
                  </a:cxn>
                  <a:cxn ang="0">
                    <a:pos x="254" y="313"/>
                  </a:cxn>
                  <a:cxn ang="0">
                    <a:pos x="238" y="312"/>
                  </a:cxn>
                  <a:cxn ang="0">
                    <a:pos x="223" y="310"/>
                  </a:cxn>
                  <a:cxn ang="0">
                    <a:pos x="207" y="306"/>
                  </a:cxn>
                  <a:cxn ang="0">
                    <a:pos x="182" y="299"/>
                  </a:cxn>
                  <a:cxn ang="0">
                    <a:pos x="158" y="289"/>
                  </a:cxn>
                  <a:cxn ang="0">
                    <a:pos x="135" y="277"/>
                  </a:cxn>
                  <a:cxn ang="0">
                    <a:pos x="113" y="263"/>
                  </a:cxn>
                  <a:cxn ang="0">
                    <a:pos x="92" y="247"/>
                  </a:cxn>
                  <a:cxn ang="0">
                    <a:pos x="74" y="229"/>
                  </a:cxn>
                  <a:cxn ang="0">
                    <a:pos x="57" y="209"/>
                  </a:cxn>
                  <a:cxn ang="0">
                    <a:pos x="42" y="188"/>
                  </a:cxn>
                  <a:cxn ang="0">
                    <a:pos x="28" y="164"/>
                  </a:cxn>
                  <a:cxn ang="0">
                    <a:pos x="18" y="139"/>
                  </a:cxn>
                  <a:cxn ang="0">
                    <a:pos x="9" y="114"/>
                  </a:cxn>
                  <a:cxn ang="0">
                    <a:pos x="4" y="87"/>
                  </a:cxn>
                  <a:cxn ang="0">
                    <a:pos x="3" y="80"/>
                  </a:cxn>
                  <a:cxn ang="0">
                    <a:pos x="2" y="73"/>
                  </a:cxn>
                  <a:cxn ang="0">
                    <a:pos x="1" y="65"/>
                  </a:cxn>
                  <a:cxn ang="0">
                    <a:pos x="0" y="58"/>
                  </a:cxn>
                  <a:cxn ang="0">
                    <a:pos x="66" y="0"/>
                  </a:cxn>
                </a:cxnLst>
                <a:rect l="0" t="0" r="r" b="b"/>
                <a:pathLst>
                  <a:path w="272" h="314">
                    <a:moveTo>
                      <a:pt x="66" y="0"/>
                    </a:moveTo>
                    <a:cubicBezTo>
                      <a:pt x="126" y="57"/>
                      <a:pt x="126" y="57"/>
                      <a:pt x="126" y="57"/>
                    </a:cubicBezTo>
                    <a:cubicBezTo>
                      <a:pt x="126" y="58"/>
                      <a:pt x="126" y="59"/>
                      <a:pt x="126" y="60"/>
                    </a:cubicBezTo>
                    <a:cubicBezTo>
                      <a:pt x="126" y="60"/>
                      <a:pt x="126" y="61"/>
                      <a:pt x="126" y="62"/>
                    </a:cubicBezTo>
                    <a:cubicBezTo>
                      <a:pt x="126" y="63"/>
                      <a:pt x="126" y="64"/>
                      <a:pt x="127" y="65"/>
                    </a:cubicBezTo>
                    <a:cubicBezTo>
                      <a:pt x="127" y="65"/>
                      <a:pt x="127" y="66"/>
                      <a:pt x="127" y="67"/>
                    </a:cubicBezTo>
                    <a:cubicBezTo>
                      <a:pt x="130" y="85"/>
                      <a:pt x="136" y="101"/>
                      <a:pt x="144" y="116"/>
                    </a:cubicBezTo>
                    <a:cubicBezTo>
                      <a:pt x="153" y="131"/>
                      <a:pt x="164" y="144"/>
                      <a:pt x="177" y="154"/>
                    </a:cubicBezTo>
                    <a:cubicBezTo>
                      <a:pt x="189" y="165"/>
                      <a:pt x="204" y="174"/>
                      <a:pt x="220" y="180"/>
                    </a:cubicBezTo>
                    <a:cubicBezTo>
                      <a:pt x="236" y="186"/>
                      <a:pt x="252" y="189"/>
                      <a:pt x="270" y="189"/>
                    </a:cubicBezTo>
                    <a:cubicBezTo>
                      <a:pt x="214" y="248"/>
                      <a:pt x="214" y="248"/>
                      <a:pt x="214" y="248"/>
                    </a:cubicBezTo>
                    <a:cubicBezTo>
                      <a:pt x="272" y="314"/>
                      <a:pt x="272" y="314"/>
                      <a:pt x="272" y="314"/>
                    </a:cubicBezTo>
                    <a:cubicBezTo>
                      <a:pt x="272" y="314"/>
                      <a:pt x="272" y="314"/>
                      <a:pt x="272" y="314"/>
                    </a:cubicBezTo>
                    <a:cubicBezTo>
                      <a:pt x="271" y="314"/>
                      <a:pt x="271" y="314"/>
                      <a:pt x="271" y="314"/>
                    </a:cubicBezTo>
                    <a:cubicBezTo>
                      <a:pt x="271" y="314"/>
                      <a:pt x="271" y="314"/>
                      <a:pt x="271" y="314"/>
                    </a:cubicBezTo>
                    <a:cubicBezTo>
                      <a:pt x="270" y="314"/>
                      <a:pt x="270" y="314"/>
                      <a:pt x="270" y="314"/>
                    </a:cubicBezTo>
                    <a:cubicBezTo>
                      <a:pt x="265" y="314"/>
                      <a:pt x="260" y="314"/>
                      <a:pt x="254" y="313"/>
                    </a:cubicBezTo>
                    <a:cubicBezTo>
                      <a:pt x="249" y="313"/>
                      <a:pt x="244" y="313"/>
                      <a:pt x="238" y="312"/>
                    </a:cubicBezTo>
                    <a:cubicBezTo>
                      <a:pt x="233" y="311"/>
                      <a:pt x="228" y="311"/>
                      <a:pt x="223" y="310"/>
                    </a:cubicBezTo>
                    <a:cubicBezTo>
                      <a:pt x="217" y="309"/>
                      <a:pt x="212" y="308"/>
                      <a:pt x="207" y="306"/>
                    </a:cubicBezTo>
                    <a:cubicBezTo>
                      <a:pt x="198" y="304"/>
                      <a:pt x="190" y="302"/>
                      <a:pt x="182" y="299"/>
                    </a:cubicBezTo>
                    <a:cubicBezTo>
                      <a:pt x="174" y="296"/>
                      <a:pt x="166" y="293"/>
                      <a:pt x="158" y="289"/>
                    </a:cubicBezTo>
                    <a:cubicBezTo>
                      <a:pt x="150" y="286"/>
                      <a:pt x="142" y="282"/>
                      <a:pt x="135" y="277"/>
                    </a:cubicBezTo>
                    <a:cubicBezTo>
                      <a:pt x="127" y="273"/>
                      <a:pt x="120" y="268"/>
                      <a:pt x="113" y="263"/>
                    </a:cubicBezTo>
                    <a:cubicBezTo>
                      <a:pt x="106" y="258"/>
                      <a:pt x="99" y="253"/>
                      <a:pt x="92" y="247"/>
                    </a:cubicBezTo>
                    <a:cubicBezTo>
                      <a:pt x="86" y="241"/>
                      <a:pt x="79" y="235"/>
                      <a:pt x="74" y="229"/>
                    </a:cubicBezTo>
                    <a:cubicBezTo>
                      <a:pt x="68" y="223"/>
                      <a:pt x="62" y="216"/>
                      <a:pt x="57" y="209"/>
                    </a:cubicBezTo>
                    <a:cubicBezTo>
                      <a:pt x="51" y="202"/>
                      <a:pt x="46" y="195"/>
                      <a:pt x="42" y="188"/>
                    </a:cubicBezTo>
                    <a:cubicBezTo>
                      <a:pt x="37" y="180"/>
                      <a:pt x="32" y="172"/>
                      <a:pt x="28" y="164"/>
                    </a:cubicBezTo>
                    <a:cubicBezTo>
                      <a:pt x="24" y="156"/>
                      <a:pt x="21" y="148"/>
                      <a:pt x="18" y="139"/>
                    </a:cubicBezTo>
                    <a:cubicBezTo>
                      <a:pt x="14" y="131"/>
                      <a:pt x="12" y="123"/>
                      <a:pt x="9" y="114"/>
                    </a:cubicBezTo>
                    <a:cubicBezTo>
                      <a:pt x="7" y="105"/>
                      <a:pt x="5" y="96"/>
                      <a:pt x="4" y="87"/>
                    </a:cubicBezTo>
                    <a:cubicBezTo>
                      <a:pt x="3" y="85"/>
                      <a:pt x="3" y="82"/>
                      <a:pt x="3" y="80"/>
                    </a:cubicBezTo>
                    <a:cubicBezTo>
                      <a:pt x="2" y="77"/>
                      <a:pt x="2" y="75"/>
                      <a:pt x="2" y="73"/>
                    </a:cubicBezTo>
                    <a:cubicBezTo>
                      <a:pt x="1" y="70"/>
                      <a:pt x="1" y="68"/>
                      <a:pt x="1" y="65"/>
                    </a:cubicBezTo>
                    <a:cubicBezTo>
                      <a:pt x="1" y="63"/>
                      <a:pt x="1" y="60"/>
                      <a:pt x="0" y="58"/>
                    </a:cubicBezTo>
                    <a:lnTo>
                      <a:pt x="66"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327"/>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328"/>
              <p:cNvSpPr>
                <a:spLocks/>
              </p:cNvSpPr>
              <p:nvPr/>
            </p:nvSpPr>
            <p:spPr bwMode="auto">
              <a:xfrm>
                <a:off x="3668216" y="3038732"/>
                <a:ext cx="897331" cy="839228"/>
              </a:xfrm>
              <a:custGeom>
                <a:avLst/>
                <a:gdLst/>
                <a:ahLst/>
                <a:cxnLst>
                  <a:cxn ang="0">
                    <a:pos x="0" y="2"/>
                  </a:cxn>
                  <a:cxn ang="0">
                    <a:pos x="19" y="0"/>
                  </a:cxn>
                  <a:cxn ang="0">
                    <a:pos x="19" y="2"/>
                  </a:cxn>
                  <a:cxn ang="0">
                    <a:pos x="19" y="5"/>
                  </a:cxn>
                  <a:cxn ang="0">
                    <a:pos x="19" y="7"/>
                  </a:cxn>
                  <a:cxn ang="0">
                    <a:pos x="20" y="9"/>
                  </a:cxn>
                  <a:cxn ang="0">
                    <a:pos x="35" y="52"/>
                  </a:cxn>
                  <a:cxn ang="0">
                    <a:pos x="63" y="85"/>
                  </a:cxn>
                  <a:cxn ang="0">
                    <a:pos x="100" y="107"/>
                  </a:cxn>
                  <a:cxn ang="0">
                    <a:pos x="144" y="115"/>
                  </a:cxn>
                  <a:cxn ang="0">
                    <a:pos x="144" y="134"/>
                  </a:cxn>
                  <a:cxn ang="0">
                    <a:pos x="94" y="125"/>
                  </a:cxn>
                  <a:cxn ang="0">
                    <a:pos x="51" y="99"/>
                  </a:cxn>
                  <a:cxn ang="0">
                    <a:pos x="18" y="61"/>
                  </a:cxn>
                  <a:cxn ang="0">
                    <a:pos x="1" y="12"/>
                  </a:cxn>
                  <a:cxn ang="0">
                    <a:pos x="1" y="10"/>
                  </a:cxn>
                  <a:cxn ang="0">
                    <a:pos x="0" y="7"/>
                  </a:cxn>
                  <a:cxn ang="0">
                    <a:pos x="0" y="5"/>
                  </a:cxn>
                  <a:cxn ang="0">
                    <a:pos x="0" y="2"/>
                  </a:cxn>
                </a:cxnLst>
                <a:rect l="0" t="0" r="r" b="b"/>
                <a:pathLst>
                  <a:path w="144" h="134">
                    <a:moveTo>
                      <a:pt x="0" y="2"/>
                    </a:moveTo>
                    <a:cubicBezTo>
                      <a:pt x="19" y="0"/>
                      <a:pt x="19" y="0"/>
                      <a:pt x="19" y="0"/>
                    </a:cubicBezTo>
                    <a:cubicBezTo>
                      <a:pt x="19" y="1"/>
                      <a:pt x="19" y="2"/>
                      <a:pt x="19" y="2"/>
                    </a:cubicBezTo>
                    <a:cubicBezTo>
                      <a:pt x="19" y="3"/>
                      <a:pt x="19" y="4"/>
                      <a:pt x="19" y="5"/>
                    </a:cubicBezTo>
                    <a:cubicBezTo>
                      <a:pt x="19" y="5"/>
                      <a:pt x="19" y="6"/>
                      <a:pt x="19" y="7"/>
                    </a:cubicBezTo>
                    <a:cubicBezTo>
                      <a:pt x="19" y="8"/>
                      <a:pt x="20" y="8"/>
                      <a:pt x="20" y="9"/>
                    </a:cubicBezTo>
                    <a:cubicBezTo>
                      <a:pt x="22" y="24"/>
                      <a:pt x="27" y="39"/>
                      <a:pt x="35" y="52"/>
                    </a:cubicBezTo>
                    <a:cubicBezTo>
                      <a:pt x="42" y="64"/>
                      <a:pt x="52" y="76"/>
                      <a:pt x="63" y="85"/>
                    </a:cubicBezTo>
                    <a:cubicBezTo>
                      <a:pt x="74" y="94"/>
                      <a:pt x="87" y="102"/>
                      <a:pt x="100" y="107"/>
                    </a:cubicBezTo>
                    <a:cubicBezTo>
                      <a:pt x="114" y="112"/>
                      <a:pt x="129" y="115"/>
                      <a:pt x="144" y="115"/>
                    </a:cubicBezTo>
                    <a:cubicBezTo>
                      <a:pt x="144" y="134"/>
                      <a:pt x="144" y="134"/>
                      <a:pt x="144" y="134"/>
                    </a:cubicBezTo>
                    <a:cubicBezTo>
                      <a:pt x="126" y="134"/>
                      <a:pt x="110" y="131"/>
                      <a:pt x="94" y="125"/>
                    </a:cubicBezTo>
                    <a:cubicBezTo>
                      <a:pt x="78" y="119"/>
                      <a:pt x="63" y="110"/>
                      <a:pt x="51" y="99"/>
                    </a:cubicBezTo>
                    <a:cubicBezTo>
                      <a:pt x="38" y="89"/>
                      <a:pt x="27" y="76"/>
                      <a:pt x="18" y="61"/>
                    </a:cubicBezTo>
                    <a:cubicBezTo>
                      <a:pt x="10" y="46"/>
                      <a:pt x="4" y="30"/>
                      <a:pt x="1" y="12"/>
                    </a:cubicBezTo>
                    <a:cubicBezTo>
                      <a:pt x="1" y="11"/>
                      <a:pt x="1" y="10"/>
                      <a:pt x="1" y="10"/>
                    </a:cubicBezTo>
                    <a:cubicBezTo>
                      <a:pt x="0" y="9"/>
                      <a:pt x="0" y="8"/>
                      <a:pt x="0" y="7"/>
                    </a:cubicBezTo>
                    <a:cubicBezTo>
                      <a:pt x="0" y="6"/>
                      <a:pt x="0" y="5"/>
                      <a:pt x="0" y="5"/>
                    </a:cubicBezTo>
                    <a:cubicBezTo>
                      <a:pt x="0" y="4"/>
                      <a:pt x="0" y="3"/>
                      <a:pt x="0" y="2"/>
                    </a:cubicBezTo>
                    <a:close/>
                  </a:path>
                </a:pathLst>
              </a:custGeom>
              <a:solidFill>
                <a:srgbClr val="0053A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9" name="Oval 78"/>
            <p:cNvSpPr>
              <a:spLocks noChangeAspect="1"/>
            </p:cNvSpPr>
            <p:nvPr/>
          </p:nvSpPr>
          <p:spPr bwMode="auto">
            <a:xfrm>
              <a:off x="3957823" y="4174502"/>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04</a:t>
              </a:r>
            </a:p>
          </p:txBody>
        </p:sp>
      </p:grpSp>
      <p:grpSp>
        <p:nvGrpSpPr>
          <p:cNvPr id="83" name="Group 82"/>
          <p:cNvGrpSpPr/>
          <p:nvPr/>
        </p:nvGrpSpPr>
        <p:grpSpPr>
          <a:xfrm>
            <a:off x="5840470" y="4084117"/>
            <a:ext cx="2616671" cy="2263763"/>
            <a:chOff x="5840470" y="4084117"/>
            <a:chExt cx="2616671" cy="2263763"/>
          </a:xfrm>
          <a:solidFill>
            <a:srgbClr val="157EBF"/>
          </a:solidFill>
        </p:grpSpPr>
        <p:grpSp>
          <p:nvGrpSpPr>
            <p:cNvPr id="28" name="Group 27"/>
            <p:cNvGrpSpPr/>
            <p:nvPr/>
          </p:nvGrpSpPr>
          <p:grpSpPr>
            <a:xfrm>
              <a:off x="5840470" y="4084117"/>
              <a:ext cx="2616671" cy="2263763"/>
              <a:chOff x="4300865" y="2961264"/>
              <a:chExt cx="1962503" cy="1697822"/>
            </a:xfrm>
            <a:grpFill/>
            <a:effectLst/>
          </p:grpSpPr>
          <p:sp>
            <p:nvSpPr>
              <p:cNvPr id="5" name="Freeform 309"/>
              <p:cNvSpPr>
                <a:spLocks/>
              </p:cNvSpPr>
              <p:nvPr/>
            </p:nvSpPr>
            <p:spPr bwMode="auto">
              <a:xfrm>
                <a:off x="5682364" y="2961264"/>
                <a:ext cx="581004" cy="361514"/>
              </a:xfrm>
              <a:custGeom>
                <a:avLst/>
                <a:gdLst/>
                <a:ahLst/>
                <a:cxnLst>
                  <a:cxn ang="0">
                    <a:pos x="26" y="56"/>
                  </a:cxn>
                  <a:cxn ang="0">
                    <a:pos x="0" y="49"/>
                  </a:cxn>
                  <a:cxn ang="0">
                    <a:pos x="56" y="0"/>
                  </a:cxn>
                  <a:cxn ang="0">
                    <a:pos x="90" y="0"/>
                  </a:cxn>
                  <a:cxn ang="0">
                    <a:pos x="26" y="56"/>
                  </a:cxn>
                </a:cxnLst>
                <a:rect l="0" t="0" r="r" b="b"/>
                <a:pathLst>
                  <a:path w="90" h="56">
                    <a:moveTo>
                      <a:pt x="26" y="56"/>
                    </a:moveTo>
                    <a:lnTo>
                      <a:pt x="0" y="49"/>
                    </a:lnTo>
                    <a:lnTo>
                      <a:pt x="56" y="0"/>
                    </a:lnTo>
                    <a:lnTo>
                      <a:pt x="90" y="0"/>
                    </a:lnTo>
                    <a:lnTo>
                      <a:pt x="26" y="56"/>
                    </a:lnTo>
                    <a:close/>
                  </a:path>
                </a:pathLst>
              </a:custGeom>
              <a:solidFill>
                <a:srgbClr val="016AA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312"/>
              <p:cNvSpPr>
                <a:spLocks/>
              </p:cNvSpPr>
              <p:nvPr/>
            </p:nvSpPr>
            <p:spPr bwMode="auto">
              <a:xfrm>
                <a:off x="4300865" y="2961264"/>
                <a:ext cx="1962503" cy="1697822"/>
              </a:xfrm>
              <a:custGeom>
                <a:avLst/>
                <a:gdLst/>
                <a:ahLst/>
                <a:cxnLst>
                  <a:cxn ang="0">
                    <a:pos x="314" y="0"/>
                  </a:cxn>
                  <a:cxn ang="0">
                    <a:pos x="314" y="16"/>
                  </a:cxn>
                  <a:cxn ang="0">
                    <a:pos x="312" y="33"/>
                  </a:cxn>
                  <a:cxn ang="0">
                    <a:pos x="310" y="49"/>
                  </a:cxn>
                  <a:cxn ang="0">
                    <a:pos x="306" y="65"/>
                  </a:cxn>
                  <a:cxn ang="0">
                    <a:pos x="299" y="90"/>
                  </a:cxn>
                  <a:cxn ang="0">
                    <a:pos x="289" y="114"/>
                  </a:cxn>
                  <a:cxn ang="0">
                    <a:pos x="277" y="137"/>
                  </a:cxn>
                  <a:cxn ang="0">
                    <a:pos x="263" y="159"/>
                  </a:cxn>
                  <a:cxn ang="0">
                    <a:pos x="247" y="180"/>
                  </a:cxn>
                  <a:cxn ang="0">
                    <a:pos x="229" y="198"/>
                  </a:cxn>
                  <a:cxn ang="0">
                    <a:pos x="209" y="215"/>
                  </a:cxn>
                  <a:cxn ang="0">
                    <a:pos x="188" y="230"/>
                  </a:cxn>
                  <a:cxn ang="0">
                    <a:pos x="164" y="244"/>
                  </a:cxn>
                  <a:cxn ang="0">
                    <a:pos x="139" y="254"/>
                  </a:cxn>
                  <a:cxn ang="0">
                    <a:pos x="114" y="263"/>
                  </a:cxn>
                  <a:cxn ang="0">
                    <a:pos x="87" y="268"/>
                  </a:cxn>
                  <a:cxn ang="0">
                    <a:pos x="80" y="269"/>
                  </a:cxn>
                  <a:cxn ang="0">
                    <a:pos x="73" y="270"/>
                  </a:cxn>
                  <a:cxn ang="0">
                    <a:pos x="65" y="271"/>
                  </a:cxn>
                  <a:cxn ang="0">
                    <a:pos x="58" y="272"/>
                  </a:cxn>
                  <a:cxn ang="0">
                    <a:pos x="0" y="206"/>
                  </a:cxn>
                  <a:cxn ang="0">
                    <a:pos x="57" y="146"/>
                  </a:cxn>
                  <a:cxn ang="0">
                    <a:pos x="60" y="146"/>
                  </a:cxn>
                  <a:cxn ang="0">
                    <a:pos x="62" y="146"/>
                  </a:cxn>
                  <a:cxn ang="0">
                    <a:pos x="65" y="145"/>
                  </a:cxn>
                  <a:cxn ang="0">
                    <a:pos x="67" y="145"/>
                  </a:cxn>
                  <a:cxn ang="0">
                    <a:pos x="116" y="128"/>
                  </a:cxn>
                  <a:cxn ang="0">
                    <a:pos x="154" y="95"/>
                  </a:cxn>
                  <a:cxn ang="0">
                    <a:pos x="180" y="52"/>
                  </a:cxn>
                  <a:cxn ang="0">
                    <a:pos x="189" y="2"/>
                  </a:cxn>
                  <a:cxn ang="0">
                    <a:pos x="248" y="58"/>
                  </a:cxn>
                  <a:cxn ang="0">
                    <a:pos x="314" y="0"/>
                  </a:cxn>
                </a:cxnLst>
                <a:rect l="0" t="0" r="r" b="b"/>
                <a:pathLst>
                  <a:path w="314" h="272">
                    <a:moveTo>
                      <a:pt x="314" y="0"/>
                    </a:moveTo>
                    <a:cubicBezTo>
                      <a:pt x="314" y="5"/>
                      <a:pt x="314" y="11"/>
                      <a:pt x="314" y="16"/>
                    </a:cubicBezTo>
                    <a:cubicBezTo>
                      <a:pt x="313" y="22"/>
                      <a:pt x="313" y="27"/>
                      <a:pt x="312" y="33"/>
                    </a:cubicBezTo>
                    <a:cubicBezTo>
                      <a:pt x="312" y="38"/>
                      <a:pt x="311" y="43"/>
                      <a:pt x="310" y="49"/>
                    </a:cubicBezTo>
                    <a:cubicBezTo>
                      <a:pt x="309" y="54"/>
                      <a:pt x="308" y="60"/>
                      <a:pt x="306" y="65"/>
                    </a:cubicBezTo>
                    <a:cubicBezTo>
                      <a:pt x="304" y="74"/>
                      <a:pt x="302" y="82"/>
                      <a:pt x="299" y="90"/>
                    </a:cubicBezTo>
                    <a:cubicBezTo>
                      <a:pt x="296" y="98"/>
                      <a:pt x="293" y="106"/>
                      <a:pt x="289" y="114"/>
                    </a:cubicBezTo>
                    <a:cubicBezTo>
                      <a:pt x="286" y="122"/>
                      <a:pt x="282" y="130"/>
                      <a:pt x="277" y="137"/>
                    </a:cubicBezTo>
                    <a:cubicBezTo>
                      <a:pt x="273" y="145"/>
                      <a:pt x="268" y="152"/>
                      <a:pt x="263" y="159"/>
                    </a:cubicBezTo>
                    <a:cubicBezTo>
                      <a:pt x="258" y="166"/>
                      <a:pt x="253" y="173"/>
                      <a:pt x="247" y="180"/>
                    </a:cubicBezTo>
                    <a:cubicBezTo>
                      <a:pt x="241" y="186"/>
                      <a:pt x="235" y="193"/>
                      <a:pt x="229" y="198"/>
                    </a:cubicBezTo>
                    <a:cubicBezTo>
                      <a:pt x="223" y="204"/>
                      <a:pt x="216" y="210"/>
                      <a:pt x="209" y="215"/>
                    </a:cubicBezTo>
                    <a:cubicBezTo>
                      <a:pt x="202" y="221"/>
                      <a:pt x="195" y="226"/>
                      <a:pt x="188" y="230"/>
                    </a:cubicBezTo>
                    <a:cubicBezTo>
                      <a:pt x="180" y="235"/>
                      <a:pt x="172" y="240"/>
                      <a:pt x="164" y="244"/>
                    </a:cubicBezTo>
                    <a:cubicBezTo>
                      <a:pt x="156" y="248"/>
                      <a:pt x="148" y="251"/>
                      <a:pt x="139" y="254"/>
                    </a:cubicBezTo>
                    <a:cubicBezTo>
                      <a:pt x="131" y="258"/>
                      <a:pt x="123" y="260"/>
                      <a:pt x="114" y="263"/>
                    </a:cubicBezTo>
                    <a:cubicBezTo>
                      <a:pt x="105" y="265"/>
                      <a:pt x="96" y="267"/>
                      <a:pt x="87" y="268"/>
                    </a:cubicBezTo>
                    <a:cubicBezTo>
                      <a:pt x="85" y="269"/>
                      <a:pt x="82" y="269"/>
                      <a:pt x="80" y="269"/>
                    </a:cubicBezTo>
                    <a:cubicBezTo>
                      <a:pt x="77" y="270"/>
                      <a:pt x="75" y="270"/>
                      <a:pt x="73" y="270"/>
                    </a:cubicBezTo>
                    <a:cubicBezTo>
                      <a:pt x="70" y="271"/>
                      <a:pt x="68" y="271"/>
                      <a:pt x="65" y="271"/>
                    </a:cubicBezTo>
                    <a:cubicBezTo>
                      <a:pt x="63" y="271"/>
                      <a:pt x="60" y="271"/>
                      <a:pt x="58" y="272"/>
                    </a:cubicBezTo>
                    <a:cubicBezTo>
                      <a:pt x="0" y="206"/>
                      <a:pt x="0" y="206"/>
                      <a:pt x="0" y="206"/>
                    </a:cubicBezTo>
                    <a:cubicBezTo>
                      <a:pt x="57" y="146"/>
                      <a:pt x="57" y="146"/>
                      <a:pt x="57" y="146"/>
                    </a:cubicBezTo>
                    <a:cubicBezTo>
                      <a:pt x="58" y="146"/>
                      <a:pt x="59" y="146"/>
                      <a:pt x="60" y="146"/>
                    </a:cubicBezTo>
                    <a:cubicBezTo>
                      <a:pt x="60" y="146"/>
                      <a:pt x="61" y="146"/>
                      <a:pt x="62" y="146"/>
                    </a:cubicBezTo>
                    <a:cubicBezTo>
                      <a:pt x="63" y="146"/>
                      <a:pt x="64" y="145"/>
                      <a:pt x="65" y="145"/>
                    </a:cubicBezTo>
                    <a:cubicBezTo>
                      <a:pt x="65" y="145"/>
                      <a:pt x="66" y="145"/>
                      <a:pt x="67" y="145"/>
                    </a:cubicBezTo>
                    <a:cubicBezTo>
                      <a:pt x="85" y="142"/>
                      <a:pt x="101" y="136"/>
                      <a:pt x="116" y="128"/>
                    </a:cubicBezTo>
                    <a:cubicBezTo>
                      <a:pt x="131" y="119"/>
                      <a:pt x="144" y="108"/>
                      <a:pt x="154" y="95"/>
                    </a:cubicBezTo>
                    <a:cubicBezTo>
                      <a:pt x="165" y="83"/>
                      <a:pt x="174" y="68"/>
                      <a:pt x="180" y="52"/>
                    </a:cubicBezTo>
                    <a:cubicBezTo>
                      <a:pt x="186" y="36"/>
                      <a:pt x="189" y="20"/>
                      <a:pt x="189" y="2"/>
                    </a:cubicBezTo>
                    <a:cubicBezTo>
                      <a:pt x="248" y="58"/>
                      <a:pt x="248" y="58"/>
                      <a:pt x="248" y="58"/>
                    </a:cubicBezTo>
                    <a:lnTo>
                      <a:pt x="31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313"/>
              <p:cNvSpPr>
                <a:spLocks/>
              </p:cNvSpPr>
              <p:nvPr/>
            </p:nvSpPr>
            <p:spPr bwMode="auto">
              <a:xfrm>
                <a:off x="4300865" y="3755302"/>
                <a:ext cx="355060" cy="490626"/>
              </a:xfrm>
              <a:custGeom>
                <a:avLst/>
                <a:gdLst/>
                <a:ahLst/>
                <a:cxnLst>
                  <a:cxn ang="0">
                    <a:pos x="0" y="76"/>
                  </a:cxn>
                  <a:cxn ang="0">
                    <a:pos x="6" y="50"/>
                  </a:cxn>
                  <a:cxn ang="0">
                    <a:pos x="53" y="0"/>
                  </a:cxn>
                  <a:cxn ang="0">
                    <a:pos x="55" y="18"/>
                  </a:cxn>
                  <a:cxn ang="0">
                    <a:pos x="0" y="76"/>
                  </a:cxn>
                </a:cxnLst>
                <a:rect l="0" t="0" r="r" b="b"/>
                <a:pathLst>
                  <a:path w="55" h="76">
                    <a:moveTo>
                      <a:pt x="0" y="76"/>
                    </a:moveTo>
                    <a:lnTo>
                      <a:pt x="6" y="50"/>
                    </a:lnTo>
                    <a:lnTo>
                      <a:pt x="53" y="0"/>
                    </a:lnTo>
                    <a:lnTo>
                      <a:pt x="55" y="18"/>
                    </a:lnTo>
                    <a:lnTo>
                      <a:pt x="0" y="76"/>
                    </a:ln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314"/>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315"/>
              <p:cNvSpPr>
                <a:spLocks/>
              </p:cNvSpPr>
              <p:nvPr/>
            </p:nvSpPr>
            <p:spPr bwMode="auto">
              <a:xfrm>
                <a:off x="4643014" y="2974176"/>
                <a:ext cx="839228" cy="897327"/>
              </a:xfrm>
              <a:custGeom>
                <a:avLst/>
                <a:gdLst/>
                <a:ahLst/>
                <a:cxnLst>
                  <a:cxn ang="0">
                    <a:pos x="2" y="144"/>
                  </a:cxn>
                  <a:cxn ang="0">
                    <a:pos x="0" y="125"/>
                  </a:cxn>
                  <a:cxn ang="0">
                    <a:pos x="2" y="125"/>
                  </a:cxn>
                  <a:cxn ang="0">
                    <a:pos x="5" y="125"/>
                  </a:cxn>
                  <a:cxn ang="0">
                    <a:pos x="7" y="125"/>
                  </a:cxn>
                  <a:cxn ang="0">
                    <a:pos x="9" y="124"/>
                  </a:cxn>
                  <a:cxn ang="0">
                    <a:pos x="52" y="109"/>
                  </a:cxn>
                  <a:cxn ang="0">
                    <a:pos x="85" y="81"/>
                  </a:cxn>
                  <a:cxn ang="0">
                    <a:pos x="107" y="44"/>
                  </a:cxn>
                  <a:cxn ang="0">
                    <a:pos x="115" y="0"/>
                  </a:cxn>
                  <a:cxn ang="0">
                    <a:pos x="134" y="0"/>
                  </a:cxn>
                  <a:cxn ang="0">
                    <a:pos x="125" y="50"/>
                  </a:cxn>
                  <a:cxn ang="0">
                    <a:pos x="99" y="93"/>
                  </a:cxn>
                  <a:cxn ang="0">
                    <a:pos x="61" y="126"/>
                  </a:cxn>
                  <a:cxn ang="0">
                    <a:pos x="12" y="143"/>
                  </a:cxn>
                  <a:cxn ang="0">
                    <a:pos x="10" y="143"/>
                  </a:cxn>
                  <a:cxn ang="0">
                    <a:pos x="7" y="144"/>
                  </a:cxn>
                  <a:cxn ang="0">
                    <a:pos x="5" y="144"/>
                  </a:cxn>
                  <a:cxn ang="0">
                    <a:pos x="2" y="144"/>
                  </a:cxn>
                </a:cxnLst>
                <a:rect l="0" t="0" r="r" b="b"/>
                <a:pathLst>
                  <a:path w="134" h="144">
                    <a:moveTo>
                      <a:pt x="2" y="144"/>
                    </a:moveTo>
                    <a:cubicBezTo>
                      <a:pt x="0" y="125"/>
                      <a:pt x="0" y="125"/>
                      <a:pt x="0" y="125"/>
                    </a:cubicBezTo>
                    <a:cubicBezTo>
                      <a:pt x="1" y="125"/>
                      <a:pt x="2" y="125"/>
                      <a:pt x="2" y="125"/>
                    </a:cubicBezTo>
                    <a:cubicBezTo>
                      <a:pt x="3" y="125"/>
                      <a:pt x="4" y="125"/>
                      <a:pt x="5" y="125"/>
                    </a:cubicBezTo>
                    <a:cubicBezTo>
                      <a:pt x="5" y="125"/>
                      <a:pt x="6" y="125"/>
                      <a:pt x="7" y="125"/>
                    </a:cubicBezTo>
                    <a:cubicBezTo>
                      <a:pt x="8" y="124"/>
                      <a:pt x="8" y="124"/>
                      <a:pt x="9" y="124"/>
                    </a:cubicBezTo>
                    <a:cubicBezTo>
                      <a:pt x="24" y="122"/>
                      <a:pt x="39" y="116"/>
                      <a:pt x="52" y="109"/>
                    </a:cubicBezTo>
                    <a:cubicBezTo>
                      <a:pt x="64" y="102"/>
                      <a:pt x="76" y="92"/>
                      <a:pt x="85" y="81"/>
                    </a:cubicBezTo>
                    <a:cubicBezTo>
                      <a:pt x="94" y="70"/>
                      <a:pt x="102" y="57"/>
                      <a:pt x="107" y="44"/>
                    </a:cubicBezTo>
                    <a:cubicBezTo>
                      <a:pt x="112" y="30"/>
                      <a:pt x="115" y="15"/>
                      <a:pt x="115" y="0"/>
                    </a:cubicBezTo>
                    <a:cubicBezTo>
                      <a:pt x="134" y="0"/>
                      <a:pt x="134" y="0"/>
                      <a:pt x="134" y="0"/>
                    </a:cubicBezTo>
                    <a:cubicBezTo>
                      <a:pt x="134" y="18"/>
                      <a:pt x="131" y="34"/>
                      <a:pt x="125" y="50"/>
                    </a:cubicBezTo>
                    <a:cubicBezTo>
                      <a:pt x="119" y="66"/>
                      <a:pt x="110" y="81"/>
                      <a:pt x="99" y="93"/>
                    </a:cubicBezTo>
                    <a:cubicBezTo>
                      <a:pt x="89" y="106"/>
                      <a:pt x="76" y="117"/>
                      <a:pt x="61" y="126"/>
                    </a:cubicBezTo>
                    <a:cubicBezTo>
                      <a:pt x="46" y="134"/>
                      <a:pt x="30" y="140"/>
                      <a:pt x="12" y="143"/>
                    </a:cubicBezTo>
                    <a:cubicBezTo>
                      <a:pt x="11" y="143"/>
                      <a:pt x="10" y="143"/>
                      <a:pt x="10" y="143"/>
                    </a:cubicBezTo>
                    <a:cubicBezTo>
                      <a:pt x="9" y="143"/>
                      <a:pt x="8" y="144"/>
                      <a:pt x="7" y="144"/>
                    </a:cubicBezTo>
                    <a:cubicBezTo>
                      <a:pt x="6" y="144"/>
                      <a:pt x="5" y="144"/>
                      <a:pt x="5" y="144"/>
                    </a:cubicBezTo>
                    <a:cubicBezTo>
                      <a:pt x="4" y="144"/>
                      <a:pt x="3" y="144"/>
                      <a:pt x="2" y="144"/>
                    </a:cubicBezTo>
                    <a:close/>
                  </a:path>
                </a:pathLst>
              </a:custGeom>
              <a:solidFill>
                <a:srgbClr val="016AA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0" name="Oval 79"/>
            <p:cNvSpPr>
              <a:spLocks noChangeAspect="1"/>
            </p:cNvSpPr>
            <p:nvPr/>
          </p:nvSpPr>
          <p:spPr bwMode="auto">
            <a:xfrm>
              <a:off x="6281301" y="5418909"/>
              <a:ext cx="731520" cy="730924"/>
            </a:xfrm>
            <a:prstGeom prst="ellipse">
              <a:avLst/>
            </a:prstGeom>
            <a:grpFill/>
            <a:ln w="9525">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200" dirty="0">
                  <a:solidFill>
                    <a:schemeClr val="bg1"/>
                  </a:solidFill>
                  <a:latin typeface="Lato"/>
                </a:rPr>
                <a:t>03</a:t>
              </a:r>
            </a:p>
          </p:txBody>
        </p:sp>
      </p:grpSp>
      <p:sp>
        <p:nvSpPr>
          <p:cNvPr id="90" name="Rounded Rectangle 89"/>
          <p:cNvSpPr/>
          <p:nvPr/>
        </p:nvSpPr>
        <p:spPr>
          <a:xfrm>
            <a:off x="3306748" y="1355189"/>
            <a:ext cx="125128" cy="822960"/>
          </a:xfrm>
          <a:prstGeom prst="roundRect">
            <a:avLst/>
          </a:prstGeom>
          <a:solidFill>
            <a:srgbClr val="36B8E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1" name="Rounded Rectangle 90"/>
          <p:cNvSpPr/>
          <p:nvPr/>
        </p:nvSpPr>
        <p:spPr>
          <a:xfrm>
            <a:off x="8648944" y="1355189"/>
            <a:ext cx="125128" cy="822960"/>
          </a:xfrm>
          <a:prstGeom prst="roundRect">
            <a:avLst/>
          </a:prstGeom>
          <a:solidFill>
            <a:srgbClr val="239BD3"/>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2" name="Rounded Rectangle 91"/>
          <p:cNvSpPr/>
          <p:nvPr/>
        </p:nvSpPr>
        <p:spPr>
          <a:xfrm>
            <a:off x="8701382" y="4646958"/>
            <a:ext cx="125128" cy="822960"/>
          </a:xfrm>
          <a:prstGeom prst="roundRect">
            <a:avLst/>
          </a:prstGeom>
          <a:solidFill>
            <a:srgbClr val="157EBF"/>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93" name="Rounded Rectangle 92"/>
          <p:cNvSpPr/>
          <p:nvPr/>
        </p:nvSpPr>
        <p:spPr>
          <a:xfrm>
            <a:off x="3301653" y="4646958"/>
            <a:ext cx="125128" cy="822960"/>
          </a:xfrm>
          <a:prstGeom prst="roundRect">
            <a:avLst/>
          </a:prstGeom>
          <a:solidFill>
            <a:srgbClr val="0967B9"/>
          </a:solidFill>
          <a:ln w="3175">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49" name="TextBox 4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35953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strips(upRight)">
                                      <p:cBhvr>
                                        <p:cTn id="11" dur="500"/>
                                        <p:tgtEl>
                                          <p:spTgt spid="81"/>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90"/>
                                        </p:tgtEl>
                                        <p:attrNameLst>
                                          <p:attrName>style.visibility</p:attrName>
                                        </p:attrNameLst>
                                      </p:cBhvr>
                                      <p:to>
                                        <p:strVal val="visible"/>
                                      </p:to>
                                    </p:set>
                                    <p:anim calcmode="lin" valueType="num">
                                      <p:cBhvr additive="base">
                                        <p:cTn id="15" dur="500" fill="hold"/>
                                        <p:tgtEl>
                                          <p:spTgt spid="90"/>
                                        </p:tgtEl>
                                        <p:attrNameLst>
                                          <p:attrName>ppt_x</p:attrName>
                                        </p:attrNameLst>
                                      </p:cBhvr>
                                      <p:tavLst>
                                        <p:tav tm="0">
                                          <p:val>
                                            <p:strVal val="0-#ppt_w/2"/>
                                          </p:val>
                                        </p:tav>
                                        <p:tav tm="100000">
                                          <p:val>
                                            <p:strVal val="#ppt_x"/>
                                          </p:val>
                                        </p:tav>
                                      </p:tavLst>
                                    </p:anim>
                                    <p:anim calcmode="lin" valueType="num">
                                      <p:cBhvr additive="base">
                                        <p:cTn id="16" dur="500" fill="hold"/>
                                        <p:tgtEl>
                                          <p:spTgt spid="90"/>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2" presetClass="entr" presetSubtype="8" fill="hold" nodeType="after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wipe(left)">
                                      <p:cBhvr>
                                        <p:cTn id="20" dur="500"/>
                                        <p:tgtEl>
                                          <p:spTgt spid="68"/>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strips(downRight)">
                                      <p:cBhvr>
                                        <p:cTn id="24" dur="500"/>
                                        <p:tgtEl>
                                          <p:spTgt spid="82"/>
                                        </p:tgtEl>
                                      </p:cBhvr>
                                    </p:animEffect>
                                  </p:childTnLst>
                                </p:cTn>
                              </p:par>
                            </p:childTnLst>
                          </p:cTn>
                        </p:par>
                        <p:par>
                          <p:cTn id="25" fill="hold">
                            <p:stCondLst>
                              <p:cond delay="2500"/>
                            </p:stCondLst>
                            <p:childTnLst>
                              <p:par>
                                <p:cTn id="26" presetID="2" presetClass="entr" presetSubtype="2"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additive="base">
                                        <p:cTn id="28" dur="500" fill="hold"/>
                                        <p:tgtEl>
                                          <p:spTgt spid="91"/>
                                        </p:tgtEl>
                                        <p:attrNameLst>
                                          <p:attrName>ppt_x</p:attrName>
                                        </p:attrNameLst>
                                      </p:cBhvr>
                                      <p:tavLst>
                                        <p:tav tm="0">
                                          <p:val>
                                            <p:strVal val="1+#ppt_w/2"/>
                                          </p:val>
                                        </p:tav>
                                        <p:tav tm="100000">
                                          <p:val>
                                            <p:strVal val="#ppt_x"/>
                                          </p:val>
                                        </p:tav>
                                      </p:tavLst>
                                    </p:anim>
                                    <p:anim calcmode="lin" valueType="num">
                                      <p:cBhvr additive="base">
                                        <p:cTn id="29" dur="500" fill="hold"/>
                                        <p:tgtEl>
                                          <p:spTgt spid="91"/>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2" presetClass="entr" presetSubtype="2" fill="hold" nodeType="after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wipe(right)">
                                      <p:cBhvr>
                                        <p:cTn id="33" dur="500"/>
                                        <p:tgtEl>
                                          <p:spTgt spid="51"/>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strips(downLeft)">
                                      <p:cBhvr>
                                        <p:cTn id="37" dur="500"/>
                                        <p:tgtEl>
                                          <p:spTgt spid="83"/>
                                        </p:tgtEl>
                                      </p:cBhvr>
                                    </p:animEffect>
                                  </p:childTnLst>
                                </p:cTn>
                              </p:par>
                            </p:childTnLst>
                          </p:cTn>
                        </p:par>
                        <p:par>
                          <p:cTn id="38" fill="hold">
                            <p:stCondLst>
                              <p:cond delay="4000"/>
                            </p:stCondLst>
                            <p:childTnLst>
                              <p:par>
                                <p:cTn id="39" presetID="2" presetClass="entr" presetSubtype="2" fill="hold" grpId="0" nodeType="afterEffect">
                                  <p:stCondLst>
                                    <p:cond delay="0"/>
                                  </p:stCondLst>
                                  <p:childTnLst>
                                    <p:set>
                                      <p:cBhvr>
                                        <p:cTn id="40" dur="1" fill="hold">
                                          <p:stCondLst>
                                            <p:cond delay="0"/>
                                          </p:stCondLst>
                                        </p:cTn>
                                        <p:tgtEl>
                                          <p:spTgt spid="92"/>
                                        </p:tgtEl>
                                        <p:attrNameLst>
                                          <p:attrName>style.visibility</p:attrName>
                                        </p:attrNameLst>
                                      </p:cBhvr>
                                      <p:to>
                                        <p:strVal val="visible"/>
                                      </p:to>
                                    </p:set>
                                    <p:anim calcmode="lin" valueType="num">
                                      <p:cBhvr additive="base">
                                        <p:cTn id="41" dur="500" fill="hold"/>
                                        <p:tgtEl>
                                          <p:spTgt spid="92"/>
                                        </p:tgtEl>
                                        <p:attrNameLst>
                                          <p:attrName>ppt_x</p:attrName>
                                        </p:attrNameLst>
                                      </p:cBhvr>
                                      <p:tavLst>
                                        <p:tav tm="0">
                                          <p:val>
                                            <p:strVal val="1+#ppt_w/2"/>
                                          </p:val>
                                        </p:tav>
                                        <p:tav tm="100000">
                                          <p:val>
                                            <p:strVal val="#ppt_x"/>
                                          </p:val>
                                        </p:tav>
                                      </p:tavLst>
                                    </p:anim>
                                    <p:anim calcmode="lin" valueType="num">
                                      <p:cBhvr additive="base">
                                        <p:cTn id="42" dur="500" fill="hold"/>
                                        <p:tgtEl>
                                          <p:spTgt spid="92"/>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2" presetClass="entr" presetSubtype="2" fill="hold" nodeType="afterEffect">
                                  <p:stCondLst>
                                    <p:cond delay="0"/>
                                  </p:stCondLst>
                                  <p:childTnLst>
                                    <p:set>
                                      <p:cBhvr>
                                        <p:cTn id="45" dur="1" fill="hold">
                                          <p:stCondLst>
                                            <p:cond delay="0"/>
                                          </p:stCondLst>
                                        </p:cTn>
                                        <p:tgtEl>
                                          <p:spTgt spid="58"/>
                                        </p:tgtEl>
                                        <p:attrNameLst>
                                          <p:attrName>style.visibility</p:attrName>
                                        </p:attrNameLst>
                                      </p:cBhvr>
                                      <p:to>
                                        <p:strVal val="visible"/>
                                      </p:to>
                                    </p:set>
                                    <p:animEffect transition="in" filter="wipe(right)">
                                      <p:cBhvr>
                                        <p:cTn id="46" dur="500"/>
                                        <p:tgtEl>
                                          <p:spTgt spid="58"/>
                                        </p:tgtEl>
                                      </p:cBhvr>
                                    </p:animEffect>
                                  </p:childTnLst>
                                </p:cTn>
                              </p:par>
                            </p:childTnLst>
                          </p:cTn>
                        </p:par>
                        <p:par>
                          <p:cTn id="47" fill="hold">
                            <p:stCondLst>
                              <p:cond delay="5000"/>
                            </p:stCondLst>
                            <p:childTnLst>
                              <p:par>
                                <p:cTn id="48" presetID="18" presetClass="entr" presetSubtype="9" fill="hold" nodeType="afterEffect">
                                  <p:stCondLst>
                                    <p:cond delay="0"/>
                                  </p:stCondLst>
                                  <p:childTnLst>
                                    <p:set>
                                      <p:cBhvr>
                                        <p:cTn id="49" dur="1" fill="hold">
                                          <p:stCondLst>
                                            <p:cond delay="0"/>
                                          </p:stCondLst>
                                        </p:cTn>
                                        <p:tgtEl>
                                          <p:spTgt spid="84"/>
                                        </p:tgtEl>
                                        <p:attrNameLst>
                                          <p:attrName>style.visibility</p:attrName>
                                        </p:attrNameLst>
                                      </p:cBhvr>
                                      <p:to>
                                        <p:strVal val="visible"/>
                                      </p:to>
                                    </p:set>
                                    <p:animEffect transition="in" filter="strips(upLeft)">
                                      <p:cBhvr>
                                        <p:cTn id="50" dur="500"/>
                                        <p:tgtEl>
                                          <p:spTgt spid="84"/>
                                        </p:tgtEl>
                                      </p:cBhvr>
                                    </p:animEffect>
                                  </p:childTnLst>
                                </p:cTn>
                              </p:par>
                            </p:childTnLst>
                          </p:cTn>
                        </p:par>
                        <p:par>
                          <p:cTn id="51" fill="hold">
                            <p:stCondLst>
                              <p:cond delay="5500"/>
                            </p:stCondLst>
                            <p:childTnLst>
                              <p:par>
                                <p:cTn id="52" presetID="2" presetClass="entr" presetSubtype="8" fill="hold" grpId="0"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additive="base">
                                        <p:cTn id="54" dur="500" fill="hold"/>
                                        <p:tgtEl>
                                          <p:spTgt spid="93"/>
                                        </p:tgtEl>
                                        <p:attrNameLst>
                                          <p:attrName>ppt_x</p:attrName>
                                        </p:attrNameLst>
                                      </p:cBhvr>
                                      <p:tavLst>
                                        <p:tav tm="0">
                                          <p:val>
                                            <p:strVal val="0-#ppt_w/2"/>
                                          </p:val>
                                        </p:tav>
                                        <p:tav tm="100000">
                                          <p:val>
                                            <p:strVal val="#ppt_x"/>
                                          </p:val>
                                        </p:tav>
                                      </p:tavLst>
                                    </p:anim>
                                    <p:anim calcmode="lin" valueType="num">
                                      <p:cBhvr additive="base">
                                        <p:cTn id="55" dur="500" fill="hold"/>
                                        <p:tgtEl>
                                          <p:spTgt spid="93"/>
                                        </p:tgtEl>
                                        <p:attrNameLst>
                                          <p:attrName>ppt_y</p:attrName>
                                        </p:attrNameLst>
                                      </p:cBhvr>
                                      <p:tavLst>
                                        <p:tav tm="0">
                                          <p:val>
                                            <p:strVal val="#ppt_y"/>
                                          </p:val>
                                        </p:tav>
                                        <p:tav tm="100000">
                                          <p:val>
                                            <p:strVal val="#ppt_y"/>
                                          </p:val>
                                        </p:tav>
                                      </p:tavLst>
                                    </p:anim>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Effect transition="in" filter="wipe(left)">
                                      <p:cBhvr>
                                        <p:cTn id="59"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animBg="1"/>
      <p:bldP spid="91" grpId="0" animBg="1"/>
      <p:bldP spid="92" grpId="0" animBg="1"/>
      <p:bldP spid="93" grpId="0" animBg="1"/>
      <p:bldP spid="4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36B8E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239B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157EBF"/>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967B9"/>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9856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239BD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36B8E3"/>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0967B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157EB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3025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44D7FB"/>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D7F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157EBF"/>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239BD3"/>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0050AA"/>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050AA">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70932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5" name="Freeform 110"/>
          <p:cNvSpPr>
            <a:spLocks noChangeAspect="1" noEditPoints="1"/>
          </p:cNvSpPr>
          <p:nvPr/>
        </p:nvSpPr>
        <p:spPr bwMode="auto">
          <a:xfrm>
            <a:off x="4378405" y="1975109"/>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4237574" y="2345620"/>
            <a:ext cx="3195132" cy="1335750"/>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50" name="TextBox 49"/>
          <p:cNvSpPr txBox="1"/>
          <p:nvPr/>
        </p:nvSpPr>
        <p:spPr>
          <a:xfrm>
            <a:off x="8208939" y="2392322"/>
            <a:ext cx="3195132" cy="1335750"/>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2" name="TextBox 51"/>
          <p:cNvSpPr txBox="1"/>
          <p:nvPr/>
        </p:nvSpPr>
        <p:spPr>
          <a:xfrm>
            <a:off x="4237574" y="4582499"/>
            <a:ext cx="3195132" cy="1335750"/>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4" name="TextBox 53"/>
          <p:cNvSpPr txBox="1"/>
          <p:nvPr/>
        </p:nvSpPr>
        <p:spPr>
          <a:xfrm>
            <a:off x="8208939" y="4629201"/>
            <a:ext cx="3195132" cy="1335750"/>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a:t>
            </a:r>
          </a:p>
        </p:txBody>
      </p:sp>
      <p:sp>
        <p:nvSpPr>
          <p:cNvPr id="55" name="Freeform 121"/>
          <p:cNvSpPr>
            <a:spLocks noChangeAspect="1" noEditPoints="1"/>
          </p:cNvSpPr>
          <p:nvPr/>
        </p:nvSpPr>
        <p:spPr bwMode="auto">
          <a:xfrm>
            <a:off x="8290205" y="1979860"/>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6" name="Group 55"/>
          <p:cNvGrpSpPr>
            <a:grpSpLocks noChangeAspect="1"/>
          </p:cNvGrpSpPr>
          <p:nvPr/>
        </p:nvGrpSpPr>
        <p:grpSpPr>
          <a:xfrm>
            <a:off x="8320012" y="4220976"/>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57"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a:grpSpLocks noChangeAspect="1"/>
          </p:cNvGrpSpPr>
          <p:nvPr/>
        </p:nvGrpSpPr>
        <p:grpSpPr>
          <a:xfrm>
            <a:off x="4378405" y="416707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6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p:cNvGrpSpPr/>
          <p:nvPr/>
        </p:nvGrpSpPr>
        <p:grpSpPr>
          <a:xfrm>
            <a:off x="776929" y="865400"/>
            <a:ext cx="3015549" cy="5486400"/>
            <a:chOff x="776929" y="865400"/>
            <a:chExt cx="3015549" cy="5486400"/>
          </a:xfrm>
        </p:grpSpPr>
        <p:sp>
          <p:nvSpPr>
            <p:cNvPr id="68" name="Shape 4406"/>
            <p:cNvSpPr/>
            <p:nvPr/>
          </p:nvSpPr>
          <p:spPr>
            <a:xfrm>
              <a:off x="1088858" y="865400"/>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91" y="4144"/>
                    <a:pt x="18860" y="3823"/>
                    <a:pt x="18816" y="3510"/>
                  </a:cubicBezTo>
                  <a:cubicBezTo>
                    <a:pt x="18782" y="3266"/>
                    <a:pt x="18738" y="3026"/>
                    <a:pt x="18675" y="2807"/>
                  </a:cubicBezTo>
                  <a:cubicBezTo>
                    <a:pt x="18558" y="2408"/>
                    <a:pt x="18384" y="2107"/>
                    <a:pt x="18197" y="1863"/>
                  </a:cubicBezTo>
                  <a:cubicBezTo>
                    <a:pt x="17981" y="1580"/>
                    <a:pt x="17741" y="1366"/>
                    <a:pt x="17485" y="1234"/>
                  </a:cubicBezTo>
                  <a:cubicBezTo>
                    <a:pt x="15264" y="401"/>
                    <a:pt x="13010" y="-12"/>
                    <a:pt x="10752" y="0"/>
                  </a:cubicBezTo>
                  <a:cubicBezTo>
                    <a:pt x="8558" y="12"/>
                    <a:pt x="6369" y="425"/>
                    <a:pt x="4211" y="1234"/>
                  </a:cubicBezTo>
                  <a:cubicBezTo>
                    <a:pt x="3940" y="1363"/>
                    <a:pt x="3681" y="1545"/>
                    <a:pt x="3434" y="1772"/>
                  </a:cubicBezTo>
                  <a:cubicBezTo>
                    <a:pt x="3208" y="1980"/>
                    <a:pt x="2983" y="2236"/>
                    <a:pt x="2837" y="2662"/>
                  </a:cubicBezTo>
                  <a:cubicBezTo>
                    <a:pt x="2751" y="2912"/>
                    <a:pt x="2700" y="3199"/>
                    <a:pt x="2660" y="3488"/>
                  </a:cubicBezTo>
                  <a:cubicBezTo>
                    <a:pt x="2617" y="3792"/>
                    <a:pt x="2585" y="4105"/>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69" name="Shape 4407"/>
            <p:cNvSpPr/>
            <p:nvPr/>
          </p:nvSpPr>
          <p:spPr>
            <a:xfrm>
              <a:off x="3640628" y="3707717"/>
              <a:ext cx="61836" cy="874782"/>
            </a:xfrm>
            <a:custGeom>
              <a:avLst/>
              <a:gdLst/>
              <a:ahLst/>
              <a:cxnLst>
                <a:cxn ang="0">
                  <a:pos x="wd2" y="hd2"/>
                </a:cxn>
                <a:cxn ang="5400000">
                  <a:pos x="wd2" y="hd2"/>
                </a:cxn>
                <a:cxn ang="10800000">
                  <a:pos x="wd2" y="hd2"/>
                </a:cxn>
                <a:cxn ang="16200000">
                  <a:pos x="wd2" y="hd2"/>
                </a:cxn>
              </a:cxnLst>
              <a:rect l="0" t="0" r="r" b="b"/>
              <a:pathLst>
                <a:path w="21600" h="21554" extrusionOk="0">
                  <a:moveTo>
                    <a:pt x="0" y="381"/>
                  </a:moveTo>
                  <a:cubicBezTo>
                    <a:pt x="3137" y="204"/>
                    <a:pt x="6846" y="83"/>
                    <a:pt x="10800" y="30"/>
                  </a:cubicBezTo>
                  <a:cubicBezTo>
                    <a:pt x="14383" y="-18"/>
                    <a:pt x="18073" y="-9"/>
                    <a:pt x="21600" y="56"/>
                  </a:cubicBezTo>
                  <a:lnTo>
                    <a:pt x="21600" y="21522"/>
                  </a:lnTo>
                  <a:cubicBezTo>
                    <a:pt x="17814" y="21582"/>
                    <a:pt x="13856" y="21556"/>
                    <a:pt x="10298" y="21446"/>
                  </a:cubicBezTo>
                  <a:cubicBezTo>
                    <a:pt x="6367" y="21326"/>
                    <a:pt x="3158" y="21112"/>
                    <a:pt x="1230" y="20842"/>
                  </a:cubicBezTo>
                  <a:lnTo>
                    <a:pt x="0" y="381"/>
                  </a:ln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2" name="Shape 4408"/>
            <p:cNvSpPr/>
            <p:nvPr/>
          </p:nvSpPr>
          <p:spPr>
            <a:xfrm rot="10800000">
              <a:off x="1080020" y="5246539"/>
              <a:ext cx="2257470" cy="1105261"/>
            </a:xfrm>
            <a:custGeom>
              <a:avLst/>
              <a:gdLst/>
              <a:ahLst/>
              <a:cxnLst>
                <a:cxn ang="0">
                  <a:pos x="wd2" y="hd2"/>
                </a:cxn>
                <a:cxn ang="5400000">
                  <a:pos x="wd2" y="hd2"/>
                </a:cxn>
                <a:cxn ang="10800000">
                  <a:pos x="wd2" y="hd2"/>
                </a:cxn>
                <a:cxn ang="16200000">
                  <a:pos x="wd2" y="hd2"/>
                </a:cxn>
              </a:cxnLst>
              <a:rect l="0" t="0" r="r" b="b"/>
              <a:pathLst>
                <a:path w="21600" h="21588" extrusionOk="0">
                  <a:moveTo>
                    <a:pt x="0" y="21588"/>
                  </a:moveTo>
                  <a:lnTo>
                    <a:pt x="21600" y="21588"/>
                  </a:lnTo>
                  <a:cubicBezTo>
                    <a:pt x="21307" y="21166"/>
                    <a:pt x="21033" y="20690"/>
                    <a:pt x="20782" y="20166"/>
                  </a:cubicBezTo>
                  <a:cubicBezTo>
                    <a:pt x="20510" y="19599"/>
                    <a:pt x="20267" y="18980"/>
                    <a:pt x="20067" y="18297"/>
                  </a:cubicBezTo>
                  <a:cubicBezTo>
                    <a:pt x="19854" y="17566"/>
                    <a:pt x="19696" y="16775"/>
                    <a:pt x="19597" y="15949"/>
                  </a:cubicBezTo>
                  <a:lnTo>
                    <a:pt x="18907" y="4468"/>
                  </a:lnTo>
                  <a:cubicBezTo>
                    <a:pt x="18878" y="3877"/>
                    <a:pt x="18782" y="3307"/>
                    <a:pt x="18625" y="2807"/>
                  </a:cubicBezTo>
                  <a:cubicBezTo>
                    <a:pt x="18510" y="2438"/>
                    <a:pt x="18365" y="2118"/>
                    <a:pt x="18197" y="1863"/>
                  </a:cubicBezTo>
                  <a:cubicBezTo>
                    <a:pt x="17990" y="1546"/>
                    <a:pt x="17746" y="1328"/>
                    <a:pt x="17485" y="1234"/>
                  </a:cubicBezTo>
                  <a:cubicBezTo>
                    <a:pt x="15264" y="401"/>
                    <a:pt x="13010" y="-12"/>
                    <a:pt x="10752" y="0"/>
                  </a:cubicBezTo>
                  <a:cubicBezTo>
                    <a:pt x="8558" y="12"/>
                    <a:pt x="6369" y="425"/>
                    <a:pt x="4211" y="1234"/>
                  </a:cubicBezTo>
                  <a:cubicBezTo>
                    <a:pt x="3934" y="1313"/>
                    <a:pt x="3671" y="1498"/>
                    <a:pt x="3434" y="1772"/>
                  </a:cubicBezTo>
                  <a:cubicBezTo>
                    <a:pt x="3236" y="1999"/>
                    <a:pt x="3053" y="2291"/>
                    <a:pt x="2907" y="2662"/>
                  </a:cubicBezTo>
                  <a:cubicBezTo>
                    <a:pt x="2708" y="3164"/>
                    <a:pt x="2588" y="3779"/>
                    <a:pt x="2564" y="4423"/>
                  </a:cubicBezTo>
                  <a:lnTo>
                    <a:pt x="1911" y="15888"/>
                  </a:lnTo>
                  <a:cubicBezTo>
                    <a:pt x="1887" y="16689"/>
                    <a:pt x="1780" y="17471"/>
                    <a:pt x="1596" y="18181"/>
                  </a:cubicBezTo>
                  <a:cubicBezTo>
                    <a:pt x="1414" y="18887"/>
                    <a:pt x="1163" y="19501"/>
                    <a:pt x="890" y="20060"/>
                  </a:cubicBezTo>
                  <a:cubicBezTo>
                    <a:pt x="617" y="20619"/>
                    <a:pt x="319" y="21131"/>
                    <a:pt x="0" y="21588"/>
                  </a:cubicBezTo>
                  <a:close/>
                </a:path>
              </a:pathLst>
            </a:custGeom>
            <a:solidFill>
              <a:schemeClr val="tx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3" name="Shape 4409"/>
            <p:cNvSpPr/>
            <p:nvPr/>
          </p:nvSpPr>
          <p:spPr>
            <a:xfrm>
              <a:off x="776929" y="1920049"/>
              <a:ext cx="2865633" cy="3399635"/>
            </a:xfrm>
            <a:custGeom>
              <a:avLst/>
              <a:gdLst/>
              <a:ahLst/>
              <a:cxnLst>
                <a:cxn ang="0">
                  <a:pos x="wd2" y="hd2"/>
                </a:cxn>
                <a:cxn ang="5400000">
                  <a:pos x="wd2" y="hd2"/>
                </a:cxn>
                <a:cxn ang="10800000">
                  <a:pos x="wd2" y="hd2"/>
                </a:cxn>
                <a:cxn ang="16200000">
                  <a:pos x="wd2" y="hd2"/>
                </a:cxn>
              </a:cxnLst>
              <a:rect l="0" t="0" r="r" b="b"/>
              <a:pathLst>
                <a:path w="21600" h="21600" extrusionOk="0">
                  <a:moveTo>
                    <a:pt x="3661" y="0"/>
                  </a:moveTo>
                  <a:lnTo>
                    <a:pt x="17813" y="0"/>
                  </a:lnTo>
                  <a:cubicBezTo>
                    <a:pt x="18921" y="48"/>
                    <a:pt x="19956" y="481"/>
                    <a:pt x="20672" y="1197"/>
                  </a:cubicBezTo>
                  <a:cubicBezTo>
                    <a:pt x="21233" y="1758"/>
                    <a:pt x="21559" y="2459"/>
                    <a:pt x="21600" y="3192"/>
                  </a:cubicBezTo>
                  <a:lnTo>
                    <a:pt x="21600" y="18403"/>
                  </a:lnTo>
                  <a:cubicBezTo>
                    <a:pt x="21562" y="19274"/>
                    <a:pt x="21120" y="20098"/>
                    <a:pt x="20368" y="20696"/>
                  </a:cubicBezTo>
                  <a:cubicBezTo>
                    <a:pt x="19673" y="21250"/>
                    <a:pt x="18763" y="21572"/>
                    <a:pt x="17807" y="21600"/>
                  </a:cubicBezTo>
                  <a:lnTo>
                    <a:pt x="3849" y="21600"/>
                  </a:lnTo>
                  <a:cubicBezTo>
                    <a:pt x="2724" y="21566"/>
                    <a:pt x="1669" y="21134"/>
                    <a:pt x="940" y="20411"/>
                  </a:cubicBezTo>
                  <a:cubicBezTo>
                    <a:pt x="360" y="19835"/>
                    <a:pt x="29" y="19111"/>
                    <a:pt x="0" y="18356"/>
                  </a:cubicBezTo>
                  <a:lnTo>
                    <a:pt x="0" y="3230"/>
                  </a:lnTo>
                  <a:cubicBezTo>
                    <a:pt x="44" y="2406"/>
                    <a:pt x="443" y="1623"/>
                    <a:pt x="1122" y="1028"/>
                  </a:cubicBezTo>
                  <a:cubicBezTo>
                    <a:pt x="1794" y="439"/>
                    <a:pt x="2696" y="74"/>
                    <a:pt x="3661" y="0"/>
                  </a:cubicBezTo>
                  <a:close/>
                </a:path>
              </a:pathLst>
            </a:custGeom>
            <a:solidFill>
              <a:schemeClr val="bg1">
                <a:lumMod val="50000"/>
              </a:schemeClr>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4" name="Shape 4411"/>
            <p:cNvSpPr/>
            <p:nvPr/>
          </p:nvSpPr>
          <p:spPr>
            <a:xfrm>
              <a:off x="3581158" y="2711931"/>
              <a:ext cx="211320" cy="578563"/>
            </a:xfrm>
            <a:custGeom>
              <a:avLst/>
              <a:gdLst/>
              <a:ahLst/>
              <a:cxnLst>
                <a:cxn ang="0">
                  <a:pos x="wd2" y="hd2"/>
                </a:cxn>
                <a:cxn ang="5400000">
                  <a:pos x="wd2" y="hd2"/>
                </a:cxn>
                <a:cxn ang="10800000">
                  <a:pos x="wd2" y="hd2"/>
                </a:cxn>
                <a:cxn ang="16200000">
                  <a:pos x="wd2" y="hd2"/>
                </a:cxn>
              </a:cxnLst>
              <a:rect l="0" t="0" r="r" b="b"/>
              <a:pathLst>
                <a:path w="21411" h="21526" extrusionOk="0">
                  <a:moveTo>
                    <a:pt x="15528" y="17"/>
                  </a:moveTo>
                  <a:lnTo>
                    <a:pt x="7583" y="17"/>
                  </a:lnTo>
                  <a:cubicBezTo>
                    <a:pt x="1568" y="2952"/>
                    <a:pt x="0" y="5276"/>
                    <a:pt x="0" y="10344"/>
                  </a:cubicBezTo>
                  <a:cubicBezTo>
                    <a:pt x="0" y="15412"/>
                    <a:pt x="905" y="18259"/>
                    <a:pt x="7583" y="21526"/>
                  </a:cubicBezTo>
                  <a:lnTo>
                    <a:pt x="15003" y="21526"/>
                  </a:lnTo>
                  <a:cubicBezTo>
                    <a:pt x="16899" y="21530"/>
                    <a:pt x="18700" y="21220"/>
                    <a:pt x="19904" y="20682"/>
                  </a:cubicBezTo>
                  <a:cubicBezTo>
                    <a:pt x="20835" y="20267"/>
                    <a:pt x="21337" y="19744"/>
                    <a:pt x="21321" y="19206"/>
                  </a:cubicBezTo>
                  <a:lnTo>
                    <a:pt x="21321" y="2253"/>
                  </a:lnTo>
                  <a:cubicBezTo>
                    <a:pt x="21600" y="1710"/>
                    <a:pt x="21219" y="1150"/>
                    <a:pt x="20278" y="719"/>
                  </a:cubicBezTo>
                  <a:cubicBezTo>
                    <a:pt x="19137" y="196"/>
                    <a:pt x="17337" y="-70"/>
                    <a:pt x="15528" y="17"/>
                  </a:cubicBezTo>
                  <a:close/>
                </a:path>
              </a:pathLst>
            </a:custGeom>
            <a:solidFill>
              <a:schemeClr val="bg1"/>
            </a:solidFill>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5" name="Shape 4412"/>
            <p:cNvSpPr/>
            <p:nvPr/>
          </p:nvSpPr>
          <p:spPr>
            <a:xfrm flipH="1">
              <a:off x="3665898" y="2775182"/>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6" name="Shape 4413"/>
            <p:cNvSpPr/>
            <p:nvPr/>
          </p:nvSpPr>
          <p:spPr>
            <a:xfrm flipH="1">
              <a:off x="3665898" y="288918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7" name="Shape 4414"/>
            <p:cNvSpPr/>
            <p:nvPr/>
          </p:nvSpPr>
          <p:spPr>
            <a:xfrm flipH="1">
              <a:off x="3665898" y="300319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8" name="Shape 4415"/>
            <p:cNvSpPr/>
            <p:nvPr/>
          </p:nvSpPr>
          <p:spPr>
            <a:xfrm flipH="1">
              <a:off x="3665898" y="311720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89" name="Shape 4416"/>
            <p:cNvSpPr/>
            <p:nvPr/>
          </p:nvSpPr>
          <p:spPr>
            <a:xfrm flipH="1">
              <a:off x="3665898" y="3174204"/>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0" name="Shape 4417"/>
            <p:cNvSpPr/>
            <p:nvPr/>
          </p:nvSpPr>
          <p:spPr>
            <a:xfrm flipH="1">
              <a:off x="3665898" y="323120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2" name="Shape 4418"/>
            <p:cNvSpPr/>
            <p:nvPr/>
          </p:nvSpPr>
          <p:spPr>
            <a:xfrm flipH="1">
              <a:off x="3665898" y="2832185"/>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3" name="Shape 4419"/>
            <p:cNvSpPr/>
            <p:nvPr/>
          </p:nvSpPr>
          <p:spPr>
            <a:xfrm flipH="1">
              <a:off x="3665898" y="3060197"/>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94" name="Shape 4420"/>
            <p:cNvSpPr/>
            <p:nvPr/>
          </p:nvSpPr>
          <p:spPr>
            <a:xfrm flipH="1">
              <a:off x="3665898" y="2946190"/>
              <a:ext cx="120351" cy="1"/>
            </a:xfrm>
            <a:prstGeom prst="line">
              <a:avLst/>
            </a:prstGeom>
            <a:ln w="19050">
              <a:solidFill>
                <a:srgbClr val="36B8E3"/>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sp>
        <p:nvSpPr>
          <p:cNvPr id="95" name="Shape 4410"/>
          <p:cNvSpPr/>
          <p:nvPr/>
        </p:nvSpPr>
        <p:spPr>
          <a:xfrm>
            <a:off x="886273" y="2056334"/>
            <a:ext cx="2651162" cy="3141333"/>
          </a:xfrm>
          <a:custGeom>
            <a:avLst/>
            <a:gdLst/>
            <a:ahLst/>
            <a:cxnLst>
              <a:cxn ang="0">
                <a:pos x="wd2" y="hd2"/>
              </a:cxn>
              <a:cxn ang="5400000">
                <a:pos x="wd2" y="hd2"/>
              </a:cxn>
              <a:cxn ang="10800000">
                <a:pos x="wd2" y="hd2"/>
              </a:cxn>
              <a:cxn ang="16200000">
                <a:pos x="wd2" y="hd2"/>
              </a:cxn>
            </a:cxnLst>
            <a:rect l="0" t="0" r="r" b="b"/>
            <a:pathLst>
              <a:path w="21579" h="21600" extrusionOk="0">
                <a:moveTo>
                  <a:pt x="0" y="2580"/>
                </a:moveTo>
                <a:cubicBezTo>
                  <a:pt x="18" y="1906"/>
                  <a:pt x="341" y="1263"/>
                  <a:pt x="902" y="783"/>
                </a:cubicBezTo>
                <a:cubicBezTo>
                  <a:pt x="1488" y="284"/>
                  <a:pt x="2285" y="2"/>
                  <a:pt x="3117" y="0"/>
                </a:cubicBezTo>
                <a:lnTo>
                  <a:pt x="18586" y="0"/>
                </a:lnTo>
                <a:cubicBezTo>
                  <a:pt x="19435" y="51"/>
                  <a:pt x="20225" y="383"/>
                  <a:pt x="20787" y="923"/>
                </a:cubicBezTo>
                <a:cubicBezTo>
                  <a:pt x="21252" y="1370"/>
                  <a:pt x="21530" y="1934"/>
                  <a:pt x="21578" y="2528"/>
                </a:cubicBezTo>
                <a:lnTo>
                  <a:pt x="21578" y="18712"/>
                </a:lnTo>
                <a:cubicBezTo>
                  <a:pt x="21598" y="19411"/>
                  <a:pt x="21313" y="20091"/>
                  <a:pt x="20777" y="20623"/>
                </a:cubicBezTo>
                <a:cubicBezTo>
                  <a:pt x="20234" y="21161"/>
                  <a:pt x="19473" y="21510"/>
                  <a:pt x="18642" y="21600"/>
                </a:cubicBezTo>
                <a:lnTo>
                  <a:pt x="3170" y="21600"/>
                </a:lnTo>
                <a:cubicBezTo>
                  <a:pt x="2225" y="21598"/>
                  <a:pt x="1330" y="21242"/>
                  <a:pt x="727" y="20627"/>
                </a:cubicBezTo>
                <a:cubicBezTo>
                  <a:pt x="254" y="20144"/>
                  <a:pt x="-2" y="19535"/>
                  <a:pt x="5" y="18908"/>
                </a:cubicBezTo>
                <a:lnTo>
                  <a:pt x="0" y="2580"/>
                </a:lnTo>
                <a:close/>
              </a:path>
            </a:pathLst>
          </a:custGeom>
          <a:blipFill>
            <a:blip r:embed="rId4"/>
            <a:stretch>
              <a:fillRect/>
            </a:stretch>
          </a:blipFill>
          <a:ln w="19050">
            <a:solidFill>
              <a:schemeClr val="bg1"/>
            </a:solidFill>
            <a:miter lim="400000"/>
          </a:ln>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Tree>
    <p:extLst>
      <p:ext uri="{BB962C8B-B14F-4D97-AF65-F5344CB8AC3E}">
        <p14:creationId xmlns:p14="http://schemas.microsoft.com/office/powerpoint/2010/main" val="223384834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dissolve">
                                      <p:cBhvr>
                                        <p:cTn id="17" dur="750"/>
                                        <p:tgtEl>
                                          <p:spTgt spid="95"/>
                                        </p:tgtEl>
                                      </p:cBhvr>
                                    </p:animEffect>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45"/>
                                        </p:tgtEl>
                                        <p:attrNameLst>
                                          <p:attrName>style.visibility</p:attrName>
                                        </p:attrNameLst>
                                      </p:cBhvr>
                                      <p:to>
                                        <p:strVal val="visible"/>
                                      </p:to>
                                    </p:set>
                                    <p:anim calcmode="lin" valueType="num">
                                      <p:cBhvr>
                                        <p:cTn id="21" dur="500" fill="hold"/>
                                        <p:tgtEl>
                                          <p:spTgt spid="45"/>
                                        </p:tgtEl>
                                        <p:attrNameLst>
                                          <p:attrName>ppt_w</p:attrName>
                                        </p:attrNameLst>
                                      </p:cBhvr>
                                      <p:tavLst>
                                        <p:tav tm="0">
                                          <p:val>
                                            <p:fltVal val="0"/>
                                          </p:val>
                                        </p:tav>
                                        <p:tav tm="100000">
                                          <p:val>
                                            <p:strVal val="#ppt_w"/>
                                          </p:val>
                                        </p:tav>
                                      </p:tavLst>
                                    </p:anim>
                                    <p:anim calcmode="lin" valueType="num">
                                      <p:cBhvr>
                                        <p:cTn id="22" dur="500" fill="hold"/>
                                        <p:tgtEl>
                                          <p:spTgt spid="45"/>
                                        </p:tgtEl>
                                        <p:attrNameLst>
                                          <p:attrName>ppt_h</p:attrName>
                                        </p:attrNameLst>
                                      </p:cBhvr>
                                      <p:tavLst>
                                        <p:tav tm="0">
                                          <p:val>
                                            <p:fltVal val="0"/>
                                          </p:val>
                                        </p:tav>
                                        <p:tav tm="100000">
                                          <p:val>
                                            <p:strVal val="#ppt_h"/>
                                          </p:val>
                                        </p:tav>
                                      </p:tavLst>
                                    </p:anim>
                                    <p:animEffect transition="in" filter="fade">
                                      <p:cBhvr>
                                        <p:cTn id="23" dur="500"/>
                                        <p:tgtEl>
                                          <p:spTgt spid="45"/>
                                        </p:tgtEl>
                                      </p:cBhvr>
                                    </p:animEffect>
                                  </p:childTnLst>
                                </p:cTn>
                              </p:par>
                            </p:childTnLst>
                          </p:cTn>
                        </p:par>
                        <p:par>
                          <p:cTn id="24" fill="hold">
                            <p:stCondLst>
                              <p:cond delay="2250"/>
                            </p:stCondLst>
                            <p:childTnLst>
                              <p:par>
                                <p:cTn id="25" presetID="22" presetClass="entr" presetSubtype="1"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wipe(up)">
                                      <p:cBhvr>
                                        <p:cTn id="27" dur="500"/>
                                        <p:tgtEl>
                                          <p:spTgt spid="48"/>
                                        </p:tgtEl>
                                      </p:cBhvr>
                                    </p:animEffect>
                                  </p:childTnLst>
                                </p:cTn>
                              </p:par>
                            </p:childTnLst>
                          </p:cTn>
                        </p:par>
                        <p:par>
                          <p:cTn id="28" fill="hold">
                            <p:stCondLst>
                              <p:cond delay="2750"/>
                            </p:stCondLst>
                            <p:childTnLst>
                              <p:par>
                                <p:cTn id="29" presetID="53" presetClass="entr" presetSubtype="16" fill="hold" grpId="0" nodeType="after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p:cTn id="31" dur="500" fill="hold"/>
                                        <p:tgtEl>
                                          <p:spTgt spid="55"/>
                                        </p:tgtEl>
                                        <p:attrNameLst>
                                          <p:attrName>ppt_w</p:attrName>
                                        </p:attrNameLst>
                                      </p:cBhvr>
                                      <p:tavLst>
                                        <p:tav tm="0">
                                          <p:val>
                                            <p:fltVal val="0"/>
                                          </p:val>
                                        </p:tav>
                                        <p:tav tm="100000">
                                          <p:val>
                                            <p:strVal val="#ppt_w"/>
                                          </p:val>
                                        </p:tav>
                                      </p:tavLst>
                                    </p:anim>
                                    <p:anim calcmode="lin" valueType="num">
                                      <p:cBhvr>
                                        <p:cTn id="32" dur="500" fill="hold"/>
                                        <p:tgtEl>
                                          <p:spTgt spid="55"/>
                                        </p:tgtEl>
                                        <p:attrNameLst>
                                          <p:attrName>ppt_h</p:attrName>
                                        </p:attrNameLst>
                                      </p:cBhvr>
                                      <p:tavLst>
                                        <p:tav tm="0">
                                          <p:val>
                                            <p:fltVal val="0"/>
                                          </p:val>
                                        </p:tav>
                                        <p:tav tm="100000">
                                          <p:val>
                                            <p:strVal val="#ppt_h"/>
                                          </p:val>
                                        </p:tav>
                                      </p:tavLst>
                                    </p:anim>
                                    <p:animEffect transition="in" filter="fade">
                                      <p:cBhvr>
                                        <p:cTn id="33" dur="500"/>
                                        <p:tgtEl>
                                          <p:spTgt spid="55"/>
                                        </p:tgtEl>
                                      </p:cBhvr>
                                    </p:animEffect>
                                  </p:childTnLst>
                                </p:cTn>
                              </p:par>
                            </p:childTnLst>
                          </p:cTn>
                        </p:par>
                        <p:par>
                          <p:cTn id="34" fill="hold">
                            <p:stCondLst>
                              <p:cond delay="3250"/>
                            </p:stCondLst>
                            <p:childTnLst>
                              <p:par>
                                <p:cTn id="35" presetID="22" presetClass="entr" presetSubtype="1"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up)">
                                      <p:cBhvr>
                                        <p:cTn id="37" dur="500"/>
                                        <p:tgtEl>
                                          <p:spTgt spid="50"/>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p:cTn id="41" dur="500" fill="hold"/>
                                        <p:tgtEl>
                                          <p:spTgt spid="61"/>
                                        </p:tgtEl>
                                        <p:attrNameLst>
                                          <p:attrName>ppt_w</p:attrName>
                                        </p:attrNameLst>
                                      </p:cBhvr>
                                      <p:tavLst>
                                        <p:tav tm="0">
                                          <p:val>
                                            <p:fltVal val="0"/>
                                          </p:val>
                                        </p:tav>
                                        <p:tav tm="100000">
                                          <p:val>
                                            <p:strVal val="#ppt_w"/>
                                          </p:val>
                                        </p:tav>
                                      </p:tavLst>
                                    </p:anim>
                                    <p:anim calcmode="lin" valueType="num">
                                      <p:cBhvr>
                                        <p:cTn id="42" dur="500" fill="hold"/>
                                        <p:tgtEl>
                                          <p:spTgt spid="61"/>
                                        </p:tgtEl>
                                        <p:attrNameLst>
                                          <p:attrName>ppt_h</p:attrName>
                                        </p:attrNameLst>
                                      </p:cBhvr>
                                      <p:tavLst>
                                        <p:tav tm="0">
                                          <p:val>
                                            <p:fltVal val="0"/>
                                          </p:val>
                                        </p:tav>
                                        <p:tav tm="100000">
                                          <p:val>
                                            <p:strVal val="#ppt_h"/>
                                          </p:val>
                                        </p:tav>
                                      </p:tavLst>
                                    </p:anim>
                                    <p:animEffect transition="in" filter="fade">
                                      <p:cBhvr>
                                        <p:cTn id="43" dur="500"/>
                                        <p:tgtEl>
                                          <p:spTgt spid="61"/>
                                        </p:tgtEl>
                                      </p:cBhvr>
                                    </p:animEffect>
                                  </p:childTnLst>
                                </p:cTn>
                              </p:par>
                            </p:childTnLst>
                          </p:cTn>
                        </p:par>
                        <p:par>
                          <p:cTn id="44" fill="hold">
                            <p:stCondLst>
                              <p:cond delay="4250"/>
                            </p:stCondLst>
                            <p:childTnLst>
                              <p:par>
                                <p:cTn id="45" presetID="22" presetClass="entr" presetSubtype="1" fill="hold" grpId="0"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up)">
                                      <p:cBhvr>
                                        <p:cTn id="47" dur="500"/>
                                        <p:tgtEl>
                                          <p:spTgt spid="52"/>
                                        </p:tgtEl>
                                      </p:cBhvr>
                                    </p:animEffect>
                                  </p:childTnLst>
                                </p:cTn>
                              </p:par>
                            </p:childTnLst>
                          </p:cTn>
                        </p:par>
                        <p:par>
                          <p:cTn id="48" fill="hold">
                            <p:stCondLst>
                              <p:cond delay="4750"/>
                            </p:stCondLst>
                            <p:childTnLst>
                              <p:par>
                                <p:cTn id="49" presetID="53" presetClass="entr" presetSubtype="16" fill="hold"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p:cTn id="51" dur="500" fill="hold"/>
                                        <p:tgtEl>
                                          <p:spTgt spid="56"/>
                                        </p:tgtEl>
                                        <p:attrNameLst>
                                          <p:attrName>ppt_w</p:attrName>
                                        </p:attrNameLst>
                                      </p:cBhvr>
                                      <p:tavLst>
                                        <p:tav tm="0">
                                          <p:val>
                                            <p:fltVal val="0"/>
                                          </p:val>
                                        </p:tav>
                                        <p:tav tm="100000">
                                          <p:val>
                                            <p:strVal val="#ppt_w"/>
                                          </p:val>
                                        </p:tav>
                                      </p:tavLst>
                                    </p:anim>
                                    <p:anim calcmode="lin" valueType="num">
                                      <p:cBhvr>
                                        <p:cTn id="52" dur="500" fill="hold"/>
                                        <p:tgtEl>
                                          <p:spTgt spid="56"/>
                                        </p:tgtEl>
                                        <p:attrNameLst>
                                          <p:attrName>ppt_h</p:attrName>
                                        </p:attrNameLst>
                                      </p:cBhvr>
                                      <p:tavLst>
                                        <p:tav tm="0">
                                          <p:val>
                                            <p:fltVal val="0"/>
                                          </p:val>
                                        </p:tav>
                                        <p:tav tm="100000">
                                          <p:val>
                                            <p:strVal val="#ppt_h"/>
                                          </p:val>
                                        </p:tav>
                                      </p:tavLst>
                                    </p:anim>
                                    <p:animEffect transition="in" filter="fade">
                                      <p:cBhvr>
                                        <p:cTn id="53" dur="500"/>
                                        <p:tgtEl>
                                          <p:spTgt spid="56"/>
                                        </p:tgtEl>
                                      </p:cBhvr>
                                    </p:animEffect>
                                  </p:childTnLst>
                                </p:cTn>
                              </p:par>
                            </p:childTnLst>
                          </p:cTn>
                        </p:par>
                        <p:par>
                          <p:cTn id="54" fill="hold">
                            <p:stCondLst>
                              <p:cond delay="5250"/>
                            </p:stCondLst>
                            <p:childTnLst>
                              <p:par>
                                <p:cTn id="55" presetID="22" presetClass="entr" presetSubtype="1" fill="hold" grpId="0" nodeType="after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wipe(up)">
                                      <p:cBhvr>
                                        <p:cTn id="57"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49" grpId="0"/>
      <p:bldP spid="50" grpId="0"/>
      <p:bldP spid="52" grpId="0"/>
      <p:bldP spid="54" grpId="0"/>
      <p:bldP spid="55" grpId="0" animBg="1"/>
      <p:bldP spid="9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44D7F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36B8E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239B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157EBF"/>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44D7FB"/>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157EBF"/>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7467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chemeClr val="bg2">
                <a:lumMod val="50000"/>
              </a:schemeClr>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chemeClr val="bg2">
                <a:lumMod val="50000"/>
              </a:schemeClr>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4385555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062396" y="2"/>
            <a:ext cx="1709768" cy="5387627"/>
            <a:chOff x="2062396" y="2"/>
            <a:chExt cx="1709768" cy="5387627"/>
          </a:xfrm>
        </p:grpSpPr>
        <p:cxnSp>
          <p:nvCxnSpPr>
            <p:cNvPr id="88" name="Straight Connector 87"/>
            <p:cNvCxnSpPr/>
            <p:nvPr/>
          </p:nvCxnSpPr>
          <p:spPr>
            <a:xfrm flipH="1" flipV="1">
              <a:off x="2917279" y="2"/>
              <a:ext cx="21043" cy="2650845"/>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2062396" y="2616157"/>
              <a:ext cx="1709768" cy="2771472"/>
              <a:chOff x="2062396" y="2616157"/>
              <a:chExt cx="1709768" cy="2771472"/>
            </a:xfrm>
          </p:grpSpPr>
          <p:sp>
            <p:nvSpPr>
              <p:cNvPr id="28" name="Freeform 28"/>
              <p:cNvSpPr>
                <a:spLocks/>
              </p:cNvSpPr>
              <p:nvPr/>
            </p:nvSpPr>
            <p:spPr bwMode="auto">
              <a:xfrm rot="10800000">
                <a:off x="2062396" y="3207313"/>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36B8E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rot="10800000">
                <a:off x="2575411" y="3203916"/>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2" name="Freeform 32"/>
              <p:cNvSpPr>
                <a:spLocks/>
              </p:cNvSpPr>
              <p:nvPr/>
            </p:nvSpPr>
            <p:spPr bwMode="auto">
              <a:xfrm rot="10800000">
                <a:off x="2740188" y="2616157"/>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3" name="Freeform 33"/>
              <p:cNvSpPr>
                <a:spLocks/>
              </p:cNvSpPr>
              <p:nvPr/>
            </p:nvSpPr>
            <p:spPr bwMode="auto">
              <a:xfrm rot="10800000">
                <a:off x="2732544" y="2637390"/>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5" name="Freeform 34"/>
              <p:cNvSpPr>
                <a:spLocks/>
              </p:cNvSpPr>
              <p:nvPr/>
            </p:nvSpPr>
            <p:spPr bwMode="auto">
              <a:xfrm rot="10800000">
                <a:off x="2591549" y="2748658"/>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57" name="Freeform 36"/>
              <p:cNvSpPr>
                <a:spLocks/>
              </p:cNvSpPr>
              <p:nvPr/>
            </p:nvSpPr>
            <p:spPr bwMode="auto">
              <a:xfrm rot="10800000">
                <a:off x="2675636" y="3175888"/>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6" name="Group 5"/>
          <p:cNvGrpSpPr/>
          <p:nvPr/>
        </p:nvGrpSpPr>
        <p:grpSpPr>
          <a:xfrm>
            <a:off x="4913498" y="2"/>
            <a:ext cx="1364461" cy="4405340"/>
            <a:chOff x="4913498" y="2"/>
            <a:chExt cx="1364461" cy="4405340"/>
          </a:xfrm>
        </p:grpSpPr>
        <p:cxnSp>
          <p:nvCxnSpPr>
            <p:cNvPr id="92" name="Straight Connector 91"/>
            <p:cNvCxnSpPr/>
            <p:nvPr/>
          </p:nvCxnSpPr>
          <p:spPr>
            <a:xfrm flipH="1" flipV="1">
              <a:off x="5577164" y="2"/>
              <a:ext cx="18029" cy="2193599"/>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4913498" y="2193599"/>
              <a:ext cx="1364461" cy="2211743"/>
              <a:chOff x="4913498" y="2193599"/>
              <a:chExt cx="1364461" cy="2211743"/>
            </a:xfrm>
          </p:grpSpPr>
          <p:sp>
            <p:nvSpPr>
              <p:cNvPr id="63" name="Freeform 28"/>
              <p:cNvSpPr>
                <a:spLocks/>
              </p:cNvSpPr>
              <p:nvPr/>
            </p:nvSpPr>
            <p:spPr bwMode="auto">
              <a:xfrm rot="10800000">
                <a:off x="4913498" y="2665364"/>
                <a:ext cx="1364461" cy="1739978"/>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157EBF"/>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64" name="Freeform 31"/>
              <p:cNvSpPr>
                <a:spLocks/>
              </p:cNvSpPr>
              <p:nvPr/>
            </p:nvSpPr>
            <p:spPr bwMode="auto">
              <a:xfrm rot="10800000">
                <a:off x="5322903" y="2662654"/>
                <a:ext cx="574117" cy="12133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32"/>
              <p:cNvSpPr>
                <a:spLocks/>
              </p:cNvSpPr>
              <p:nvPr/>
            </p:nvSpPr>
            <p:spPr bwMode="auto">
              <a:xfrm rot="10800000">
                <a:off x="5454402" y="2193599"/>
                <a:ext cx="296209" cy="132853"/>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3"/>
              <p:cNvSpPr>
                <a:spLocks/>
              </p:cNvSpPr>
              <p:nvPr/>
            </p:nvSpPr>
            <p:spPr bwMode="auto">
              <a:xfrm rot="10800000">
                <a:off x="5448302" y="2210544"/>
                <a:ext cx="307732" cy="12268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4"/>
              <p:cNvSpPr>
                <a:spLocks/>
              </p:cNvSpPr>
              <p:nvPr/>
            </p:nvSpPr>
            <p:spPr bwMode="auto">
              <a:xfrm rot="10800000">
                <a:off x="5335783" y="2299340"/>
                <a:ext cx="557172" cy="432452"/>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6"/>
              <p:cNvSpPr>
                <a:spLocks/>
              </p:cNvSpPr>
              <p:nvPr/>
            </p:nvSpPr>
            <p:spPr bwMode="auto">
              <a:xfrm rot="10800000">
                <a:off x="5402887" y="2640286"/>
                <a:ext cx="416863" cy="63716"/>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5" name="Group 4"/>
          <p:cNvGrpSpPr/>
          <p:nvPr/>
        </p:nvGrpSpPr>
        <p:grpSpPr>
          <a:xfrm>
            <a:off x="3551815" y="1"/>
            <a:ext cx="1315205" cy="3325700"/>
            <a:chOff x="3551815" y="1"/>
            <a:chExt cx="1315205" cy="3325700"/>
          </a:xfrm>
        </p:grpSpPr>
        <p:cxnSp>
          <p:nvCxnSpPr>
            <p:cNvPr id="90" name="Straight Connector 89"/>
            <p:cNvCxnSpPr/>
            <p:nvPr/>
          </p:nvCxnSpPr>
          <p:spPr>
            <a:xfrm flipH="1" flipV="1">
              <a:off x="4215951" y="1"/>
              <a:ext cx="18029" cy="1196508"/>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551815" y="1193801"/>
              <a:ext cx="1315205" cy="2131900"/>
              <a:chOff x="3551815" y="1193801"/>
              <a:chExt cx="1315205" cy="2131900"/>
            </a:xfrm>
          </p:grpSpPr>
          <p:sp>
            <p:nvSpPr>
              <p:cNvPr id="47" name="Freeform 28"/>
              <p:cNvSpPr>
                <a:spLocks/>
              </p:cNvSpPr>
              <p:nvPr/>
            </p:nvSpPr>
            <p:spPr bwMode="auto">
              <a:xfrm rot="10800000">
                <a:off x="3551815" y="1648536"/>
                <a:ext cx="1315205" cy="1677165"/>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239BD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48" name="Freeform 31"/>
              <p:cNvSpPr>
                <a:spLocks/>
              </p:cNvSpPr>
              <p:nvPr/>
            </p:nvSpPr>
            <p:spPr bwMode="auto">
              <a:xfrm rot="10800000">
                <a:off x="3946442" y="1645922"/>
                <a:ext cx="553392" cy="116951"/>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2"/>
              <p:cNvSpPr>
                <a:spLocks/>
              </p:cNvSpPr>
              <p:nvPr/>
            </p:nvSpPr>
            <p:spPr bwMode="auto">
              <a:xfrm rot="10800000">
                <a:off x="4073192" y="1193801"/>
                <a:ext cx="285517" cy="128059"/>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33"/>
              <p:cNvSpPr>
                <a:spLocks/>
              </p:cNvSpPr>
              <p:nvPr/>
            </p:nvSpPr>
            <p:spPr bwMode="auto">
              <a:xfrm rot="10800000">
                <a:off x="4067312" y="1210134"/>
                <a:ext cx="296624" cy="118257"/>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4"/>
              <p:cNvSpPr>
                <a:spLocks/>
              </p:cNvSpPr>
              <p:nvPr/>
            </p:nvSpPr>
            <p:spPr bwMode="auto">
              <a:xfrm rot="10800000">
                <a:off x="3958856" y="1295725"/>
                <a:ext cx="537059" cy="416841"/>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36"/>
              <p:cNvSpPr>
                <a:spLocks/>
              </p:cNvSpPr>
              <p:nvPr/>
            </p:nvSpPr>
            <p:spPr bwMode="auto">
              <a:xfrm rot="10800000">
                <a:off x="4023538" y="1624362"/>
                <a:ext cx="401815" cy="61415"/>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12" name="Group 11"/>
          <p:cNvGrpSpPr/>
          <p:nvPr/>
        </p:nvGrpSpPr>
        <p:grpSpPr>
          <a:xfrm>
            <a:off x="6215032" y="2"/>
            <a:ext cx="1709768" cy="5562598"/>
            <a:chOff x="6215032" y="2"/>
            <a:chExt cx="1709768" cy="5562598"/>
          </a:xfrm>
        </p:grpSpPr>
        <p:cxnSp>
          <p:nvCxnSpPr>
            <p:cNvPr id="94" name="Straight Connector 93"/>
            <p:cNvCxnSpPr/>
            <p:nvPr/>
          </p:nvCxnSpPr>
          <p:spPr>
            <a:xfrm flipH="1" flipV="1">
              <a:off x="7051886" y="2"/>
              <a:ext cx="18029" cy="2828153"/>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6215032" y="2791128"/>
              <a:ext cx="1709768" cy="2771472"/>
              <a:chOff x="6215032" y="2791128"/>
              <a:chExt cx="1709768" cy="2771472"/>
            </a:xfrm>
          </p:grpSpPr>
          <p:sp>
            <p:nvSpPr>
              <p:cNvPr id="71" name="Freeform 28"/>
              <p:cNvSpPr>
                <a:spLocks/>
              </p:cNvSpPr>
              <p:nvPr/>
            </p:nvSpPr>
            <p:spPr bwMode="auto">
              <a:xfrm rot="10800000">
                <a:off x="6215032" y="3382284"/>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0967B9"/>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72" name="Freeform 31"/>
              <p:cNvSpPr>
                <a:spLocks/>
              </p:cNvSpPr>
              <p:nvPr/>
            </p:nvSpPr>
            <p:spPr bwMode="auto">
              <a:xfrm rot="10800000">
                <a:off x="6728047" y="3378887"/>
                <a:ext cx="719411"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2"/>
              <p:cNvSpPr>
                <a:spLocks/>
              </p:cNvSpPr>
              <p:nvPr/>
            </p:nvSpPr>
            <p:spPr bwMode="auto">
              <a:xfrm rot="10800000">
                <a:off x="6892824" y="2791128"/>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33"/>
              <p:cNvSpPr>
                <a:spLocks/>
              </p:cNvSpPr>
              <p:nvPr/>
            </p:nvSpPr>
            <p:spPr bwMode="auto">
              <a:xfrm rot="10800000">
                <a:off x="6885180" y="2812361"/>
                <a:ext cx="385611" cy="153736"/>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34"/>
              <p:cNvSpPr>
                <a:spLocks/>
              </p:cNvSpPr>
              <p:nvPr/>
            </p:nvSpPr>
            <p:spPr bwMode="auto">
              <a:xfrm rot="10800000">
                <a:off x="6744185" y="2923629"/>
                <a:ext cx="698176" cy="541893"/>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36"/>
              <p:cNvSpPr>
                <a:spLocks/>
              </p:cNvSpPr>
              <p:nvPr/>
            </p:nvSpPr>
            <p:spPr bwMode="auto">
              <a:xfrm rot="10800000">
                <a:off x="6828272" y="3350859"/>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3" name="Group 2"/>
          <p:cNvGrpSpPr/>
          <p:nvPr/>
        </p:nvGrpSpPr>
        <p:grpSpPr>
          <a:xfrm>
            <a:off x="555827" y="1"/>
            <a:ext cx="1709768" cy="4337594"/>
            <a:chOff x="555827" y="1"/>
            <a:chExt cx="1709768" cy="4337594"/>
          </a:xfrm>
        </p:grpSpPr>
        <p:cxnSp>
          <p:nvCxnSpPr>
            <p:cNvPr id="23573" name="Straight Connector 23572"/>
            <p:cNvCxnSpPr>
              <a:stCxn id="58" idx="28"/>
            </p:cNvCxnSpPr>
            <p:nvPr/>
          </p:nvCxnSpPr>
          <p:spPr>
            <a:xfrm flipH="1" flipV="1">
              <a:off x="1410710" y="1"/>
              <a:ext cx="12972" cy="1587355"/>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555827" y="1566123"/>
              <a:ext cx="1709768" cy="2771472"/>
              <a:chOff x="555827" y="1566123"/>
              <a:chExt cx="1709768" cy="2771472"/>
            </a:xfrm>
          </p:grpSpPr>
          <p:sp>
            <p:nvSpPr>
              <p:cNvPr id="55" name="Freeform 28"/>
              <p:cNvSpPr>
                <a:spLocks/>
              </p:cNvSpPr>
              <p:nvPr/>
            </p:nvSpPr>
            <p:spPr bwMode="auto">
              <a:xfrm rot="10800000">
                <a:off x="555827" y="2157279"/>
                <a:ext cx="1709768" cy="2180316"/>
              </a:xfrm>
              <a:custGeom>
                <a:avLst/>
                <a:gdLst>
                  <a:gd name="T0" fmla="*/ 493 w 1046"/>
                  <a:gd name="T1" fmla="*/ 0 h 1336"/>
                  <a:gd name="T2" fmla="*/ 31 w 1046"/>
                  <a:gd name="T3" fmla="*/ 516 h 1336"/>
                  <a:gd name="T4" fmla="*/ 173 w 1046"/>
                  <a:gd name="T5" fmla="*/ 828 h 1336"/>
                  <a:gd name="T6" fmla="*/ 283 w 1046"/>
                  <a:gd name="T7" fmla="*/ 1223 h 1336"/>
                  <a:gd name="T8" fmla="*/ 450 w 1046"/>
                  <a:gd name="T9" fmla="*/ 1333 h 1336"/>
                  <a:gd name="T10" fmla="*/ 504 w 1046"/>
                  <a:gd name="T11" fmla="*/ 1336 h 1336"/>
                  <a:gd name="T12" fmla="*/ 687 w 1046"/>
                  <a:gd name="T13" fmla="*/ 1303 h 1336"/>
                  <a:gd name="T14" fmla="*/ 752 w 1046"/>
                  <a:gd name="T15" fmla="*/ 1095 h 1336"/>
                  <a:gd name="T16" fmla="*/ 913 w 1046"/>
                  <a:gd name="T17" fmla="*/ 725 h 1336"/>
                  <a:gd name="T18" fmla="*/ 780 w 1046"/>
                  <a:gd name="T19" fmla="*/ 85 h 1336"/>
                  <a:gd name="T20" fmla="*/ 510 w 1046"/>
                  <a:gd name="T21" fmla="*/ 0 h 1336"/>
                  <a:gd name="T22" fmla="*/ 507 w 1046"/>
                  <a:gd name="T23" fmla="*/ 0 h 1336"/>
                  <a:gd name="T24" fmla="*/ 493 w 1046"/>
                  <a:gd name="T25" fmla="*/ 0 h 1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46" h="1336">
                    <a:moveTo>
                      <a:pt x="493" y="0"/>
                    </a:moveTo>
                    <a:cubicBezTo>
                      <a:pt x="232" y="0"/>
                      <a:pt x="0" y="254"/>
                      <a:pt x="31" y="516"/>
                    </a:cubicBezTo>
                    <a:cubicBezTo>
                      <a:pt x="39" y="633"/>
                      <a:pt x="100" y="738"/>
                      <a:pt x="173" y="828"/>
                    </a:cubicBezTo>
                    <a:cubicBezTo>
                      <a:pt x="244" y="947"/>
                      <a:pt x="277" y="1085"/>
                      <a:pt x="283" y="1223"/>
                    </a:cubicBezTo>
                    <a:cubicBezTo>
                      <a:pt x="297" y="1300"/>
                      <a:pt x="381" y="1331"/>
                      <a:pt x="450" y="1333"/>
                    </a:cubicBezTo>
                    <a:cubicBezTo>
                      <a:pt x="468" y="1335"/>
                      <a:pt x="486" y="1336"/>
                      <a:pt x="504" y="1336"/>
                    </a:cubicBezTo>
                    <a:cubicBezTo>
                      <a:pt x="566" y="1336"/>
                      <a:pt x="629" y="1326"/>
                      <a:pt x="687" y="1303"/>
                    </a:cubicBezTo>
                    <a:cubicBezTo>
                      <a:pt x="753" y="1255"/>
                      <a:pt x="738" y="1165"/>
                      <a:pt x="752" y="1095"/>
                    </a:cubicBezTo>
                    <a:cubicBezTo>
                      <a:pt x="768" y="959"/>
                      <a:pt x="828" y="831"/>
                      <a:pt x="913" y="725"/>
                    </a:cubicBezTo>
                    <a:cubicBezTo>
                      <a:pt x="1046" y="522"/>
                      <a:pt x="983" y="219"/>
                      <a:pt x="780" y="85"/>
                    </a:cubicBezTo>
                    <a:cubicBezTo>
                      <a:pt x="701" y="31"/>
                      <a:pt x="606" y="0"/>
                      <a:pt x="510" y="0"/>
                    </a:cubicBezTo>
                    <a:cubicBezTo>
                      <a:pt x="509" y="0"/>
                      <a:pt x="508" y="0"/>
                      <a:pt x="507" y="0"/>
                    </a:cubicBezTo>
                    <a:cubicBezTo>
                      <a:pt x="502" y="0"/>
                      <a:pt x="498" y="0"/>
                      <a:pt x="493" y="0"/>
                    </a:cubicBezTo>
                  </a:path>
                </a:pathLst>
              </a:custGeom>
              <a:solidFill>
                <a:srgbClr val="44D7FB"/>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56" name="Freeform 31"/>
              <p:cNvSpPr>
                <a:spLocks/>
              </p:cNvSpPr>
              <p:nvPr/>
            </p:nvSpPr>
            <p:spPr bwMode="auto">
              <a:xfrm rot="10800000">
                <a:off x="1068842" y="2153882"/>
                <a:ext cx="719410" cy="152036"/>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32"/>
              <p:cNvSpPr>
                <a:spLocks/>
              </p:cNvSpPr>
              <p:nvPr/>
            </p:nvSpPr>
            <p:spPr bwMode="auto">
              <a:xfrm rot="10800000">
                <a:off x="1233619" y="1566123"/>
                <a:ext cx="371172" cy="166476"/>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33"/>
              <p:cNvSpPr>
                <a:spLocks/>
              </p:cNvSpPr>
              <p:nvPr/>
            </p:nvSpPr>
            <p:spPr bwMode="auto">
              <a:xfrm rot="10800000">
                <a:off x="1225975" y="1587356"/>
                <a:ext cx="385611" cy="153735"/>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34"/>
              <p:cNvSpPr>
                <a:spLocks/>
              </p:cNvSpPr>
              <p:nvPr/>
            </p:nvSpPr>
            <p:spPr bwMode="auto">
              <a:xfrm rot="10800000">
                <a:off x="1084980" y="1698624"/>
                <a:ext cx="698176" cy="541894"/>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36"/>
              <p:cNvSpPr>
                <a:spLocks/>
              </p:cNvSpPr>
              <p:nvPr/>
            </p:nvSpPr>
            <p:spPr bwMode="auto">
              <a:xfrm rot="10800000">
                <a:off x="1169067" y="2125854"/>
                <a:ext cx="522359" cy="79840"/>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sp>
        <p:nvSpPr>
          <p:cNvPr id="60" name="Shape 3686"/>
          <p:cNvSpPr/>
          <p:nvPr/>
        </p:nvSpPr>
        <p:spPr>
          <a:xfrm>
            <a:off x="8332576" y="589118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0967B9"/>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2" name="Text Box 10"/>
          <p:cNvSpPr txBox="1">
            <a:spLocks noChangeArrowheads="1"/>
          </p:cNvSpPr>
          <p:nvPr/>
        </p:nvSpPr>
        <p:spPr bwMode="auto">
          <a:xfrm>
            <a:off x="8634403" y="5803388"/>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Shape 3686"/>
          <p:cNvSpPr/>
          <p:nvPr/>
        </p:nvSpPr>
        <p:spPr>
          <a:xfrm>
            <a:off x="8332576" y="497973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57EBF"/>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0" name="Text Box 10"/>
          <p:cNvSpPr txBox="1">
            <a:spLocks noChangeArrowheads="1"/>
          </p:cNvSpPr>
          <p:nvPr/>
        </p:nvSpPr>
        <p:spPr bwMode="auto">
          <a:xfrm>
            <a:off x="8634403" y="4891944"/>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6" name="Shape 3686"/>
          <p:cNvSpPr/>
          <p:nvPr/>
        </p:nvSpPr>
        <p:spPr>
          <a:xfrm>
            <a:off x="8332576" y="406829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239B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78" name="Text Box 10"/>
          <p:cNvSpPr txBox="1">
            <a:spLocks noChangeArrowheads="1"/>
          </p:cNvSpPr>
          <p:nvPr/>
        </p:nvSpPr>
        <p:spPr bwMode="auto">
          <a:xfrm>
            <a:off x="8634403" y="398050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9" name="Shape 3686"/>
          <p:cNvSpPr/>
          <p:nvPr/>
        </p:nvSpPr>
        <p:spPr>
          <a:xfrm>
            <a:off x="8332576" y="324464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6B8E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0" name="Text Box 10"/>
          <p:cNvSpPr txBox="1">
            <a:spLocks noChangeArrowheads="1"/>
          </p:cNvSpPr>
          <p:nvPr/>
        </p:nvSpPr>
        <p:spPr bwMode="auto">
          <a:xfrm>
            <a:off x="8634403" y="3156850"/>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Shape 3686"/>
          <p:cNvSpPr/>
          <p:nvPr/>
        </p:nvSpPr>
        <p:spPr>
          <a:xfrm>
            <a:off x="8332576" y="24142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D7F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82" name="Text Box 10"/>
          <p:cNvSpPr txBox="1">
            <a:spLocks noChangeArrowheads="1"/>
          </p:cNvSpPr>
          <p:nvPr/>
        </p:nvSpPr>
        <p:spPr bwMode="auto">
          <a:xfrm>
            <a:off x="8634403" y="2326453"/>
            <a:ext cx="336906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83" name="Group 82"/>
          <p:cNvGrpSpPr/>
          <p:nvPr/>
        </p:nvGrpSpPr>
        <p:grpSpPr>
          <a:xfrm>
            <a:off x="6310489" y="258228"/>
            <a:ext cx="5508978" cy="954108"/>
            <a:chOff x="3341511" y="258228"/>
            <a:chExt cx="5508978" cy="954108"/>
          </a:xfrm>
        </p:grpSpPr>
        <p:sp>
          <p:nvSpPr>
            <p:cNvPr id="84" name="TextBox 8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5" name="TextBox 8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2" name="TextBox 1"/>
          <p:cNvSpPr txBox="1"/>
          <p:nvPr/>
        </p:nvSpPr>
        <p:spPr>
          <a:xfrm>
            <a:off x="784261" y="3298722"/>
            <a:ext cx="1188720" cy="523220"/>
          </a:xfrm>
          <a:prstGeom prst="rect">
            <a:avLst/>
          </a:prstGeom>
          <a:noFill/>
        </p:spPr>
        <p:txBody>
          <a:bodyPr wrap="square" rtlCol="0">
            <a:spAutoFit/>
          </a:bodyPr>
          <a:lstStyle/>
          <a:p>
            <a:pPr algn="ctr"/>
            <a:r>
              <a:rPr lang="en-US" sz="2800" dirty="0">
                <a:solidFill>
                  <a:schemeClr val="bg1"/>
                </a:solidFill>
                <a:latin typeface="Lato"/>
              </a:rPr>
              <a:t>$722</a:t>
            </a:r>
          </a:p>
        </p:txBody>
      </p:sp>
      <p:sp>
        <p:nvSpPr>
          <p:cNvPr id="86" name="TextBox 85"/>
          <p:cNvSpPr txBox="1"/>
          <p:nvPr/>
        </p:nvSpPr>
        <p:spPr>
          <a:xfrm>
            <a:off x="2322919" y="4337603"/>
            <a:ext cx="1188720" cy="523220"/>
          </a:xfrm>
          <a:prstGeom prst="rect">
            <a:avLst/>
          </a:prstGeom>
          <a:noFill/>
        </p:spPr>
        <p:txBody>
          <a:bodyPr wrap="square" rtlCol="0">
            <a:spAutoFit/>
          </a:bodyPr>
          <a:lstStyle/>
          <a:p>
            <a:pPr algn="ctr"/>
            <a:r>
              <a:rPr lang="en-US" sz="2800" dirty="0">
                <a:solidFill>
                  <a:schemeClr val="bg1"/>
                </a:solidFill>
                <a:latin typeface="Lato"/>
              </a:rPr>
              <a:t>$931</a:t>
            </a:r>
          </a:p>
        </p:txBody>
      </p:sp>
      <p:sp>
        <p:nvSpPr>
          <p:cNvPr id="87" name="TextBox 86"/>
          <p:cNvSpPr txBox="1"/>
          <p:nvPr/>
        </p:nvSpPr>
        <p:spPr>
          <a:xfrm>
            <a:off x="3598841" y="2461710"/>
            <a:ext cx="1188720" cy="523220"/>
          </a:xfrm>
          <a:prstGeom prst="rect">
            <a:avLst/>
          </a:prstGeom>
          <a:noFill/>
        </p:spPr>
        <p:txBody>
          <a:bodyPr wrap="square" rtlCol="0">
            <a:spAutoFit/>
          </a:bodyPr>
          <a:lstStyle/>
          <a:p>
            <a:pPr algn="ctr"/>
            <a:r>
              <a:rPr lang="en-US" sz="2800" dirty="0">
                <a:solidFill>
                  <a:schemeClr val="bg1"/>
                </a:solidFill>
                <a:latin typeface="Lato"/>
              </a:rPr>
              <a:t>$347</a:t>
            </a:r>
          </a:p>
        </p:txBody>
      </p:sp>
      <p:sp>
        <p:nvSpPr>
          <p:cNvPr id="89" name="TextBox 88"/>
          <p:cNvSpPr txBox="1"/>
          <p:nvPr/>
        </p:nvSpPr>
        <p:spPr>
          <a:xfrm>
            <a:off x="5015601" y="3527046"/>
            <a:ext cx="1188720" cy="523220"/>
          </a:xfrm>
          <a:prstGeom prst="rect">
            <a:avLst/>
          </a:prstGeom>
          <a:noFill/>
        </p:spPr>
        <p:txBody>
          <a:bodyPr wrap="square" rtlCol="0">
            <a:spAutoFit/>
          </a:bodyPr>
          <a:lstStyle/>
          <a:p>
            <a:pPr algn="ctr"/>
            <a:r>
              <a:rPr lang="en-US" sz="2800" dirty="0">
                <a:solidFill>
                  <a:schemeClr val="bg1"/>
                </a:solidFill>
                <a:latin typeface="Lato"/>
              </a:rPr>
              <a:t>$567</a:t>
            </a:r>
          </a:p>
        </p:txBody>
      </p:sp>
      <p:sp>
        <p:nvSpPr>
          <p:cNvPr id="91" name="TextBox 90"/>
          <p:cNvSpPr txBox="1"/>
          <p:nvPr/>
        </p:nvSpPr>
        <p:spPr>
          <a:xfrm>
            <a:off x="6447672" y="4591614"/>
            <a:ext cx="1280160" cy="954107"/>
          </a:xfrm>
          <a:prstGeom prst="rect">
            <a:avLst/>
          </a:prstGeom>
          <a:noFill/>
        </p:spPr>
        <p:txBody>
          <a:bodyPr wrap="square" rtlCol="0">
            <a:spAutoFit/>
          </a:bodyPr>
          <a:lstStyle/>
          <a:p>
            <a:pPr algn="ctr"/>
            <a:r>
              <a:rPr lang="en-US" sz="2800" dirty="0">
                <a:solidFill>
                  <a:schemeClr val="bg1"/>
                </a:solidFill>
                <a:latin typeface="Lato"/>
              </a:rPr>
              <a:t>$1,258</a:t>
            </a:r>
          </a:p>
        </p:txBody>
      </p:sp>
    </p:spTree>
    <p:extLst>
      <p:ext uri="{BB962C8B-B14F-4D97-AF65-F5344CB8AC3E}">
        <p14:creationId xmlns:p14="http://schemas.microsoft.com/office/powerpoint/2010/main" val="24818951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left)">
                                      <p:cBhvr>
                                        <p:cTn id="7" dur="500"/>
                                        <p:tgtEl>
                                          <p:spTgt spid="83"/>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53" presetClass="entr" presetSubtype="52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p:cTn id="23" dur="500" fill="hold"/>
                                        <p:tgtEl>
                                          <p:spTgt spid="81"/>
                                        </p:tgtEl>
                                        <p:attrNameLst>
                                          <p:attrName>ppt_w</p:attrName>
                                        </p:attrNameLst>
                                      </p:cBhvr>
                                      <p:tavLst>
                                        <p:tav tm="0">
                                          <p:val>
                                            <p:fltVal val="0"/>
                                          </p:val>
                                        </p:tav>
                                        <p:tav tm="100000">
                                          <p:val>
                                            <p:strVal val="#ppt_w"/>
                                          </p:val>
                                        </p:tav>
                                      </p:tavLst>
                                    </p:anim>
                                    <p:anim calcmode="lin" valueType="num">
                                      <p:cBhvr>
                                        <p:cTn id="24" dur="500" fill="hold"/>
                                        <p:tgtEl>
                                          <p:spTgt spid="81"/>
                                        </p:tgtEl>
                                        <p:attrNameLst>
                                          <p:attrName>ppt_h</p:attrName>
                                        </p:attrNameLst>
                                      </p:cBhvr>
                                      <p:tavLst>
                                        <p:tav tm="0">
                                          <p:val>
                                            <p:fltVal val="0"/>
                                          </p:val>
                                        </p:tav>
                                        <p:tav tm="100000">
                                          <p:val>
                                            <p:strVal val="#ppt_h"/>
                                          </p:val>
                                        </p:tav>
                                      </p:tavLst>
                                    </p:anim>
                                    <p:animEffect transition="in" filter="fade">
                                      <p:cBhvr>
                                        <p:cTn id="25" dur="500"/>
                                        <p:tgtEl>
                                          <p:spTgt spid="81"/>
                                        </p:tgtEl>
                                      </p:cBhvr>
                                    </p:animEffect>
                                    <p:anim calcmode="lin" valueType="num">
                                      <p:cBhvr>
                                        <p:cTn id="26" dur="500" fill="hold"/>
                                        <p:tgtEl>
                                          <p:spTgt spid="81"/>
                                        </p:tgtEl>
                                        <p:attrNameLst>
                                          <p:attrName>ppt_x</p:attrName>
                                        </p:attrNameLst>
                                      </p:cBhvr>
                                      <p:tavLst>
                                        <p:tav tm="0">
                                          <p:val>
                                            <p:fltVal val="0.5"/>
                                          </p:val>
                                        </p:tav>
                                        <p:tav tm="100000">
                                          <p:val>
                                            <p:strVal val="#ppt_x"/>
                                          </p:val>
                                        </p:tav>
                                      </p:tavLst>
                                    </p:anim>
                                    <p:anim calcmode="lin" valueType="num">
                                      <p:cBhvr>
                                        <p:cTn id="27" dur="500" fill="hold"/>
                                        <p:tgtEl>
                                          <p:spTgt spid="81"/>
                                        </p:tgtEl>
                                        <p:attrNameLst>
                                          <p:attrName>ppt_y</p:attrName>
                                        </p:attrNameLst>
                                      </p:cBhvr>
                                      <p:tavLst>
                                        <p:tav tm="0">
                                          <p:val>
                                            <p:fltVal val="0.5"/>
                                          </p:val>
                                        </p:tav>
                                        <p:tav tm="100000">
                                          <p:val>
                                            <p:strVal val="#ppt_y"/>
                                          </p:val>
                                        </p:tav>
                                      </p:tavLst>
                                    </p:anim>
                                  </p:childTnLst>
                                </p:cTn>
                              </p:par>
                            </p:childTnLst>
                          </p:cTn>
                        </p:par>
                        <p:par>
                          <p:cTn id="28" fill="hold">
                            <p:stCondLst>
                              <p:cond delay="2500"/>
                            </p:stCondLst>
                            <p:childTnLst>
                              <p:par>
                                <p:cTn id="29" presetID="53" presetClass="entr" presetSubtype="528"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p:cTn id="31" dur="500" fill="hold"/>
                                        <p:tgtEl>
                                          <p:spTgt spid="82"/>
                                        </p:tgtEl>
                                        <p:attrNameLst>
                                          <p:attrName>ppt_w</p:attrName>
                                        </p:attrNameLst>
                                      </p:cBhvr>
                                      <p:tavLst>
                                        <p:tav tm="0">
                                          <p:val>
                                            <p:fltVal val="0"/>
                                          </p:val>
                                        </p:tav>
                                        <p:tav tm="100000">
                                          <p:val>
                                            <p:strVal val="#ppt_w"/>
                                          </p:val>
                                        </p:tav>
                                      </p:tavLst>
                                    </p:anim>
                                    <p:anim calcmode="lin" valueType="num">
                                      <p:cBhvr>
                                        <p:cTn id="32" dur="500" fill="hold"/>
                                        <p:tgtEl>
                                          <p:spTgt spid="82"/>
                                        </p:tgtEl>
                                        <p:attrNameLst>
                                          <p:attrName>ppt_h</p:attrName>
                                        </p:attrNameLst>
                                      </p:cBhvr>
                                      <p:tavLst>
                                        <p:tav tm="0">
                                          <p:val>
                                            <p:fltVal val="0"/>
                                          </p:val>
                                        </p:tav>
                                        <p:tav tm="100000">
                                          <p:val>
                                            <p:strVal val="#ppt_h"/>
                                          </p:val>
                                        </p:tav>
                                      </p:tavLst>
                                    </p:anim>
                                    <p:animEffect transition="in" filter="fade">
                                      <p:cBhvr>
                                        <p:cTn id="33" dur="500"/>
                                        <p:tgtEl>
                                          <p:spTgt spid="82"/>
                                        </p:tgtEl>
                                      </p:cBhvr>
                                    </p:animEffect>
                                    <p:anim calcmode="lin" valueType="num">
                                      <p:cBhvr>
                                        <p:cTn id="34" dur="500" fill="hold"/>
                                        <p:tgtEl>
                                          <p:spTgt spid="82"/>
                                        </p:tgtEl>
                                        <p:attrNameLst>
                                          <p:attrName>ppt_x</p:attrName>
                                        </p:attrNameLst>
                                      </p:cBhvr>
                                      <p:tavLst>
                                        <p:tav tm="0">
                                          <p:val>
                                            <p:fltVal val="0.5"/>
                                          </p:val>
                                        </p:tav>
                                        <p:tav tm="100000">
                                          <p:val>
                                            <p:strVal val="#ppt_x"/>
                                          </p:val>
                                        </p:tav>
                                      </p:tavLst>
                                    </p:anim>
                                    <p:anim calcmode="lin" valueType="num">
                                      <p:cBhvr>
                                        <p:cTn id="35" dur="500" fill="hold"/>
                                        <p:tgtEl>
                                          <p:spTgt spid="82"/>
                                        </p:tgtEl>
                                        <p:attrNameLst>
                                          <p:attrName>ppt_y</p:attrName>
                                        </p:attrNameLst>
                                      </p:cBhvr>
                                      <p:tavLst>
                                        <p:tav tm="0">
                                          <p:val>
                                            <p:fltVal val="0.5"/>
                                          </p:val>
                                        </p:tav>
                                        <p:tav tm="100000">
                                          <p:val>
                                            <p:strVal val="#ppt_y"/>
                                          </p:val>
                                        </p:tav>
                                      </p:tavLst>
                                    </p:anim>
                                  </p:childTnLst>
                                </p:cTn>
                              </p:par>
                            </p:childTnLst>
                          </p:cTn>
                        </p:par>
                        <p:par>
                          <p:cTn id="36" fill="hold">
                            <p:stCondLst>
                              <p:cond delay="3000"/>
                            </p:stCondLst>
                            <p:childTnLst>
                              <p:par>
                                <p:cTn id="37" presetID="47" presetClass="entr" presetSubtype="0" fill="hold" nodeType="after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fade">
                                      <p:cBhvr>
                                        <p:cTn id="39" dur="1000"/>
                                        <p:tgtEl>
                                          <p:spTgt spid="4"/>
                                        </p:tgtEl>
                                      </p:cBhvr>
                                    </p:animEffect>
                                    <p:anim calcmode="lin" valueType="num">
                                      <p:cBhvr>
                                        <p:cTn id="40" dur="1000" fill="hold"/>
                                        <p:tgtEl>
                                          <p:spTgt spid="4"/>
                                        </p:tgtEl>
                                        <p:attrNameLst>
                                          <p:attrName>ppt_x</p:attrName>
                                        </p:attrNameLst>
                                      </p:cBhvr>
                                      <p:tavLst>
                                        <p:tav tm="0">
                                          <p:val>
                                            <p:strVal val="#ppt_x"/>
                                          </p:val>
                                        </p:tav>
                                        <p:tav tm="100000">
                                          <p:val>
                                            <p:strVal val="#ppt_x"/>
                                          </p:val>
                                        </p:tav>
                                      </p:tavLst>
                                    </p:anim>
                                    <p:anim calcmode="lin" valueType="num">
                                      <p:cBhvr>
                                        <p:cTn id="41" dur="1000" fill="hold"/>
                                        <p:tgtEl>
                                          <p:spTgt spid="4"/>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childTnLst>
                                </p:cTn>
                              </p:par>
                            </p:childTnLst>
                          </p:cTn>
                        </p:par>
                        <p:par>
                          <p:cTn id="48" fill="hold">
                            <p:stCondLst>
                              <p:cond delay="4500"/>
                            </p:stCondLst>
                            <p:childTnLst>
                              <p:par>
                                <p:cTn id="49" presetID="53" presetClass="entr" presetSubtype="528"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 calcmode="lin" valueType="num">
                                      <p:cBhvr>
                                        <p:cTn id="51" dur="500" fill="hold"/>
                                        <p:tgtEl>
                                          <p:spTgt spid="79"/>
                                        </p:tgtEl>
                                        <p:attrNameLst>
                                          <p:attrName>ppt_w</p:attrName>
                                        </p:attrNameLst>
                                      </p:cBhvr>
                                      <p:tavLst>
                                        <p:tav tm="0">
                                          <p:val>
                                            <p:fltVal val="0"/>
                                          </p:val>
                                        </p:tav>
                                        <p:tav tm="100000">
                                          <p:val>
                                            <p:strVal val="#ppt_w"/>
                                          </p:val>
                                        </p:tav>
                                      </p:tavLst>
                                    </p:anim>
                                    <p:anim calcmode="lin" valueType="num">
                                      <p:cBhvr>
                                        <p:cTn id="52" dur="500" fill="hold"/>
                                        <p:tgtEl>
                                          <p:spTgt spid="79"/>
                                        </p:tgtEl>
                                        <p:attrNameLst>
                                          <p:attrName>ppt_h</p:attrName>
                                        </p:attrNameLst>
                                      </p:cBhvr>
                                      <p:tavLst>
                                        <p:tav tm="0">
                                          <p:val>
                                            <p:fltVal val="0"/>
                                          </p:val>
                                        </p:tav>
                                        <p:tav tm="100000">
                                          <p:val>
                                            <p:strVal val="#ppt_h"/>
                                          </p:val>
                                        </p:tav>
                                      </p:tavLst>
                                    </p:anim>
                                    <p:animEffect transition="in" filter="fade">
                                      <p:cBhvr>
                                        <p:cTn id="53" dur="500"/>
                                        <p:tgtEl>
                                          <p:spTgt spid="79"/>
                                        </p:tgtEl>
                                      </p:cBhvr>
                                    </p:animEffect>
                                    <p:anim calcmode="lin" valueType="num">
                                      <p:cBhvr>
                                        <p:cTn id="54" dur="500" fill="hold"/>
                                        <p:tgtEl>
                                          <p:spTgt spid="79"/>
                                        </p:tgtEl>
                                        <p:attrNameLst>
                                          <p:attrName>ppt_x</p:attrName>
                                        </p:attrNameLst>
                                      </p:cBhvr>
                                      <p:tavLst>
                                        <p:tav tm="0">
                                          <p:val>
                                            <p:fltVal val="0.5"/>
                                          </p:val>
                                        </p:tav>
                                        <p:tav tm="100000">
                                          <p:val>
                                            <p:strVal val="#ppt_x"/>
                                          </p:val>
                                        </p:tav>
                                      </p:tavLst>
                                    </p:anim>
                                    <p:anim calcmode="lin" valueType="num">
                                      <p:cBhvr>
                                        <p:cTn id="55" dur="500" fill="hold"/>
                                        <p:tgtEl>
                                          <p:spTgt spid="79"/>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53" presetClass="entr" presetSubtype="528"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fltVal val="0"/>
                                          </p:val>
                                        </p:tav>
                                        <p:tav tm="100000">
                                          <p:val>
                                            <p:strVal val="#ppt_w"/>
                                          </p:val>
                                        </p:tav>
                                      </p:tavLst>
                                    </p:anim>
                                    <p:anim calcmode="lin" valueType="num">
                                      <p:cBhvr>
                                        <p:cTn id="60" dur="500" fill="hold"/>
                                        <p:tgtEl>
                                          <p:spTgt spid="80"/>
                                        </p:tgtEl>
                                        <p:attrNameLst>
                                          <p:attrName>ppt_h</p:attrName>
                                        </p:attrNameLst>
                                      </p:cBhvr>
                                      <p:tavLst>
                                        <p:tav tm="0">
                                          <p:val>
                                            <p:fltVal val="0"/>
                                          </p:val>
                                        </p:tav>
                                        <p:tav tm="100000">
                                          <p:val>
                                            <p:strVal val="#ppt_h"/>
                                          </p:val>
                                        </p:tav>
                                      </p:tavLst>
                                    </p:anim>
                                    <p:animEffect transition="in" filter="fade">
                                      <p:cBhvr>
                                        <p:cTn id="61" dur="500"/>
                                        <p:tgtEl>
                                          <p:spTgt spid="80"/>
                                        </p:tgtEl>
                                      </p:cBhvr>
                                    </p:animEffect>
                                    <p:anim calcmode="lin" valueType="num">
                                      <p:cBhvr>
                                        <p:cTn id="62" dur="500" fill="hold"/>
                                        <p:tgtEl>
                                          <p:spTgt spid="80"/>
                                        </p:tgtEl>
                                        <p:attrNameLst>
                                          <p:attrName>ppt_x</p:attrName>
                                        </p:attrNameLst>
                                      </p:cBhvr>
                                      <p:tavLst>
                                        <p:tav tm="0">
                                          <p:val>
                                            <p:fltVal val="0.5"/>
                                          </p:val>
                                        </p:tav>
                                        <p:tav tm="100000">
                                          <p:val>
                                            <p:strVal val="#ppt_x"/>
                                          </p:val>
                                        </p:tav>
                                      </p:tavLst>
                                    </p:anim>
                                    <p:anim calcmode="lin" valueType="num">
                                      <p:cBhvr>
                                        <p:cTn id="63" dur="500" fill="hold"/>
                                        <p:tgtEl>
                                          <p:spTgt spid="80"/>
                                        </p:tgtEl>
                                        <p:attrNameLst>
                                          <p:attrName>ppt_y</p:attrName>
                                        </p:attrNameLst>
                                      </p:cBhvr>
                                      <p:tavLst>
                                        <p:tav tm="0">
                                          <p:val>
                                            <p:fltVal val="0.5"/>
                                          </p:val>
                                        </p:tav>
                                        <p:tav tm="100000">
                                          <p:val>
                                            <p:strVal val="#ppt_y"/>
                                          </p:val>
                                        </p:tav>
                                      </p:tavLst>
                                    </p:anim>
                                  </p:childTnLst>
                                </p:cTn>
                              </p:par>
                            </p:childTnLst>
                          </p:cTn>
                        </p:par>
                        <p:par>
                          <p:cTn id="64" fill="hold">
                            <p:stCondLst>
                              <p:cond delay="5500"/>
                            </p:stCondLst>
                            <p:childTnLst>
                              <p:par>
                                <p:cTn id="65" presetID="47" presetClass="entr" presetSubtype="0" fill="hold" nodeType="afterEffect">
                                  <p:stCondLst>
                                    <p:cond delay="0"/>
                                  </p:stCondLst>
                                  <p:childTnLst>
                                    <p:set>
                                      <p:cBhvr>
                                        <p:cTn id="66" dur="1" fill="hold">
                                          <p:stCondLst>
                                            <p:cond delay="0"/>
                                          </p:stCondLst>
                                        </p:cTn>
                                        <p:tgtEl>
                                          <p:spTgt spid="5"/>
                                        </p:tgtEl>
                                        <p:attrNameLst>
                                          <p:attrName>style.visibility</p:attrName>
                                        </p:attrNameLst>
                                      </p:cBhvr>
                                      <p:to>
                                        <p:strVal val="visible"/>
                                      </p:to>
                                    </p:set>
                                    <p:animEffect transition="in" filter="fade">
                                      <p:cBhvr>
                                        <p:cTn id="67" dur="1000"/>
                                        <p:tgtEl>
                                          <p:spTgt spid="5"/>
                                        </p:tgtEl>
                                      </p:cBhvr>
                                    </p:animEffect>
                                    <p:anim calcmode="lin" valueType="num">
                                      <p:cBhvr>
                                        <p:cTn id="68" dur="1000" fill="hold"/>
                                        <p:tgtEl>
                                          <p:spTgt spid="5"/>
                                        </p:tgtEl>
                                        <p:attrNameLst>
                                          <p:attrName>ppt_x</p:attrName>
                                        </p:attrNameLst>
                                      </p:cBhvr>
                                      <p:tavLst>
                                        <p:tav tm="0">
                                          <p:val>
                                            <p:strVal val="#ppt_x"/>
                                          </p:val>
                                        </p:tav>
                                        <p:tav tm="100000">
                                          <p:val>
                                            <p:strVal val="#ppt_x"/>
                                          </p:val>
                                        </p:tav>
                                      </p:tavLst>
                                    </p:anim>
                                    <p:anim calcmode="lin" valueType="num">
                                      <p:cBhvr>
                                        <p:cTn id="69" dur="1000" fill="hold"/>
                                        <p:tgtEl>
                                          <p:spTgt spid="5"/>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87"/>
                                        </p:tgtEl>
                                        <p:attrNameLst>
                                          <p:attrName>style.visibility</p:attrName>
                                        </p:attrNameLst>
                                      </p:cBhvr>
                                      <p:to>
                                        <p:strVal val="visible"/>
                                      </p:to>
                                    </p:set>
                                    <p:anim calcmode="lin" valueType="num">
                                      <p:cBhvr>
                                        <p:cTn id="73" dur="500" fill="hold"/>
                                        <p:tgtEl>
                                          <p:spTgt spid="87"/>
                                        </p:tgtEl>
                                        <p:attrNameLst>
                                          <p:attrName>ppt_w</p:attrName>
                                        </p:attrNameLst>
                                      </p:cBhvr>
                                      <p:tavLst>
                                        <p:tav tm="0">
                                          <p:val>
                                            <p:fltVal val="0"/>
                                          </p:val>
                                        </p:tav>
                                        <p:tav tm="100000">
                                          <p:val>
                                            <p:strVal val="#ppt_w"/>
                                          </p:val>
                                        </p:tav>
                                      </p:tavLst>
                                    </p:anim>
                                    <p:anim calcmode="lin" valueType="num">
                                      <p:cBhvr>
                                        <p:cTn id="74" dur="500" fill="hold"/>
                                        <p:tgtEl>
                                          <p:spTgt spid="87"/>
                                        </p:tgtEl>
                                        <p:attrNameLst>
                                          <p:attrName>ppt_h</p:attrName>
                                        </p:attrNameLst>
                                      </p:cBhvr>
                                      <p:tavLst>
                                        <p:tav tm="0">
                                          <p:val>
                                            <p:fltVal val="0"/>
                                          </p:val>
                                        </p:tav>
                                        <p:tav tm="100000">
                                          <p:val>
                                            <p:strVal val="#ppt_h"/>
                                          </p:val>
                                        </p:tav>
                                      </p:tavLst>
                                    </p:anim>
                                    <p:animEffect transition="in" filter="fade">
                                      <p:cBhvr>
                                        <p:cTn id="75" dur="500"/>
                                        <p:tgtEl>
                                          <p:spTgt spid="87"/>
                                        </p:tgtEl>
                                      </p:cBhvr>
                                    </p:animEffect>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76"/>
                                        </p:tgtEl>
                                        <p:attrNameLst>
                                          <p:attrName>style.visibility</p:attrName>
                                        </p:attrNameLst>
                                      </p:cBhvr>
                                      <p:to>
                                        <p:strVal val="visible"/>
                                      </p:to>
                                    </p:set>
                                    <p:anim calcmode="lin" valueType="num">
                                      <p:cBhvr>
                                        <p:cTn id="79" dur="500" fill="hold"/>
                                        <p:tgtEl>
                                          <p:spTgt spid="76"/>
                                        </p:tgtEl>
                                        <p:attrNameLst>
                                          <p:attrName>ppt_w</p:attrName>
                                        </p:attrNameLst>
                                      </p:cBhvr>
                                      <p:tavLst>
                                        <p:tav tm="0">
                                          <p:val>
                                            <p:fltVal val="0"/>
                                          </p:val>
                                        </p:tav>
                                        <p:tav tm="100000">
                                          <p:val>
                                            <p:strVal val="#ppt_w"/>
                                          </p:val>
                                        </p:tav>
                                      </p:tavLst>
                                    </p:anim>
                                    <p:anim calcmode="lin" valueType="num">
                                      <p:cBhvr>
                                        <p:cTn id="80" dur="500" fill="hold"/>
                                        <p:tgtEl>
                                          <p:spTgt spid="76"/>
                                        </p:tgtEl>
                                        <p:attrNameLst>
                                          <p:attrName>ppt_h</p:attrName>
                                        </p:attrNameLst>
                                      </p:cBhvr>
                                      <p:tavLst>
                                        <p:tav tm="0">
                                          <p:val>
                                            <p:fltVal val="0"/>
                                          </p:val>
                                        </p:tav>
                                        <p:tav tm="100000">
                                          <p:val>
                                            <p:strVal val="#ppt_h"/>
                                          </p:val>
                                        </p:tav>
                                      </p:tavLst>
                                    </p:anim>
                                    <p:animEffect transition="in" filter="fade">
                                      <p:cBhvr>
                                        <p:cTn id="81" dur="500"/>
                                        <p:tgtEl>
                                          <p:spTgt spid="76"/>
                                        </p:tgtEl>
                                      </p:cBhvr>
                                    </p:animEffect>
                                  </p:childTnLst>
                                </p:cTn>
                              </p:par>
                            </p:childTnLst>
                          </p:cTn>
                        </p:par>
                        <p:par>
                          <p:cTn id="82" fill="hold">
                            <p:stCondLst>
                              <p:cond delay="7500"/>
                            </p:stCondLst>
                            <p:childTnLst>
                              <p:par>
                                <p:cTn id="83" presetID="53" presetClass="entr" presetSubtype="16" fill="hold" grpId="0" nodeType="afterEffect">
                                  <p:stCondLst>
                                    <p:cond delay="0"/>
                                  </p:stCondLst>
                                  <p:childTnLst>
                                    <p:set>
                                      <p:cBhvr>
                                        <p:cTn id="84" dur="1" fill="hold">
                                          <p:stCondLst>
                                            <p:cond delay="0"/>
                                          </p:stCondLst>
                                        </p:cTn>
                                        <p:tgtEl>
                                          <p:spTgt spid="78"/>
                                        </p:tgtEl>
                                        <p:attrNameLst>
                                          <p:attrName>style.visibility</p:attrName>
                                        </p:attrNameLst>
                                      </p:cBhvr>
                                      <p:to>
                                        <p:strVal val="visible"/>
                                      </p:to>
                                    </p:set>
                                    <p:anim calcmode="lin" valueType="num">
                                      <p:cBhvr>
                                        <p:cTn id="85" dur="500" fill="hold"/>
                                        <p:tgtEl>
                                          <p:spTgt spid="78"/>
                                        </p:tgtEl>
                                        <p:attrNameLst>
                                          <p:attrName>ppt_w</p:attrName>
                                        </p:attrNameLst>
                                      </p:cBhvr>
                                      <p:tavLst>
                                        <p:tav tm="0">
                                          <p:val>
                                            <p:fltVal val="0"/>
                                          </p:val>
                                        </p:tav>
                                        <p:tav tm="100000">
                                          <p:val>
                                            <p:strVal val="#ppt_w"/>
                                          </p:val>
                                        </p:tav>
                                      </p:tavLst>
                                    </p:anim>
                                    <p:anim calcmode="lin" valueType="num">
                                      <p:cBhvr>
                                        <p:cTn id="86" dur="500" fill="hold"/>
                                        <p:tgtEl>
                                          <p:spTgt spid="78"/>
                                        </p:tgtEl>
                                        <p:attrNameLst>
                                          <p:attrName>ppt_h</p:attrName>
                                        </p:attrNameLst>
                                      </p:cBhvr>
                                      <p:tavLst>
                                        <p:tav tm="0">
                                          <p:val>
                                            <p:fltVal val="0"/>
                                          </p:val>
                                        </p:tav>
                                        <p:tav tm="100000">
                                          <p:val>
                                            <p:strVal val="#ppt_h"/>
                                          </p:val>
                                        </p:tav>
                                      </p:tavLst>
                                    </p:anim>
                                    <p:animEffect transition="in" filter="fade">
                                      <p:cBhvr>
                                        <p:cTn id="87" dur="500"/>
                                        <p:tgtEl>
                                          <p:spTgt spid="78"/>
                                        </p:tgtEl>
                                      </p:cBhvr>
                                    </p:animEffect>
                                  </p:childTnLst>
                                </p:cTn>
                              </p:par>
                            </p:childTnLst>
                          </p:cTn>
                        </p:par>
                        <p:par>
                          <p:cTn id="88" fill="hold">
                            <p:stCondLst>
                              <p:cond delay="8000"/>
                            </p:stCondLst>
                            <p:childTnLst>
                              <p:par>
                                <p:cTn id="89" presetID="47" presetClass="entr" presetSubtype="0" fill="hold" nodeType="afterEffect">
                                  <p:stCondLst>
                                    <p:cond delay="0"/>
                                  </p:stCondLst>
                                  <p:childTnLst>
                                    <p:set>
                                      <p:cBhvr>
                                        <p:cTn id="90" dur="1" fill="hold">
                                          <p:stCondLst>
                                            <p:cond delay="0"/>
                                          </p:stCondLst>
                                        </p:cTn>
                                        <p:tgtEl>
                                          <p:spTgt spid="6"/>
                                        </p:tgtEl>
                                        <p:attrNameLst>
                                          <p:attrName>style.visibility</p:attrName>
                                        </p:attrNameLst>
                                      </p:cBhvr>
                                      <p:to>
                                        <p:strVal val="visible"/>
                                      </p:to>
                                    </p:set>
                                    <p:animEffect transition="in" filter="fade">
                                      <p:cBhvr>
                                        <p:cTn id="91" dur="1000"/>
                                        <p:tgtEl>
                                          <p:spTgt spid="6"/>
                                        </p:tgtEl>
                                      </p:cBhvr>
                                    </p:animEffect>
                                    <p:anim calcmode="lin" valueType="num">
                                      <p:cBhvr>
                                        <p:cTn id="92" dur="1000" fill="hold"/>
                                        <p:tgtEl>
                                          <p:spTgt spid="6"/>
                                        </p:tgtEl>
                                        <p:attrNameLst>
                                          <p:attrName>ppt_x</p:attrName>
                                        </p:attrNameLst>
                                      </p:cBhvr>
                                      <p:tavLst>
                                        <p:tav tm="0">
                                          <p:val>
                                            <p:strVal val="#ppt_x"/>
                                          </p:val>
                                        </p:tav>
                                        <p:tav tm="100000">
                                          <p:val>
                                            <p:strVal val="#ppt_x"/>
                                          </p:val>
                                        </p:tav>
                                      </p:tavLst>
                                    </p:anim>
                                    <p:anim calcmode="lin" valueType="num">
                                      <p:cBhvr>
                                        <p:cTn id="93" dur="1000" fill="hold"/>
                                        <p:tgtEl>
                                          <p:spTgt spid="6"/>
                                        </p:tgtEl>
                                        <p:attrNameLst>
                                          <p:attrName>ppt_y</p:attrName>
                                        </p:attrNameLst>
                                      </p:cBhvr>
                                      <p:tavLst>
                                        <p:tav tm="0">
                                          <p:val>
                                            <p:strVal val="#ppt_y-.1"/>
                                          </p:val>
                                        </p:tav>
                                        <p:tav tm="100000">
                                          <p:val>
                                            <p:strVal val="#ppt_y"/>
                                          </p:val>
                                        </p:tav>
                                      </p:tavLst>
                                    </p:anim>
                                  </p:childTnLst>
                                </p:cTn>
                              </p:par>
                            </p:childTnLst>
                          </p:cTn>
                        </p:par>
                        <p:par>
                          <p:cTn id="94" fill="hold">
                            <p:stCondLst>
                              <p:cond delay="9000"/>
                            </p:stCondLst>
                            <p:childTnLst>
                              <p:par>
                                <p:cTn id="95" presetID="53" presetClass="entr" presetSubtype="16" fill="hold" grpId="0" nodeType="afterEffect">
                                  <p:stCondLst>
                                    <p:cond delay="0"/>
                                  </p:stCondLst>
                                  <p:childTnLst>
                                    <p:set>
                                      <p:cBhvr>
                                        <p:cTn id="96" dur="1" fill="hold">
                                          <p:stCondLst>
                                            <p:cond delay="0"/>
                                          </p:stCondLst>
                                        </p:cTn>
                                        <p:tgtEl>
                                          <p:spTgt spid="89"/>
                                        </p:tgtEl>
                                        <p:attrNameLst>
                                          <p:attrName>style.visibility</p:attrName>
                                        </p:attrNameLst>
                                      </p:cBhvr>
                                      <p:to>
                                        <p:strVal val="visible"/>
                                      </p:to>
                                    </p:set>
                                    <p:anim calcmode="lin" valueType="num">
                                      <p:cBhvr>
                                        <p:cTn id="97" dur="500" fill="hold"/>
                                        <p:tgtEl>
                                          <p:spTgt spid="89"/>
                                        </p:tgtEl>
                                        <p:attrNameLst>
                                          <p:attrName>ppt_w</p:attrName>
                                        </p:attrNameLst>
                                      </p:cBhvr>
                                      <p:tavLst>
                                        <p:tav tm="0">
                                          <p:val>
                                            <p:fltVal val="0"/>
                                          </p:val>
                                        </p:tav>
                                        <p:tav tm="100000">
                                          <p:val>
                                            <p:strVal val="#ppt_w"/>
                                          </p:val>
                                        </p:tav>
                                      </p:tavLst>
                                    </p:anim>
                                    <p:anim calcmode="lin" valueType="num">
                                      <p:cBhvr>
                                        <p:cTn id="98" dur="500" fill="hold"/>
                                        <p:tgtEl>
                                          <p:spTgt spid="89"/>
                                        </p:tgtEl>
                                        <p:attrNameLst>
                                          <p:attrName>ppt_h</p:attrName>
                                        </p:attrNameLst>
                                      </p:cBhvr>
                                      <p:tavLst>
                                        <p:tav tm="0">
                                          <p:val>
                                            <p:fltVal val="0"/>
                                          </p:val>
                                        </p:tav>
                                        <p:tav tm="100000">
                                          <p:val>
                                            <p:strVal val="#ppt_h"/>
                                          </p:val>
                                        </p:tav>
                                      </p:tavLst>
                                    </p:anim>
                                    <p:animEffect transition="in" filter="fade">
                                      <p:cBhvr>
                                        <p:cTn id="99" dur="500"/>
                                        <p:tgtEl>
                                          <p:spTgt spid="89"/>
                                        </p:tgtEl>
                                      </p:cBhvr>
                                    </p:animEffect>
                                  </p:childTnLst>
                                </p:cTn>
                              </p:par>
                            </p:childTnLst>
                          </p:cTn>
                        </p:par>
                        <p:par>
                          <p:cTn id="100" fill="hold">
                            <p:stCondLst>
                              <p:cond delay="9500"/>
                            </p:stCondLst>
                            <p:childTnLst>
                              <p:par>
                                <p:cTn id="101" presetID="53" presetClass="entr" presetSubtype="528" fill="hold" grpId="0" nodeType="afterEffect">
                                  <p:stCondLst>
                                    <p:cond delay="0"/>
                                  </p:stCondLst>
                                  <p:childTnLst>
                                    <p:set>
                                      <p:cBhvr>
                                        <p:cTn id="102" dur="1" fill="hold">
                                          <p:stCondLst>
                                            <p:cond delay="0"/>
                                          </p:stCondLst>
                                        </p:cTn>
                                        <p:tgtEl>
                                          <p:spTgt spid="68"/>
                                        </p:tgtEl>
                                        <p:attrNameLst>
                                          <p:attrName>style.visibility</p:attrName>
                                        </p:attrNameLst>
                                      </p:cBhvr>
                                      <p:to>
                                        <p:strVal val="visible"/>
                                      </p:to>
                                    </p:set>
                                    <p:anim calcmode="lin" valueType="num">
                                      <p:cBhvr>
                                        <p:cTn id="103" dur="500" fill="hold"/>
                                        <p:tgtEl>
                                          <p:spTgt spid="68"/>
                                        </p:tgtEl>
                                        <p:attrNameLst>
                                          <p:attrName>ppt_w</p:attrName>
                                        </p:attrNameLst>
                                      </p:cBhvr>
                                      <p:tavLst>
                                        <p:tav tm="0">
                                          <p:val>
                                            <p:fltVal val="0"/>
                                          </p:val>
                                        </p:tav>
                                        <p:tav tm="100000">
                                          <p:val>
                                            <p:strVal val="#ppt_w"/>
                                          </p:val>
                                        </p:tav>
                                      </p:tavLst>
                                    </p:anim>
                                    <p:anim calcmode="lin" valueType="num">
                                      <p:cBhvr>
                                        <p:cTn id="104" dur="500" fill="hold"/>
                                        <p:tgtEl>
                                          <p:spTgt spid="68"/>
                                        </p:tgtEl>
                                        <p:attrNameLst>
                                          <p:attrName>ppt_h</p:attrName>
                                        </p:attrNameLst>
                                      </p:cBhvr>
                                      <p:tavLst>
                                        <p:tav tm="0">
                                          <p:val>
                                            <p:fltVal val="0"/>
                                          </p:val>
                                        </p:tav>
                                        <p:tav tm="100000">
                                          <p:val>
                                            <p:strVal val="#ppt_h"/>
                                          </p:val>
                                        </p:tav>
                                      </p:tavLst>
                                    </p:anim>
                                    <p:animEffect transition="in" filter="fade">
                                      <p:cBhvr>
                                        <p:cTn id="105" dur="500"/>
                                        <p:tgtEl>
                                          <p:spTgt spid="68"/>
                                        </p:tgtEl>
                                      </p:cBhvr>
                                    </p:animEffect>
                                    <p:anim calcmode="lin" valueType="num">
                                      <p:cBhvr>
                                        <p:cTn id="106" dur="500" fill="hold"/>
                                        <p:tgtEl>
                                          <p:spTgt spid="68"/>
                                        </p:tgtEl>
                                        <p:attrNameLst>
                                          <p:attrName>ppt_x</p:attrName>
                                        </p:attrNameLst>
                                      </p:cBhvr>
                                      <p:tavLst>
                                        <p:tav tm="0">
                                          <p:val>
                                            <p:fltVal val="0.5"/>
                                          </p:val>
                                        </p:tav>
                                        <p:tav tm="100000">
                                          <p:val>
                                            <p:strVal val="#ppt_x"/>
                                          </p:val>
                                        </p:tav>
                                      </p:tavLst>
                                    </p:anim>
                                    <p:anim calcmode="lin" valueType="num">
                                      <p:cBhvr>
                                        <p:cTn id="107" dur="500" fill="hold"/>
                                        <p:tgtEl>
                                          <p:spTgt spid="68"/>
                                        </p:tgtEl>
                                        <p:attrNameLst>
                                          <p:attrName>ppt_y</p:attrName>
                                        </p:attrNameLst>
                                      </p:cBhvr>
                                      <p:tavLst>
                                        <p:tav tm="0">
                                          <p:val>
                                            <p:fltVal val="0.5"/>
                                          </p:val>
                                        </p:tav>
                                        <p:tav tm="100000">
                                          <p:val>
                                            <p:strVal val="#ppt_y"/>
                                          </p:val>
                                        </p:tav>
                                      </p:tavLst>
                                    </p:anim>
                                  </p:childTnLst>
                                </p:cTn>
                              </p:par>
                            </p:childTnLst>
                          </p:cTn>
                        </p:par>
                        <p:par>
                          <p:cTn id="108" fill="hold">
                            <p:stCondLst>
                              <p:cond delay="10000"/>
                            </p:stCondLst>
                            <p:childTnLst>
                              <p:par>
                                <p:cTn id="109" presetID="53" presetClass="entr" presetSubtype="528"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anim calcmode="lin" valueType="num">
                                      <p:cBhvr>
                                        <p:cTn id="114" dur="500" fill="hold"/>
                                        <p:tgtEl>
                                          <p:spTgt spid="70"/>
                                        </p:tgtEl>
                                        <p:attrNameLst>
                                          <p:attrName>ppt_x</p:attrName>
                                        </p:attrNameLst>
                                      </p:cBhvr>
                                      <p:tavLst>
                                        <p:tav tm="0">
                                          <p:val>
                                            <p:fltVal val="0.5"/>
                                          </p:val>
                                        </p:tav>
                                        <p:tav tm="100000">
                                          <p:val>
                                            <p:strVal val="#ppt_x"/>
                                          </p:val>
                                        </p:tav>
                                      </p:tavLst>
                                    </p:anim>
                                    <p:anim calcmode="lin" valueType="num">
                                      <p:cBhvr>
                                        <p:cTn id="115" dur="500" fill="hold"/>
                                        <p:tgtEl>
                                          <p:spTgt spid="70"/>
                                        </p:tgtEl>
                                        <p:attrNameLst>
                                          <p:attrName>ppt_y</p:attrName>
                                        </p:attrNameLst>
                                      </p:cBhvr>
                                      <p:tavLst>
                                        <p:tav tm="0">
                                          <p:val>
                                            <p:fltVal val="0.5"/>
                                          </p:val>
                                        </p:tav>
                                        <p:tav tm="100000">
                                          <p:val>
                                            <p:strVal val="#ppt_y"/>
                                          </p:val>
                                        </p:tav>
                                      </p:tavLst>
                                    </p:anim>
                                  </p:childTnLst>
                                </p:cTn>
                              </p:par>
                            </p:childTnLst>
                          </p:cTn>
                        </p:par>
                        <p:par>
                          <p:cTn id="116" fill="hold">
                            <p:stCondLst>
                              <p:cond delay="10500"/>
                            </p:stCondLst>
                            <p:childTnLst>
                              <p:par>
                                <p:cTn id="117" presetID="47" presetClass="entr" presetSubtype="0" fill="hold" nodeType="afterEffect">
                                  <p:stCondLst>
                                    <p:cond delay="0"/>
                                  </p:stCondLst>
                                  <p:childTnLst>
                                    <p:set>
                                      <p:cBhvr>
                                        <p:cTn id="118" dur="1" fill="hold">
                                          <p:stCondLst>
                                            <p:cond delay="0"/>
                                          </p:stCondLst>
                                        </p:cTn>
                                        <p:tgtEl>
                                          <p:spTgt spid="12"/>
                                        </p:tgtEl>
                                        <p:attrNameLst>
                                          <p:attrName>style.visibility</p:attrName>
                                        </p:attrNameLst>
                                      </p:cBhvr>
                                      <p:to>
                                        <p:strVal val="visible"/>
                                      </p:to>
                                    </p:set>
                                    <p:animEffect transition="in" filter="fade">
                                      <p:cBhvr>
                                        <p:cTn id="119" dur="1000"/>
                                        <p:tgtEl>
                                          <p:spTgt spid="12"/>
                                        </p:tgtEl>
                                      </p:cBhvr>
                                    </p:animEffect>
                                    <p:anim calcmode="lin" valueType="num">
                                      <p:cBhvr>
                                        <p:cTn id="120" dur="1000" fill="hold"/>
                                        <p:tgtEl>
                                          <p:spTgt spid="12"/>
                                        </p:tgtEl>
                                        <p:attrNameLst>
                                          <p:attrName>ppt_x</p:attrName>
                                        </p:attrNameLst>
                                      </p:cBhvr>
                                      <p:tavLst>
                                        <p:tav tm="0">
                                          <p:val>
                                            <p:strVal val="#ppt_x"/>
                                          </p:val>
                                        </p:tav>
                                        <p:tav tm="100000">
                                          <p:val>
                                            <p:strVal val="#ppt_x"/>
                                          </p:val>
                                        </p:tav>
                                      </p:tavLst>
                                    </p:anim>
                                    <p:anim calcmode="lin" valueType="num">
                                      <p:cBhvr>
                                        <p:cTn id="121" dur="1000" fill="hold"/>
                                        <p:tgtEl>
                                          <p:spTgt spid="12"/>
                                        </p:tgtEl>
                                        <p:attrNameLst>
                                          <p:attrName>ppt_y</p:attrName>
                                        </p:attrNameLst>
                                      </p:cBhvr>
                                      <p:tavLst>
                                        <p:tav tm="0">
                                          <p:val>
                                            <p:strVal val="#ppt_y-.1"/>
                                          </p:val>
                                        </p:tav>
                                        <p:tav tm="100000">
                                          <p:val>
                                            <p:strVal val="#ppt_y"/>
                                          </p:val>
                                        </p:tav>
                                      </p:tavLst>
                                    </p:anim>
                                  </p:childTnLst>
                                </p:cTn>
                              </p:par>
                            </p:childTnLst>
                          </p:cTn>
                        </p:par>
                        <p:par>
                          <p:cTn id="122" fill="hold">
                            <p:stCondLst>
                              <p:cond delay="11500"/>
                            </p:stCondLst>
                            <p:childTnLst>
                              <p:par>
                                <p:cTn id="123" presetID="53" presetClass="entr" presetSubtype="16" fill="hold" grpId="0" nodeType="afterEffect">
                                  <p:stCondLst>
                                    <p:cond delay="0"/>
                                  </p:stCondLst>
                                  <p:childTnLst>
                                    <p:set>
                                      <p:cBhvr>
                                        <p:cTn id="124" dur="1" fill="hold">
                                          <p:stCondLst>
                                            <p:cond delay="0"/>
                                          </p:stCondLst>
                                        </p:cTn>
                                        <p:tgtEl>
                                          <p:spTgt spid="91"/>
                                        </p:tgtEl>
                                        <p:attrNameLst>
                                          <p:attrName>style.visibility</p:attrName>
                                        </p:attrNameLst>
                                      </p:cBhvr>
                                      <p:to>
                                        <p:strVal val="visible"/>
                                      </p:to>
                                    </p:set>
                                    <p:anim calcmode="lin" valueType="num">
                                      <p:cBhvr>
                                        <p:cTn id="125" dur="500" fill="hold"/>
                                        <p:tgtEl>
                                          <p:spTgt spid="91"/>
                                        </p:tgtEl>
                                        <p:attrNameLst>
                                          <p:attrName>ppt_w</p:attrName>
                                        </p:attrNameLst>
                                      </p:cBhvr>
                                      <p:tavLst>
                                        <p:tav tm="0">
                                          <p:val>
                                            <p:fltVal val="0"/>
                                          </p:val>
                                        </p:tav>
                                        <p:tav tm="100000">
                                          <p:val>
                                            <p:strVal val="#ppt_w"/>
                                          </p:val>
                                        </p:tav>
                                      </p:tavLst>
                                    </p:anim>
                                    <p:anim calcmode="lin" valueType="num">
                                      <p:cBhvr>
                                        <p:cTn id="126" dur="500" fill="hold"/>
                                        <p:tgtEl>
                                          <p:spTgt spid="91"/>
                                        </p:tgtEl>
                                        <p:attrNameLst>
                                          <p:attrName>ppt_h</p:attrName>
                                        </p:attrNameLst>
                                      </p:cBhvr>
                                      <p:tavLst>
                                        <p:tav tm="0">
                                          <p:val>
                                            <p:fltVal val="0"/>
                                          </p:val>
                                        </p:tav>
                                        <p:tav tm="100000">
                                          <p:val>
                                            <p:strVal val="#ppt_h"/>
                                          </p:val>
                                        </p:tav>
                                      </p:tavLst>
                                    </p:anim>
                                    <p:animEffect transition="in" filter="fade">
                                      <p:cBhvr>
                                        <p:cTn id="127" dur="500"/>
                                        <p:tgtEl>
                                          <p:spTgt spid="91"/>
                                        </p:tgtEl>
                                      </p:cBhvr>
                                    </p:animEffect>
                                  </p:childTnLst>
                                </p:cTn>
                              </p:par>
                            </p:childTnLst>
                          </p:cTn>
                        </p:par>
                        <p:par>
                          <p:cTn id="128" fill="hold">
                            <p:stCondLst>
                              <p:cond delay="12000"/>
                            </p:stCondLst>
                            <p:childTnLst>
                              <p:par>
                                <p:cTn id="129" presetID="53" presetClass="entr" presetSubtype="528" fill="hold" grpId="0" nodeType="afterEffect">
                                  <p:stCondLst>
                                    <p:cond delay="0"/>
                                  </p:stCondLst>
                                  <p:childTnLst>
                                    <p:set>
                                      <p:cBhvr>
                                        <p:cTn id="130" dur="1" fill="hold">
                                          <p:stCondLst>
                                            <p:cond delay="0"/>
                                          </p:stCondLst>
                                        </p:cTn>
                                        <p:tgtEl>
                                          <p:spTgt spid="60"/>
                                        </p:tgtEl>
                                        <p:attrNameLst>
                                          <p:attrName>style.visibility</p:attrName>
                                        </p:attrNameLst>
                                      </p:cBhvr>
                                      <p:to>
                                        <p:strVal val="visible"/>
                                      </p:to>
                                    </p:set>
                                    <p:anim calcmode="lin" valueType="num">
                                      <p:cBhvr>
                                        <p:cTn id="131" dur="500" fill="hold"/>
                                        <p:tgtEl>
                                          <p:spTgt spid="60"/>
                                        </p:tgtEl>
                                        <p:attrNameLst>
                                          <p:attrName>ppt_w</p:attrName>
                                        </p:attrNameLst>
                                      </p:cBhvr>
                                      <p:tavLst>
                                        <p:tav tm="0">
                                          <p:val>
                                            <p:fltVal val="0"/>
                                          </p:val>
                                        </p:tav>
                                        <p:tav tm="100000">
                                          <p:val>
                                            <p:strVal val="#ppt_w"/>
                                          </p:val>
                                        </p:tav>
                                      </p:tavLst>
                                    </p:anim>
                                    <p:anim calcmode="lin" valueType="num">
                                      <p:cBhvr>
                                        <p:cTn id="132" dur="500" fill="hold"/>
                                        <p:tgtEl>
                                          <p:spTgt spid="60"/>
                                        </p:tgtEl>
                                        <p:attrNameLst>
                                          <p:attrName>ppt_h</p:attrName>
                                        </p:attrNameLst>
                                      </p:cBhvr>
                                      <p:tavLst>
                                        <p:tav tm="0">
                                          <p:val>
                                            <p:fltVal val="0"/>
                                          </p:val>
                                        </p:tav>
                                        <p:tav tm="100000">
                                          <p:val>
                                            <p:strVal val="#ppt_h"/>
                                          </p:val>
                                        </p:tav>
                                      </p:tavLst>
                                    </p:anim>
                                    <p:animEffect transition="in" filter="fade">
                                      <p:cBhvr>
                                        <p:cTn id="133" dur="500"/>
                                        <p:tgtEl>
                                          <p:spTgt spid="60"/>
                                        </p:tgtEl>
                                      </p:cBhvr>
                                    </p:animEffect>
                                    <p:anim calcmode="lin" valueType="num">
                                      <p:cBhvr>
                                        <p:cTn id="134" dur="500" fill="hold"/>
                                        <p:tgtEl>
                                          <p:spTgt spid="60"/>
                                        </p:tgtEl>
                                        <p:attrNameLst>
                                          <p:attrName>ppt_x</p:attrName>
                                        </p:attrNameLst>
                                      </p:cBhvr>
                                      <p:tavLst>
                                        <p:tav tm="0">
                                          <p:val>
                                            <p:fltVal val="0.5"/>
                                          </p:val>
                                        </p:tav>
                                        <p:tav tm="100000">
                                          <p:val>
                                            <p:strVal val="#ppt_x"/>
                                          </p:val>
                                        </p:tav>
                                      </p:tavLst>
                                    </p:anim>
                                    <p:anim calcmode="lin" valueType="num">
                                      <p:cBhvr>
                                        <p:cTn id="135" dur="500" fill="hold"/>
                                        <p:tgtEl>
                                          <p:spTgt spid="60"/>
                                        </p:tgtEl>
                                        <p:attrNameLst>
                                          <p:attrName>ppt_y</p:attrName>
                                        </p:attrNameLst>
                                      </p:cBhvr>
                                      <p:tavLst>
                                        <p:tav tm="0">
                                          <p:val>
                                            <p:fltVal val="0.5"/>
                                          </p:val>
                                        </p:tav>
                                        <p:tav tm="100000">
                                          <p:val>
                                            <p:strVal val="#ppt_y"/>
                                          </p:val>
                                        </p:tav>
                                      </p:tavLst>
                                    </p:anim>
                                  </p:childTnLst>
                                </p:cTn>
                              </p:par>
                            </p:childTnLst>
                          </p:cTn>
                        </p:par>
                        <p:par>
                          <p:cTn id="136" fill="hold">
                            <p:stCondLst>
                              <p:cond delay="12500"/>
                            </p:stCondLst>
                            <p:childTnLst>
                              <p:par>
                                <p:cTn id="137" presetID="53" presetClass="entr" presetSubtype="528" fill="hold" grpId="0" nodeType="afterEffect">
                                  <p:stCondLst>
                                    <p:cond delay="0"/>
                                  </p:stCondLst>
                                  <p:childTnLst>
                                    <p:set>
                                      <p:cBhvr>
                                        <p:cTn id="138" dur="1" fill="hold">
                                          <p:stCondLst>
                                            <p:cond delay="0"/>
                                          </p:stCondLst>
                                        </p:cTn>
                                        <p:tgtEl>
                                          <p:spTgt spid="62"/>
                                        </p:tgtEl>
                                        <p:attrNameLst>
                                          <p:attrName>style.visibility</p:attrName>
                                        </p:attrNameLst>
                                      </p:cBhvr>
                                      <p:to>
                                        <p:strVal val="visible"/>
                                      </p:to>
                                    </p:set>
                                    <p:anim calcmode="lin" valueType="num">
                                      <p:cBhvr>
                                        <p:cTn id="139" dur="500" fill="hold"/>
                                        <p:tgtEl>
                                          <p:spTgt spid="62"/>
                                        </p:tgtEl>
                                        <p:attrNameLst>
                                          <p:attrName>ppt_w</p:attrName>
                                        </p:attrNameLst>
                                      </p:cBhvr>
                                      <p:tavLst>
                                        <p:tav tm="0">
                                          <p:val>
                                            <p:fltVal val="0"/>
                                          </p:val>
                                        </p:tav>
                                        <p:tav tm="100000">
                                          <p:val>
                                            <p:strVal val="#ppt_w"/>
                                          </p:val>
                                        </p:tav>
                                      </p:tavLst>
                                    </p:anim>
                                    <p:anim calcmode="lin" valueType="num">
                                      <p:cBhvr>
                                        <p:cTn id="140" dur="500" fill="hold"/>
                                        <p:tgtEl>
                                          <p:spTgt spid="62"/>
                                        </p:tgtEl>
                                        <p:attrNameLst>
                                          <p:attrName>ppt_h</p:attrName>
                                        </p:attrNameLst>
                                      </p:cBhvr>
                                      <p:tavLst>
                                        <p:tav tm="0">
                                          <p:val>
                                            <p:fltVal val="0"/>
                                          </p:val>
                                        </p:tav>
                                        <p:tav tm="100000">
                                          <p:val>
                                            <p:strVal val="#ppt_h"/>
                                          </p:val>
                                        </p:tav>
                                      </p:tavLst>
                                    </p:anim>
                                    <p:animEffect transition="in" filter="fade">
                                      <p:cBhvr>
                                        <p:cTn id="141" dur="500"/>
                                        <p:tgtEl>
                                          <p:spTgt spid="62"/>
                                        </p:tgtEl>
                                      </p:cBhvr>
                                    </p:animEffect>
                                    <p:anim calcmode="lin" valueType="num">
                                      <p:cBhvr>
                                        <p:cTn id="142" dur="500" fill="hold"/>
                                        <p:tgtEl>
                                          <p:spTgt spid="62"/>
                                        </p:tgtEl>
                                        <p:attrNameLst>
                                          <p:attrName>ppt_x</p:attrName>
                                        </p:attrNameLst>
                                      </p:cBhvr>
                                      <p:tavLst>
                                        <p:tav tm="0">
                                          <p:val>
                                            <p:fltVal val="0.5"/>
                                          </p:val>
                                        </p:tav>
                                        <p:tav tm="100000">
                                          <p:val>
                                            <p:strVal val="#ppt_x"/>
                                          </p:val>
                                        </p:tav>
                                      </p:tavLst>
                                    </p:anim>
                                    <p:anim calcmode="lin" valueType="num">
                                      <p:cBhvr>
                                        <p:cTn id="143" dur="500" fill="hold"/>
                                        <p:tgtEl>
                                          <p:spTgt spid="6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p:bldP spid="68" grpId="0" animBg="1"/>
      <p:bldP spid="70" grpId="0"/>
      <p:bldP spid="76" grpId="0" animBg="1"/>
      <p:bldP spid="78" grpId="0"/>
      <p:bldP spid="79" grpId="0" animBg="1"/>
      <p:bldP spid="80" grpId="0"/>
      <p:bldP spid="81" grpId="0" animBg="1"/>
      <p:bldP spid="82" grpId="0"/>
      <p:bldP spid="2" grpId="0"/>
      <p:bldP spid="86" grpId="0"/>
      <p:bldP spid="87" grpId="0"/>
      <p:bldP spid="89" grpId="0"/>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564136"/>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3446150" y="5196007"/>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4148913"/>
            <a:ext cx="3172178" cy="2709088"/>
          </a:xfrm>
          <a:prstGeom prst="rect">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9684446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r>
                <a:rPr lang="en-US" sz="1200" dirty="0">
                  <a:solidFill>
                    <a:schemeClr val="bg1">
                      <a:lumMod val="85000"/>
                    </a:schemeClr>
                  </a:solidFill>
                  <a:latin typeface="Candara" panose="020E0502030303020204" pitchFamily="34" charset="0"/>
                </a:rPr>
                <a:t>. </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5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36B8E3"/>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36B8E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239BD3"/>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239BD3"/>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157EBF"/>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157EB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0967B9"/>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0967B9"/>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551515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812800" y="1574800"/>
            <a:ext cx="2619488" cy="347164"/>
          </a:xfrm>
          <a:prstGeom prst="rect">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3432288" y="1574800"/>
            <a:ext cx="2619488" cy="347164"/>
          </a:xfrm>
          <a:prstGeom prst="rect">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 name="Rectangle 12"/>
          <p:cNvSpPr/>
          <p:nvPr/>
        </p:nvSpPr>
        <p:spPr>
          <a:xfrm>
            <a:off x="6038624" y="1574800"/>
            <a:ext cx="2619488" cy="347164"/>
          </a:xfrm>
          <a:prstGeom prst="rect">
            <a:avLst/>
          </a:prstGeom>
          <a:solidFill>
            <a:srgbClr val="157E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5" name="Rectangle 14"/>
          <p:cNvSpPr/>
          <p:nvPr/>
        </p:nvSpPr>
        <p:spPr>
          <a:xfrm>
            <a:off x="8658112" y="1574800"/>
            <a:ext cx="2619488" cy="347164"/>
          </a:xfrm>
          <a:prstGeom prst="rect">
            <a:avLst/>
          </a:prstGeom>
          <a:solidFill>
            <a:srgbClr val="0967B9"/>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Lato" panose="020F0502020204030203"/>
              </a:rPr>
              <a:t>LOREM IPSUM</a:t>
            </a:r>
          </a:p>
          <a:p>
            <a:pPr algn="ctr" defTabSz="1219170">
              <a:spcBef>
                <a:spcPct val="20000"/>
              </a:spcBef>
              <a:defRPr/>
            </a:pPr>
            <a:r>
              <a:rPr lang="en-US" sz="1200" dirty="0">
                <a:solidFill>
                  <a:schemeClr val="bg2">
                    <a:lumMod val="25000"/>
                  </a:schemeClr>
                </a:solidFill>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69876099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p:nvPr/>
        </p:nvSpPr>
        <p:spPr>
          <a:xfrm>
            <a:off x="9956655" y="4448078"/>
            <a:ext cx="619044" cy="417294"/>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rgbClr val="A2A2A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9" name="Freeform 68"/>
          <p:cNvSpPr/>
          <p:nvPr/>
        </p:nvSpPr>
        <p:spPr>
          <a:xfrm>
            <a:off x="10425679" y="3942842"/>
            <a:ext cx="362116" cy="567312"/>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rgbClr val="A5A5A5"/>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9677308" y="2459898"/>
            <a:ext cx="1474324" cy="1569161"/>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rgbClr val="A8A8A8"/>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10956778" y="2609916"/>
            <a:ext cx="331076" cy="301762"/>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rgbClr val="B0B0B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10970574" y="2477140"/>
            <a:ext cx="527653" cy="277620"/>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rgbClr val="B2B2B2"/>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10530863" y="2204694"/>
            <a:ext cx="1013921" cy="40349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rgbClr val="B4B4B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79" name="Freeform 78"/>
          <p:cNvSpPr/>
          <p:nvPr/>
        </p:nvSpPr>
        <p:spPr>
          <a:xfrm>
            <a:off x="10913670" y="2030531"/>
            <a:ext cx="620768" cy="363839"/>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rgbClr val="BABAB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10951607" y="1856373"/>
            <a:ext cx="548345" cy="319005"/>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rgbClr val="BCBCB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10499824" y="1542539"/>
            <a:ext cx="663876" cy="77251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rgbClr val="BEBEBE"/>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780768" y="1544265"/>
            <a:ext cx="869075" cy="1260503"/>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rgbClr val="C1C1C1"/>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342784" y="1290785"/>
            <a:ext cx="1070825" cy="1434662"/>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C4C4C4"/>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032399" y="1959835"/>
            <a:ext cx="755269" cy="1244983"/>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rgbClr val="C7C7C7"/>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2" name="Freeform 61"/>
          <p:cNvSpPr/>
          <p:nvPr/>
        </p:nvSpPr>
        <p:spPr>
          <a:xfrm>
            <a:off x="7311493" y="2339193"/>
            <a:ext cx="1814022" cy="1662277"/>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rgbClr val="CACACA"/>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1" name="Freeform 60"/>
          <p:cNvSpPr/>
          <p:nvPr/>
        </p:nvSpPr>
        <p:spPr>
          <a:xfrm>
            <a:off x="6713143" y="2349539"/>
            <a:ext cx="867350" cy="900113"/>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0" name="Freeform 59"/>
          <p:cNvSpPr/>
          <p:nvPr/>
        </p:nvSpPr>
        <p:spPr>
          <a:xfrm>
            <a:off x="5330209" y="2280565"/>
            <a:ext cx="1186356" cy="567312"/>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rgbClr val="D9D9D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3" name="Freeform 52"/>
          <p:cNvSpPr/>
          <p:nvPr/>
        </p:nvSpPr>
        <p:spPr>
          <a:xfrm>
            <a:off x="7725337" y="749340"/>
            <a:ext cx="2046810" cy="1912307"/>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rgbClr val="D0D0D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9" name="Freeform 58"/>
          <p:cNvSpPr/>
          <p:nvPr/>
        </p:nvSpPr>
        <p:spPr>
          <a:xfrm>
            <a:off x="5364695" y="785550"/>
            <a:ext cx="2791730" cy="1888168"/>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rgbClr val="D6D6D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8" name="Freeform 57"/>
          <p:cNvSpPr/>
          <p:nvPr/>
        </p:nvSpPr>
        <p:spPr>
          <a:xfrm>
            <a:off x="6842467" y="304456"/>
            <a:ext cx="894941" cy="1017369"/>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rgbClr val="D3D3D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1" name="Freeform 50"/>
          <p:cNvSpPr/>
          <p:nvPr/>
        </p:nvSpPr>
        <p:spPr>
          <a:xfrm>
            <a:off x="8370246" y="421712"/>
            <a:ext cx="775960" cy="898388"/>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rgbClr val="CDCDC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2" name="Freeform 51"/>
          <p:cNvSpPr/>
          <p:nvPr/>
        </p:nvSpPr>
        <p:spPr>
          <a:xfrm>
            <a:off x="9084129" y="749339"/>
            <a:ext cx="25866" cy="55179"/>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4" name="Freeform 53"/>
          <p:cNvSpPr/>
          <p:nvPr/>
        </p:nvSpPr>
        <p:spPr>
          <a:xfrm>
            <a:off x="8830649" y="1176979"/>
            <a:ext cx="144846" cy="148294"/>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5" name="Freeform 54"/>
          <p:cNvSpPr/>
          <p:nvPr/>
        </p:nvSpPr>
        <p:spPr>
          <a:xfrm>
            <a:off x="9087577" y="982126"/>
            <a:ext cx="25866" cy="56904"/>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6" name="Freeform 55"/>
          <p:cNvSpPr/>
          <p:nvPr/>
        </p:nvSpPr>
        <p:spPr>
          <a:xfrm>
            <a:off x="9104821" y="1070069"/>
            <a:ext cx="108635" cy="41384"/>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57" name="Freeform 56"/>
          <p:cNvSpPr/>
          <p:nvPr/>
        </p:nvSpPr>
        <p:spPr>
          <a:xfrm>
            <a:off x="9025501" y="1076966"/>
            <a:ext cx="32763" cy="58628"/>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2">
              <a:lumMod val="95000"/>
            </a:schemeClr>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3" name="Freeform 62"/>
          <p:cNvSpPr/>
          <p:nvPr/>
        </p:nvSpPr>
        <p:spPr>
          <a:xfrm>
            <a:off x="7880532" y="3844554"/>
            <a:ext cx="1153594" cy="1119106"/>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rgbClr val="999999"/>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4" name="Freeform 63"/>
          <p:cNvSpPr/>
          <p:nvPr/>
        </p:nvSpPr>
        <p:spPr>
          <a:xfrm>
            <a:off x="8459915" y="4751564"/>
            <a:ext cx="1003576" cy="712159"/>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rgbClr val="939393"/>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5" name="Freeform 64"/>
          <p:cNvSpPr/>
          <p:nvPr/>
        </p:nvSpPr>
        <p:spPr>
          <a:xfrm>
            <a:off x="8570273" y="5325773"/>
            <a:ext cx="855280" cy="612145"/>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rgbClr val="909090"/>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6" name="Freeform 65"/>
          <p:cNvSpPr/>
          <p:nvPr/>
        </p:nvSpPr>
        <p:spPr>
          <a:xfrm>
            <a:off x="7990889" y="5546491"/>
            <a:ext cx="1193255" cy="1158766"/>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rgbClr val="8D8D8D"/>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67" name="Freeform 66"/>
          <p:cNvSpPr/>
          <p:nvPr/>
        </p:nvSpPr>
        <p:spPr>
          <a:xfrm>
            <a:off x="8668562" y="4317027"/>
            <a:ext cx="1336376" cy="843210"/>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969696"/>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0" name="Freeform 69"/>
          <p:cNvSpPr/>
          <p:nvPr/>
        </p:nvSpPr>
        <p:spPr>
          <a:xfrm>
            <a:off x="9022054" y="3366908"/>
            <a:ext cx="1703664" cy="1384655"/>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rgbClr val="9F9F9F"/>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8620279" y="3059973"/>
            <a:ext cx="1167388" cy="1162214"/>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rgbClr val="9C9C9C"/>
          </a:solidFill>
          <a:ln w="1270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BRAZIL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422941" y="14172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448799" y="1509296"/>
            <a:ext cx="1188720" cy="1188682"/>
          </a:xfrm>
          <a:prstGeom prst="blockArc">
            <a:avLst>
              <a:gd name="adj1" fmla="val 14423919"/>
              <a:gd name="adj2" fmla="val 10822413"/>
              <a:gd name="adj3" fmla="val 14427"/>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572119" y="1634899"/>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962552" y="2666957"/>
            <a:ext cx="203200" cy="203200"/>
          </a:xfrm>
          <a:prstGeom prst="triangl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9657931" y="3143664"/>
            <a:ext cx="1188720" cy="1188682"/>
          </a:xfrm>
          <a:prstGeom prst="blockArc">
            <a:avLst>
              <a:gd name="adj1" fmla="val 18177909"/>
              <a:gd name="adj2" fmla="val 10822413"/>
              <a:gd name="adj3" fmla="val 14427"/>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781251" y="326926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10171684" y="4301325"/>
            <a:ext cx="203200" cy="203200"/>
          </a:xfrm>
          <a:prstGeom prst="triangl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pic>
        <p:nvPicPr>
          <p:cNvPr id="82" name="Picture 8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363801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100" fill="hold"/>
                                        <p:tgtEl>
                                          <p:spTgt spid="68"/>
                                        </p:tgtEl>
                                        <p:attrNameLst>
                                          <p:attrName>ppt_x</p:attrName>
                                        </p:attrNameLst>
                                      </p:cBhvr>
                                      <p:tavLst>
                                        <p:tav tm="0">
                                          <p:val>
                                            <p:strVal val="#ppt_x"/>
                                          </p:val>
                                        </p:tav>
                                        <p:tav tm="100000">
                                          <p:val>
                                            <p:strVal val="#ppt_x"/>
                                          </p:val>
                                        </p:tav>
                                      </p:tavLst>
                                    </p:anim>
                                    <p:anim calcmode="lin" valueType="num">
                                      <p:cBhvr additive="base">
                                        <p:cTn id="12" dur="100" fill="hold"/>
                                        <p:tgtEl>
                                          <p:spTgt spid="68"/>
                                        </p:tgtEl>
                                        <p:attrNameLst>
                                          <p:attrName>ppt_y</p:attrName>
                                        </p:attrNameLst>
                                      </p:cBhvr>
                                      <p:tavLst>
                                        <p:tav tm="0">
                                          <p:val>
                                            <p:strVal val="1+#ppt_h/2"/>
                                          </p:val>
                                        </p:tav>
                                        <p:tav tm="100000">
                                          <p:val>
                                            <p:strVal val="#ppt_y"/>
                                          </p:val>
                                        </p:tav>
                                      </p:tavLst>
                                    </p:anim>
                                  </p:childTnLst>
                                </p:cTn>
                              </p:par>
                            </p:childTnLst>
                          </p:cTn>
                        </p:par>
                        <p:par>
                          <p:cTn id="13" fill="hold">
                            <p:stCondLst>
                              <p:cond delay="850"/>
                            </p:stCondLst>
                            <p:childTnLst>
                              <p:par>
                                <p:cTn id="14" presetID="2" presetClass="entr" presetSubtype="4" fill="hold" grpId="0" nodeType="afterEffect">
                                  <p:stCondLst>
                                    <p:cond delay="0"/>
                                  </p:stCondLst>
                                  <p:childTnLst>
                                    <p:set>
                                      <p:cBhvr>
                                        <p:cTn id="15" dur="1" fill="hold">
                                          <p:stCondLst>
                                            <p:cond delay="0"/>
                                          </p:stCondLst>
                                        </p:cTn>
                                        <p:tgtEl>
                                          <p:spTgt spid="69"/>
                                        </p:tgtEl>
                                        <p:attrNameLst>
                                          <p:attrName>style.visibility</p:attrName>
                                        </p:attrNameLst>
                                      </p:cBhvr>
                                      <p:to>
                                        <p:strVal val="visible"/>
                                      </p:to>
                                    </p:set>
                                    <p:anim calcmode="lin" valueType="num">
                                      <p:cBhvr additive="base">
                                        <p:cTn id="16" dur="100" fill="hold"/>
                                        <p:tgtEl>
                                          <p:spTgt spid="69"/>
                                        </p:tgtEl>
                                        <p:attrNameLst>
                                          <p:attrName>ppt_x</p:attrName>
                                        </p:attrNameLst>
                                      </p:cBhvr>
                                      <p:tavLst>
                                        <p:tav tm="0">
                                          <p:val>
                                            <p:strVal val="#ppt_x"/>
                                          </p:val>
                                        </p:tav>
                                        <p:tav tm="100000">
                                          <p:val>
                                            <p:strVal val="#ppt_x"/>
                                          </p:val>
                                        </p:tav>
                                      </p:tavLst>
                                    </p:anim>
                                    <p:anim calcmode="lin" valueType="num">
                                      <p:cBhvr additive="base">
                                        <p:cTn id="17" dur="100" fill="hold"/>
                                        <p:tgtEl>
                                          <p:spTgt spid="69"/>
                                        </p:tgtEl>
                                        <p:attrNameLst>
                                          <p:attrName>ppt_y</p:attrName>
                                        </p:attrNameLst>
                                      </p:cBhvr>
                                      <p:tavLst>
                                        <p:tav tm="0">
                                          <p:val>
                                            <p:strVal val="1+#ppt_h/2"/>
                                          </p:val>
                                        </p:tav>
                                        <p:tav tm="100000">
                                          <p:val>
                                            <p:strVal val="#ppt_y"/>
                                          </p:val>
                                        </p:tav>
                                      </p:tavLst>
                                    </p:anim>
                                  </p:childTnLst>
                                </p:cTn>
                              </p:par>
                            </p:childTnLst>
                          </p:cTn>
                        </p:par>
                        <p:par>
                          <p:cTn id="18" fill="hold">
                            <p:stCondLst>
                              <p:cond delay="950"/>
                            </p:stCondLst>
                            <p:childTnLst>
                              <p:par>
                                <p:cTn id="19" presetID="2" presetClass="entr" presetSubtype="4" fill="hold" grpId="0" nodeType="afterEffect">
                                  <p:stCondLst>
                                    <p:cond delay="0"/>
                                  </p:stCondLst>
                                  <p:childTnLst>
                                    <p:set>
                                      <p:cBhvr>
                                        <p:cTn id="20" dur="1" fill="hold">
                                          <p:stCondLst>
                                            <p:cond delay="0"/>
                                          </p:stCondLst>
                                        </p:cTn>
                                        <p:tgtEl>
                                          <p:spTgt spid="72"/>
                                        </p:tgtEl>
                                        <p:attrNameLst>
                                          <p:attrName>style.visibility</p:attrName>
                                        </p:attrNameLst>
                                      </p:cBhvr>
                                      <p:to>
                                        <p:strVal val="visible"/>
                                      </p:to>
                                    </p:set>
                                    <p:anim calcmode="lin" valueType="num">
                                      <p:cBhvr additive="base">
                                        <p:cTn id="21" dur="100" fill="hold"/>
                                        <p:tgtEl>
                                          <p:spTgt spid="72"/>
                                        </p:tgtEl>
                                        <p:attrNameLst>
                                          <p:attrName>ppt_x</p:attrName>
                                        </p:attrNameLst>
                                      </p:cBhvr>
                                      <p:tavLst>
                                        <p:tav tm="0">
                                          <p:val>
                                            <p:strVal val="#ppt_x"/>
                                          </p:val>
                                        </p:tav>
                                        <p:tav tm="100000">
                                          <p:val>
                                            <p:strVal val="#ppt_x"/>
                                          </p:val>
                                        </p:tav>
                                      </p:tavLst>
                                    </p:anim>
                                    <p:anim calcmode="lin" valueType="num">
                                      <p:cBhvr additive="base">
                                        <p:cTn id="22" dur="100" fill="hold"/>
                                        <p:tgtEl>
                                          <p:spTgt spid="72"/>
                                        </p:tgtEl>
                                        <p:attrNameLst>
                                          <p:attrName>ppt_y</p:attrName>
                                        </p:attrNameLst>
                                      </p:cBhvr>
                                      <p:tavLst>
                                        <p:tav tm="0">
                                          <p:val>
                                            <p:strVal val="1+#ppt_h/2"/>
                                          </p:val>
                                        </p:tav>
                                        <p:tav tm="100000">
                                          <p:val>
                                            <p:strVal val="#ppt_y"/>
                                          </p:val>
                                        </p:tav>
                                      </p:tavLst>
                                    </p:anim>
                                  </p:childTnLst>
                                </p:cTn>
                              </p:par>
                            </p:childTnLst>
                          </p:cTn>
                        </p:par>
                        <p:par>
                          <p:cTn id="23" fill="hold">
                            <p:stCondLst>
                              <p:cond delay="1050"/>
                            </p:stCondLst>
                            <p:childTnLst>
                              <p:par>
                                <p:cTn id="24" presetID="2" presetClass="entr" presetSubtype="4" fill="hold" grpId="0" nodeType="afterEffect">
                                  <p:stCondLst>
                                    <p:cond delay="0"/>
                                  </p:stCondLst>
                                  <p:childTnLst>
                                    <p:set>
                                      <p:cBhvr>
                                        <p:cTn id="25" dur="1" fill="hold">
                                          <p:stCondLst>
                                            <p:cond delay="0"/>
                                          </p:stCondLst>
                                        </p:cTn>
                                        <p:tgtEl>
                                          <p:spTgt spid="76"/>
                                        </p:tgtEl>
                                        <p:attrNameLst>
                                          <p:attrName>style.visibility</p:attrName>
                                        </p:attrNameLst>
                                      </p:cBhvr>
                                      <p:to>
                                        <p:strVal val="visible"/>
                                      </p:to>
                                    </p:set>
                                    <p:anim calcmode="lin" valueType="num">
                                      <p:cBhvr additive="base">
                                        <p:cTn id="26" dur="100" fill="hold"/>
                                        <p:tgtEl>
                                          <p:spTgt spid="76"/>
                                        </p:tgtEl>
                                        <p:attrNameLst>
                                          <p:attrName>ppt_x</p:attrName>
                                        </p:attrNameLst>
                                      </p:cBhvr>
                                      <p:tavLst>
                                        <p:tav tm="0">
                                          <p:val>
                                            <p:strVal val="#ppt_x"/>
                                          </p:val>
                                        </p:tav>
                                        <p:tav tm="100000">
                                          <p:val>
                                            <p:strVal val="#ppt_x"/>
                                          </p:val>
                                        </p:tav>
                                      </p:tavLst>
                                    </p:anim>
                                    <p:anim calcmode="lin" valueType="num">
                                      <p:cBhvr additive="base">
                                        <p:cTn id="27" dur="100" fill="hold"/>
                                        <p:tgtEl>
                                          <p:spTgt spid="76"/>
                                        </p:tgtEl>
                                        <p:attrNameLst>
                                          <p:attrName>ppt_y</p:attrName>
                                        </p:attrNameLst>
                                      </p:cBhvr>
                                      <p:tavLst>
                                        <p:tav tm="0">
                                          <p:val>
                                            <p:strVal val="1+#ppt_h/2"/>
                                          </p:val>
                                        </p:tav>
                                        <p:tav tm="100000">
                                          <p:val>
                                            <p:strVal val="#ppt_y"/>
                                          </p:val>
                                        </p:tav>
                                      </p:tavLst>
                                    </p:anim>
                                  </p:childTnLst>
                                </p:cTn>
                              </p:par>
                            </p:childTnLst>
                          </p:cTn>
                        </p:par>
                        <p:par>
                          <p:cTn id="28" fill="hold">
                            <p:stCondLst>
                              <p:cond delay="1150"/>
                            </p:stCondLst>
                            <p:childTnLst>
                              <p:par>
                                <p:cTn id="29" presetID="2" presetClass="entr" presetSubtype="4" fill="hold" grpId="0" nodeType="afterEffect">
                                  <p:stCondLst>
                                    <p:cond delay="0"/>
                                  </p:stCondLst>
                                  <p:childTnLst>
                                    <p:set>
                                      <p:cBhvr>
                                        <p:cTn id="30" dur="1" fill="hold">
                                          <p:stCondLst>
                                            <p:cond delay="0"/>
                                          </p:stCondLst>
                                        </p:cTn>
                                        <p:tgtEl>
                                          <p:spTgt spid="77"/>
                                        </p:tgtEl>
                                        <p:attrNameLst>
                                          <p:attrName>style.visibility</p:attrName>
                                        </p:attrNameLst>
                                      </p:cBhvr>
                                      <p:to>
                                        <p:strVal val="visible"/>
                                      </p:to>
                                    </p:set>
                                    <p:anim calcmode="lin" valueType="num">
                                      <p:cBhvr additive="base">
                                        <p:cTn id="31" dur="100" fill="hold"/>
                                        <p:tgtEl>
                                          <p:spTgt spid="77"/>
                                        </p:tgtEl>
                                        <p:attrNameLst>
                                          <p:attrName>ppt_x</p:attrName>
                                        </p:attrNameLst>
                                      </p:cBhvr>
                                      <p:tavLst>
                                        <p:tav tm="0">
                                          <p:val>
                                            <p:strVal val="#ppt_x"/>
                                          </p:val>
                                        </p:tav>
                                        <p:tav tm="100000">
                                          <p:val>
                                            <p:strVal val="#ppt_x"/>
                                          </p:val>
                                        </p:tav>
                                      </p:tavLst>
                                    </p:anim>
                                    <p:anim calcmode="lin" valueType="num">
                                      <p:cBhvr additive="base">
                                        <p:cTn id="32" dur="100" fill="hold"/>
                                        <p:tgtEl>
                                          <p:spTgt spid="77"/>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8"/>
                                        </p:tgtEl>
                                        <p:attrNameLst>
                                          <p:attrName>style.visibility</p:attrName>
                                        </p:attrNameLst>
                                      </p:cBhvr>
                                      <p:to>
                                        <p:strVal val="visible"/>
                                      </p:to>
                                    </p:set>
                                    <p:anim calcmode="lin" valueType="num">
                                      <p:cBhvr additive="base">
                                        <p:cTn id="36" dur="100" fill="hold"/>
                                        <p:tgtEl>
                                          <p:spTgt spid="78"/>
                                        </p:tgtEl>
                                        <p:attrNameLst>
                                          <p:attrName>ppt_x</p:attrName>
                                        </p:attrNameLst>
                                      </p:cBhvr>
                                      <p:tavLst>
                                        <p:tav tm="0">
                                          <p:val>
                                            <p:strVal val="#ppt_x"/>
                                          </p:val>
                                        </p:tav>
                                        <p:tav tm="100000">
                                          <p:val>
                                            <p:strVal val="#ppt_x"/>
                                          </p:val>
                                        </p:tav>
                                      </p:tavLst>
                                    </p:anim>
                                    <p:anim calcmode="lin" valueType="num">
                                      <p:cBhvr additive="base">
                                        <p:cTn id="37" dur="100" fill="hold"/>
                                        <p:tgtEl>
                                          <p:spTgt spid="78"/>
                                        </p:tgtEl>
                                        <p:attrNameLst>
                                          <p:attrName>ppt_y</p:attrName>
                                        </p:attrNameLst>
                                      </p:cBhvr>
                                      <p:tavLst>
                                        <p:tav tm="0">
                                          <p:val>
                                            <p:strVal val="1+#ppt_h/2"/>
                                          </p:val>
                                        </p:tav>
                                        <p:tav tm="100000">
                                          <p:val>
                                            <p:strVal val="#ppt_y"/>
                                          </p:val>
                                        </p:tav>
                                      </p:tavLst>
                                    </p:anim>
                                  </p:childTnLst>
                                </p:cTn>
                              </p:par>
                            </p:childTnLst>
                          </p:cTn>
                        </p:par>
                        <p:par>
                          <p:cTn id="38" fill="hold">
                            <p:stCondLst>
                              <p:cond delay="1350"/>
                            </p:stCondLst>
                            <p:childTnLst>
                              <p:par>
                                <p:cTn id="39" presetID="2" presetClass="entr" presetSubtype="4" fill="hold" grpId="0" nodeType="afterEffect">
                                  <p:stCondLst>
                                    <p:cond delay="0"/>
                                  </p:stCondLst>
                                  <p:childTnLst>
                                    <p:set>
                                      <p:cBhvr>
                                        <p:cTn id="40" dur="1" fill="hold">
                                          <p:stCondLst>
                                            <p:cond delay="0"/>
                                          </p:stCondLst>
                                        </p:cTn>
                                        <p:tgtEl>
                                          <p:spTgt spid="79"/>
                                        </p:tgtEl>
                                        <p:attrNameLst>
                                          <p:attrName>style.visibility</p:attrName>
                                        </p:attrNameLst>
                                      </p:cBhvr>
                                      <p:to>
                                        <p:strVal val="visible"/>
                                      </p:to>
                                    </p:set>
                                    <p:anim calcmode="lin" valueType="num">
                                      <p:cBhvr additive="base">
                                        <p:cTn id="41" dur="100" fill="hold"/>
                                        <p:tgtEl>
                                          <p:spTgt spid="79"/>
                                        </p:tgtEl>
                                        <p:attrNameLst>
                                          <p:attrName>ppt_x</p:attrName>
                                        </p:attrNameLst>
                                      </p:cBhvr>
                                      <p:tavLst>
                                        <p:tav tm="0">
                                          <p:val>
                                            <p:strVal val="#ppt_x"/>
                                          </p:val>
                                        </p:tav>
                                        <p:tav tm="100000">
                                          <p:val>
                                            <p:strVal val="#ppt_x"/>
                                          </p:val>
                                        </p:tav>
                                      </p:tavLst>
                                    </p:anim>
                                    <p:anim calcmode="lin" valueType="num">
                                      <p:cBhvr additive="base">
                                        <p:cTn id="42" dur="100" fill="hold"/>
                                        <p:tgtEl>
                                          <p:spTgt spid="79"/>
                                        </p:tgtEl>
                                        <p:attrNameLst>
                                          <p:attrName>ppt_y</p:attrName>
                                        </p:attrNameLst>
                                      </p:cBhvr>
                                      <p:tavLst>
                                        <p:tav tm="0">
                                          <p:val>
                                            <p:strVal val="1+#ppt_h/2"/>
                                          </p:val>
                                        </p:tav>
                                        <p:tav tm="100000">
                                          <p:val>
                                            <p:strVal val="#ppt_y"/>
                                          </p:val>
                                        </p:tav>
                                      </p:tavLst>
                                    </p:anim>
                                  </p:childTnLst>
                                </p:cTn>
                              </p:par>
                            </p:childTnLst>
                          </p:cTn>
                        </p:par>
                        <p:par>
                          <p:cTn id="43" fill="hold">
                            <p:stCondLst>
                              <p:cond delay="1450"/>
                            </p:stCondLst>
                            <p:childTnLst>
                              <p:par>
                                <p:cTn id="44" presetID="2" presetClass="entr" presetSubtype="4" fill="hold" grpId="0" nodeType="afterEffect">
                                  <p:stCondLst>
                                    <p:cond delay="0"/>
                                  </p:stCondLst>
                                  <p:childTnLst>
                                    <p:set>
                                      <p:cBhvr>
                                        <p:cTn id="45" dur="1" fill="hold">
                                          <p:stCondLst>
                                            <p:cond delay="0"/>
                                          </p:stCondLst>
                                        </p:cTn>
                                        <p:tgtEl>
                                          <p:spTgt spid="80"/>
                                        </p:tgtEl>
                                        <p:attrNameLst>
                                          <p:attrName>style.visibility</p:attrName>
                                        </p:attrNameLst>
                                      </p:cBhvr>
                                      <p:to>
                                        <p:strVal val="visible"/>
                                      </p:to>
                                    </p:set>
                                    <p:anim calcmode="lin" valueType="num">
                                      <p:cBhvr additive="base">
                                        <p:cTn id="46" dur="100" fill="hold"/>
                                        <p:tgtEl>
                                          <p:spTgt spid="80"/>
                                        </p:tgtEl>
                                        <p:attrNameLst>
                                          <p:attrName>ppt_x</p:attrName>
                                        </p:attrNameLst>
                                      </p:cBhvr>
                                      <p:tavLst>
                                        <p:tav tm="0">
                                          <p:val>
                                            <p:strVal val="#ppt_x"/>
                                          </p:val>
                                        </p:tav>
                                        <p:tav tm="100000">
                                          <p:val>
                                            <p:strVal val="#ppt_x"/>
                                          </p:val>
                                        </p:tav>
                                      </p:tavLst>
                                    </p:anim>
                                    <p:anim calcmode="lin" valueType="num">
                                      <p:cBhvr additive="base">
                                        <p:cTn id="47" dur="100" fill="hold"/>
                                        <p:tgtEl>
                                          <p:spTgt spid="80"/>
                                        </p:tgtEl>
                                        <p:attrNameLst>
                                          <p:attrName>ppt_y</p:attrName>
                                        </p:attrNameLst>
                                      </p:cBhvr>
                                      <p:tavLst>
                                        <p:tav tm="0">
                                          <p:val>
                                            <p:strVal val="1+#ppt_h/2"/>
                                          </p:val>
                                        </p:tav>
                                        <p:tav tm="100000">
                                          <p:val>
                                            <p:strVal val="#ppt_y"/>
                                          </p:val>
                                        </p:tav>
                                      </p:tavLst>
                                    </p:anim>
                                  </p:childTnLst>
                                </p:cTn>
                              </p:par>
                            </p:childTnLst>
                          </p:cTn>
                        </p:par>
                        <p:par>
                          <p:cTn id="48" fill="hold">
                            <p:stCondLst>
                              <p:cond delay="1550"/>
                            </p:stCondLst>
                            <p:childTnLst>
                              <p:par>
                                <p:cTn id="49" presetID="2" presetClass="entr" presetSubtype="4"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additive="base">
                                        <p:cTn id="51" dur="100" fill="hold"/>
                                        <p:tgtEl>
                                          <p:spTgt spid="81"/>
                                        </p:tgtEl>
                                        <p:attrNameLst>
                                          <p:attrName>ppt_x</p:attrName>
                                        </p:attrNameLst>
                                      </p:cBhvr>
                                      <p:tavLst>
                                        <p:tav tm="0">
                                          <p:val>
                                            <p:strVal val="#ppt_x"/>
                                          </p:val>
                                        </p:tav>
                                        <p:tav tm="100000">
                                          <p:val>
                                            <p:strVal val="#ppt_x"/>
                                          </p:val>
                                        </p:tav>
                                      </p:tavLst>
                                    </p:anim>
                                    <p:anim calcmode="lin" valueType="num">
                                      <p:cBhvr additive="base">
                                        <p:cTn id="52" dur="100" fill="hold"/>
                                        <p:tgtEl>
                                          <p:spTgt spid="81"/>
                                        </p:tgtEl>
                                        <p:attrNameLst>
                                          <p:attrName>ppt_y</p:attrName>
                                        </p:attrNameLst>
                                      </p:cBhvr>
                                      <p:tavLst>
                                        <p:tav tm="0">
                                          <p:val>
                                            <p:strVal val="1+#ppt_h/2"/>
                                          </p:val>
                                        </p:tav>
                                        <p:tav tm="100000">
                                          <p:val>
                                            <p:strVal val="#ppt_y"/>
                                          </p:val>
                                        </p:tav>
                                      </p:tavLst>
                                    </p:anim>
                                  </p:childTnLst>
                                </p:cTn>
                              </p:par>
                            </p:childTnLst>
                          </p:cTn>
                        </p:par>
                        <p:par>
                          <p:cTn id="53" fill="hold">
                            <p:stCondLst>
                              <p:cond delay="1650"/>
                            </p:stCondLst>
                            <p:childTnLst>
                              <p:par>
                                <p:cTn id="54" presetID="2" presetClass="entr" presetSubtype="4" fill="hold" grpId="0" nodeType="afterEffect">
                                  <p:stCondLst>
                                    <p:cond delay="0"/>
                                  </p:stCondLst>
                                  <p:childTnLst>
                                    <p:set>
                                      <p:cBhvr>
                                        <p:cTn id="55" dur="1" fill="hold">
                                          <p:stCondLst>
                                            <p:cond delay="0"/>
                                          </p:stCondLst>
                                        </p:cTn>
                                        <p:tgtEl>
                                          <p:spTgt spid="75"/>
                                        </p:tgtEl>
                                        <p:attrNameLst>
                                          <p:attrName>style.visibility</p:attrName>
                                        </p:attrNameLst>
                                      </p:cBhvr>
                                      <p:to>
                                        <p:strVal val="visible"/>
                                      </p:to>
                                    </p:set>
                                    <p:anim calcmode="lin" valueType="num">
                                      <p:cBhvr additive="base">
                                        <p:cTn id="56" dur="100" fill="hold"/>
                                        <p:tgtEl>
                                          <p:spTgt spid="75"/>
                                        </p:tgtEl>
                                        <p:attrNameLst>
                                          <p:attrName>ppt_x</p:attrName>
                                        </p:attrNameLst>
                                      </p:cBhvr>
                                      <p:tavLst>
                                        <p:tav tm="0">
                                          <p:val>
                                            <p:strVal val="#ppt_x"/>
                                          </p:val>
                                        </p:tav>
                                        <p:tav tm="100000">
                                          <p:val>
                                            <p:strVal val="#ppt_x"/>
                                          </p:val>
                                        </p:tav>
                                      </p:tavLst>
                                    </p:anim>
                                    <p:anim calcmode="lin" valueType="num">
                                      <p:cBhvr additive="base">
                                        <p:cTn id="57" dur="100" fill="hold"/>
                                        <p:tgtEl>
                                          <p:spTgt spid="75"/>
                                        </p:tgtEl>
                                        <p:attrNameLst>
                                          <p:attrName>ppt_y</p:attrName>
                                        </p:attrNameLst>
                                      </p:cBhvr>
                                      <p:tavLst>
                                        <p:tav tm="0">
                                          <p:val>
                                            <p:strVal val="1+#ppt_h/2"/>
                                          </p:val>
                                        </p:tav>
                                        <p:tav tm="100000">
                                          <p:val>
                                            <p:strVal val="#ppt_y"/>
                                          </p:val>
                                        </p:tav>
                                      </p:tavLst>
                                    </p:anim>
                                  </p:childTnLst>
                                </p:cTn>
                              </p:par>
                            </p:childTnLst>
                          </p:cTn>
                        </p:par>
                        <p:par>
                          <p:cTn id="58" fill="hold">
                            <p:stCondLst>
                              <p:cond delay="1750"/>
                            </p:stCondLst>
                            <p:childTnLst>
                              <p:par>
                                <p:cTn id="59" presetID="2" presetClass="entr" presetSubtype="4" fill="hold" grpId="0" nodeType="afterEffect">
                                  <p:stCondLst>
                                    <p:cond delay="0"/>
                                  </p:stCondLst>
                                  <p:childTnLst>
                                    <p:set>
                                      <p:cBhvr>
                                        <p:cTn id="60" dur="1" fill="hold">
                                          <p:stCondLst>
                                            <p:cond delay="0"/>
                                          </p:stCondLst>
                                        </p:cTn>
                                        <p:tgtEl>
                                          <p:spTgt spid="74"/>
                                        </p:tgtEl>
                                        <p:attrNameLst>
                                          <p:attrName>style.visibility</p:attrName>
                                        </p:attrNameLst>
                                      </p:cBhvr>
                                      <p:to>
                                        <p:strVal val="visible"/>
                                      </p:to>
                                    </p:set>
                                    <p:anim calcmode="lin" valueType="num">
                                      <p:cBhvr additive="base">
                                        <p:cTn id="61" dur="100" fill="hold"/>
                                        <p:tgtEl>
                                          <p:spTgt spid="74"/>
                                        </p:tgtEl>
                                        <p:attrNameLst>
                                          <p:attrName>ppt_x</p:attrName>
                                        </p:attrNameLst>
                                      </p:cBhvr>
                                      <p:tavLst>
                                        <p:tav tm="0">
                                          <p:val>
                                            <p:strVal val="#ppt_x"/>
                                          </p:val>
                                        </p:tav>
                                        <p:tav tm="100000">
                                          <p:val>
                                            <p:strVal val="#ppt_x"/>
                                          </p:val>
                                        </p:tav>
                                      </p:tavLst>
                                    </p:anim>
                                    <p:anim calcmode="lin" valueType="num">
                                      <p:cBhvr additive="base">
                                        <p:cTn id="62" dur="100" fill="hold"/>
                                        <p:tgtEl>
                                          <p:spTgt spid="74"/>
                                        </p:tgtEl>
                                        <p:attrNameLst>
                                          <p:attrName>ppt_y</p:attrName>
                                        </p:attrNameLst>
                                      </p:cBhvr>
                                      <p:tavLst>
                                        <p:tav tm="0">
                                          <p:val>
                                            <p:strVal val="1+#ppt_h/2"/>
                                          </p:val>
                                        </p:tav>
                                        <p:tav tm="100000">
                                          <p:val>
                                            <p:strVal val="#ppt_y"/>
                                          </p:val>
                                        </p:tav>
                                      </p:tavLst>
                                    </p:anim>
                                  </p:childTnLst>
                                </p:cTn>
                              </p:par>
                            </p:childTnLst>
                          </p:cTn>
                        </p:par>
                        <p:par>
                          <p:cTn id="63" fill="hold">
                            <p:stCondLst>
                              <p:cond delay="1850"/>
                            </p:stCondLst>
                            <p:childTnLst>
                              <p:par>
                                <p:cTn id="64" presetID="2" presetClass="entr" presetSubtype="4" fill="hold" grpId="0" nodeType="after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100" fill="hold"/>
                                        <p:tgtEl>
                                          <p:spTgt spid="73"/>
                                        </p:tgtEl>
                                        <p:attrNameLst>
                                          <p:attrName>ppt_x</p:attrName>
                                        </p:attrNameLst>
                                      </p:cBhvr>
                                      <p:tavLst>
                                        <p:tav tm="0">
                                          <p:val>
                                            <p:strVal val="#ppt_x"/>
                                          </p:val>
                                        </p:tav>
                                        <p:tav tm="100000">
                                          <p:val>
                                            <p:strVal val="#ppt_x"/>
                                          </p:val>
                                        </p:tav>
                                      </p:tavLst>
                                    </p:anim>
                                    <p:anim calcmode="lin" valueType="num">
                                      <p:cBhvr additive="base">
                                        <p:cTn id="67" dur="100" fill="hold"/>
                                        <p:tgtEl>
                                          <p:spTgt spid="73"/>
                                        </p:tgtEl>
                                        <p:attrNameLst>
                                          <p:attrName>ppt_y</p:attrName>
                                        </p:attrNameLst>
                                      </p:cBhvr>
                                      <p:tavLst>
                                        <p:tav tm="0">
                                          <p:val>
                                            <p:strVal val="1+#ppt_h/2"/>
                                          </p:val>
                                        </p:tav>
                                        <p:tav tm="100000">
                                          <p:val>
                                            <p:strVal val="#ppt_y"/>
                                          </p:val>
                                        </p:tav>
                                      </p:tavLst>
                                    </p:anim>
                                  </p:childTnLst>
                                </p:cTn>
                              </p:par>
                            </p:childTnLst>
                          </p:cTn>
                        </p:par>
                        <p:par>
                          <p:cTn id="68" fill="hold">
                            <p:stCondLst>
                              <p:cond delay="1950"/>
                            </p:stCondLst>
                            <p:childTnLst>
                              <p:par>
                                <p:cTn id="69" presetID="2" presetClass="entr" presetSubtype="4"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additive="base">
                                        <p:cTn id="71" dur="100" fill="hold"/>
                                        <p:tgtEl>
                                          <p:spTgt spid="62"/>
                                        </p:tgtEl>
                                        <p:attrNameLst>
                                          <p:attrName>ppt_x</p:attrName>
                                        </p:attrNameLst>
                                      </p:cBhvr>
                                      <p:tavLst>
                                        <p:tav tm="0">
                                          <p:val>
                                            <p:strVal val="#ppt_x"/>
                                          </p:val>
                                        </p:tav>
                                        <p:tav tm="100000">
                                          <p:val>
                                            <p:strVal val="#ppt_x"/>
                                          </p:val>
                                        </p:tav>
                                      </p:tavLst>
                                    </p:anim>
                                    <p:anim calcmode="lin" valueType="num">
                                      <p:cBhvr additive="base">
                                        <p:cTn id="72" dur="100" fill="hold"/>
                                        <p:tgtEl>
                                          <p:spTgt spid="62"/>
                                        </p:tgtEl>
                                        <p:attrNameLst>
                                          <p:attrName>ppt_y</p:attrName>
                                        </p:attrNameLst>
                                      </p:cBhvr>
                                      <p:tavLst>
                                        <p:tav tm="0">
                                          <p:val>
                                            <p:strVal val="1+#ppt_h/2"/>
                                          </p:val>
                                        </p:tav>
                                        <p:tav tm="100000">
                                          <p:val>
                                            <p:strVal val="#ppt_y"/>
                                          </p:val>
                                        </p:tav>
                                      </p:tavLst>
                                    </p:anim>
                                  </p:childTnLst>
                                </p:cTn>
                              </p:par>
                            </p:childTnLst>
                          </p:cTn>
                        </p:par>
                        <p:par>
                          <p:cTn id="73" fill="hold">
                            <p:stCondLst>
                              <p:cond delay="205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00" fill="hold"/>
                                        <p:tgtEl>
                                          <p:spTgt spid="61"/>
                                        </p:tgtEl>
                                        <p:attrNameLst>
                                          <p:attrName>ppt_x</p:attrName>
                                        </p:attrNameLst>
                                      </p:cBhvr>
                                      <p:tavLst>
                                        <p:tav tm="0">
                                          <p:val>
                                            <p:strVal val="#ppt_x"/>
                                          </p:val>
                                        </p:tav>
                                        <p:tav tm="100000">
                                          <p:val>
                                            <p:strVal val="#ppt_x"/>
                                          </p:val>
                                        </p:tav>
                                      </p:tavLst>
                                    </p:anim>
                                    <p:anim calcmode="lin" valueType="num">
                                      <p:cBhvr additive="base">
                                        <p:cTn id="77" dur="10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150"/>
                            </p:stCondLst>
                            <p:childTnLst>
                              <p:par>
                                <p:cTn id="79" presetID="2" presetClass="entr" presetSubtype="4" fill="hold" grpId="0" nodeType="afterEffect">
                                  <p:stCondLst>
                                    <p:cond delay="0"/>
                                  </p:stCondLst>
                                  <p:childTnLst>
                                    <p:set>
                                      <p:cBhvr>
                                        <p:cTn id="80" dur="1" fill="hold">
                                          <p:stCondLst>
                                            <p:cond delay="0"/>
                                          </p:stCondLst>
                                        </p:cTn>
                                        <p:tgtEl>
                                          <p:spTgt spid="60"/>
                                        </p:tgtEl>
                                        <p:attrNameLst>
                                          <p:attrName>style.visibility</p:attrName>
                                        </p:attrNameLst>
                                      </p:cBhvr>
                                      <p:to>
                                        <p:strVal val="visible"/>
                                      </p:to>
                                    </p:set>
                                    <p:anim calcmode="lin" valueType="num">
                                      <p:cBhvr additive="base">
                                        <p:cTn id="81" dur="100" fill="hold"/>
                                        <p:tgtEl>
                                          <p:spTgt spid="60"/>
                                        </p:tgtEl>
                                        <p:attrNameLst>
                                          <p:attrName>ppt_x</p:attrName>
                                        </p:attrNameLst>
                                      </p:cBhvr>
                                      <p:tavLst>
                                        <p:tav tm="0">
                                          <p:val>
                                            <p:strVal val="#ppt_x"/>
                                          </p:val>
                                        </p:tav>
                                        <p:tav tm="100000">
                                          <p:val>
                                            <p:strVal val="#ppt_x"/>
                                          </p:val>
                                        </p:tav>
                                      </p:tavLst>
                                    </p:anim>
                                    <p:anim calcmode="lin" valueType="num">
                                      <p:cBhvr additive="base">
                                        <p:cTn id="82" dur="100" fill="hold"/>
                                        <p:tgtEl>
                                          <p:spTgt spid="60"/>
                                        </p:tgtEl>
                                        <p:attrNameLst>
                                          <p:attrName>ppt_y</p:attrName>
                                        </p:attrNameLst>
                                      </p:cBhvr>
                                      <p:tavLst>
                                        <p:tav tm="0">
                                          <p:val>
                                            <p:strVal val="1+#ppt_h/2"/>
                                          </p:val>
                                        </p:tav>
                                        <p:tav tm="100000">
                                          <p:val>
                                            <p:strVal val="#ppt_y"/>
                                          </p:val>
                                        </p:tav>
                                      </p:tavLst>
                                    </p:anim>
                                  </p:childTnLst>
                                </p:cTn>
                              </p:par>
                            </p:childTnLst>
                          </p:cTn>
                        </p:par>
                        <p:par>
                          <p:cTn id="83" fill="hold">
                            <p:stCondLst>
                              <p:cond delay="2250"/>
                            </p:stCondLst>
                            <p:childTnLst>
                              <p:par>
                                <p:cTn id="84" presetID="2" presetClass="entr" presetSubtype="4" fill="hold" grpId="0" nodeType="afterEffect">
                                  <p:stCondLst>
                                    <p:cond delay="0"/>
                                  </p:stCondLst>
                                  <p:childTnLst>
                                    <p:set>
                                      <p:cBhvr>
                                        <p:cTn id="85" dur="1" fill="hold">
                                          <p:stCondLst>
                                            <p:cond delay="0"/>
                                          </p:stCondLst>
                                        </p:cTn>
                                        <p:tgtEl>
                                          <p:spTgt spid="53"/>
                                        </p:tgtEl>
                                        <p:attrNameLst>
                                          <p:attrName>style.visibility</p:attrName>
                                        </p:attrNameLst>
                                      </p:cBhvr>
                                      <p:to>
                                        <p:strVal val="visible"/>
                                      </p:to>
                                    </p:set>
                                    <p:anim calcmode="lin" valueType="num">
                                      <p:cBhvr additive="base">
                                        <p:cTn id="86" dur="100" fill="hold"/>
                                        <p:tgtEl>
                                          <p:spTgt spid="53"/>
                                        </p:tgtEl>
                                        <p:attrNameLst>
                                          <p:attrName>ppt_x</p:attrName>
                                        </p:attrNameLst>
                                      </p:cBhvr>
                                      <p:tavLst>
                                        <p:tav tm="0">
                                          <p:val>
                                            <p:strVal val="#ppt_x"/>
                                          </p:val>
                                        </p:tav>
                                        <p:tav tm="100000">
                                          <p:val>
                                            <p:strVal val="#ppt_x"/>
                                          </p:val>
                                        </p:tav>
                                      </p:tavLst>
                                    </p:anim>
                                    <p:anim calcmode="lin" valueType="num">
                                      <p:cBhvr additive="base">
                                        <p:cTn id="87" dur="100" fill="hold"/>
                                        <p:tgtEl>
                                          <p:spTgt spid="53"/>
                                        </p:tgtEl>
                                        <p:attrNameLst>
                                          <p:attrName>ppt_y</p:attrName>
                                        </p:attrNameLst>
                                      </p:cBhvr>
                                      <p:tavLst>
                                        <p:tav tm="0">
                                          <p:val>
                                            <p:strVal val="1+#ppt_h/2"/>
                                          </p:val>
                                        </p:tav>
                                        <p:tav tm="100000">
                                          <p:val>
                                            <p:strVal val="#ppt_y"/>
                                          </p:val>
                                        </p:tav>
                                      </p:tavLst>
                                    </p:anim>
                                  </p:childTnLst>
                                </p:cTn>
                              </p:par>
                            </p:childTnLst>
                          </p:cTn>
                        </p:par>
                        <p:par>
                          <p:cTn id="88" fill="hold">
                            <p:stCondLst>
                              <p:cond delay="2350"/>
                            </p:stCondLst>
                            <p:childTnLst>
                              <p:par>
                                <p:cTn id="89" presetID="2" presetClass="entr" presetSubtype="4"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100" fill="hold"/>
                                        <p:tgtEl>
                                          <p:spTgt spid="59"/>
                                        </p:tgtEl>
                                        <p:attrNameLst>
                                          <p:attrName>ppt_x</p:attrName>
                                        </p:attrNameLst>
                                      </p:cBhvr>
                                      <p:tavLst>
                                        <p:tav tm="0">
                                          <p:val>
                                            <p:strVal val="#ppt_x"/>
                                          </p:val>
                                        </p:tav>
                                        <p:tav tm="100000">
                                          <p:val>
                                            <p:strVal val="#ppt_x"/>
                                          </p:val>
                                        </p:tav>
                                      </p:tavLst>
                                    </p:anim>
                                    <p:anim calcmode="lin" valueType="num">
                                      <p:cBhvr additive="base">
                                        <p:cTn id="92" dur="100" fill="hold"/>
                                        <p:tgtEl>
                                          <p:spTgt spid="59"/>
                                        </p:tgtEl>
                                        <p:attrNameLst>
                                          <p:attrName>ppt_y</p:attrName>
                                        </p:attrNameLst>
                                      </p:cBhvr>
                                      <p:tavLst>
                                        <p:tav tm="0">
                                          <p:val>
                                            <p:strVal val="1+#ppt_h/2"/>
                                          </p:val>
                                        </p:tav>
                                        <p:tav tm="100000">
                                          <p:val>
                                            <p:strVal val="#ppt_y"/>
                                          </p:val>
                                        </p:tav>
                                      </p:tavLst>
                                    </p:anim>
                                  </p:childTnLst>
                                </p:cTn>
                              </p:par>
                            </p:childTnLst>
                          </p:cTn>
                        </p:par>
                        <p:par>
                          <p:cTn id="93" fill="hold">
                            <p:stCondLst>
                              <p:cond delay="2450"/>
                            </p:stCondLst>
                            <p:childTnLst>
                              <p:par>
                                <p:cTn id="94" presetID="2" presetClass="entr" presetSubtype="4" fill="hold" grpId="0" nodeType="afterEffect">
                                  <p:stCondLst>
                                    <p:cond delay="0"/>
                                  </p:stCondLst>
                                  <p:childTnLst>
                                    <p:set>
                                      <p:cBhvr>
                                        <p:cTn id="95" dur="1" fill="hold">
                                          <p:stCondLst>
                                            <p:cond delay="0"/>
                                          </p:stCondLst>
                                        </p:cTn>
                                        <p:tgtEl>
                                          <p:spTgt spid="58"/>
                                        </p:tgtEl>
                                        <p:attrNameLst>
                                          <p:attrName>style.visibility</p:attrName>
                                        </p:attrNameLst>
                                      </p:cBhvr>
                                      <p:to>
                                        <p:strVal val="visible"/>
                                      </p:to>
                                    </p:set>
                                    <p:anim calcmode="lin" valueType="num">
                                      <p:cBhvr additive="base">
                                        <p:cTn id="96" dur="100" fill="hold"/>
                                        <p:tgtEl>
                                          <p:spTgt spid="58"/>
                                        </p:tgtEl>
                                        <p:attrNameLst>
                                          <p:attrName>ppt_x</p:attrName>
                                        </p:attrNameLst>
                                      </p:cBhvr>
                                      <p:tavLst>
                                        <p:tav tm="0">
                                          <p:val>
                                            <p:strVal val="#ppt_x"/>
                                          </p:val>
                                        </p:tav>
                                        <p:tav tm="100000">
                                          <p:val>
                                            <p:strVal val="#ppt_x"/>
                                          </p:val>
                                        </p:tav>
                                      </p:tavLst>
                                    </p:anim>
                                    <p:anim calcmode="lin" valueType="num">
                                      <p:cBhvr additive="base">
                                        <p:cTn id="97" dur="100" fill="hold"/>
                                        <p:tgtEl>
                                          <p:spTgt spid="58"/>
                                        </p:tgtEl>
                                        <p:attrNameLst>
                                          <p:attrName>ppt_y</p:attrName>
                                        </p:attrNameLst>
                                      </p:cBhvr>
                                      <p:tavLst>
                                        <p:tav tm="0">
                                          <p:val>
                                            <p:strVal val="1+#ppt_h/2"/>
                                          </p:val>
                                        </p:tav>
                                        <p:tav tm="100000">
                                          <p:val>
                                            <p:strVal val="#ppt_y"/>
                                          </p:val>
                                        </p:tav>
                                      </p:tavLst>
                                    </p:anim>
                                  </p:childTnLst>
                                </p:cTn>
                              </p:par>
                            </p:childTnLst>
                          </p:cTn>
                        </p:par>
                        <p:par>
                          <p:cTn id="98" fill="hold">
                            <p:stCondLst>
                              <p:cond delay="2550"/>
                            </p:stCondLst>
                            <p:childTnLst>
                              <p:par>
                                <p:cTn id="99" presetID="2" presetClass="entr" presetSubtype="4"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additive="base">
                                        <p:cTn id="101" dur="100" fill="hold"/>
                                        <p:tgtEl>
                                          <p:spTgt spid="51"/>
                                        </p:tgtEl>
                                        <p:attrNameLst>
                                          <p:attrName>ppt_x</p:attrName>
                                        </p:attrNameLst>
                                      </p:cBhvr>
                                      <p:tavLst>
                                        <p:tav tm="0">
                                          <p:val>
                                            <p:strVal val="#ppt_x"/>
                                          </p:val>
                                        </p:tav>
                                        <p:tav tm="100000">
                                          <p:val>
                                            <p:strVal val="#ppt_x"/>
                                          </p:val>
                                        </p:tav>
                                      </p:tavLst>
                                    </p:anim>
                                    <p:anim calcmode="lin" valueType="num">
                                      <p:cBhvr additive="base">
                                        <p:cTn id="102" dur="100" fill="hold"/>
                                        <p:tgtEl>
                                          <p:spTgt spid="51"/>
                                        </p:tgtEl>
                                        <p:attrNameLst>
                                          <p:attrName>ppt_y</p:attrName>
                                        </p:attrNameLst>
                                      </p:cBhvr>
                                      <p:tavLst>
                                        <p:tav tm="0">
                                          <p:val>
                                            <p:strVal val="1+#ppt_h/2"/>
                                          </p:val>
                                        </p:tav>
                                        <p:tav tm="100000">
                                          <p:val>
                                            <p:strVal val="#ppt_y"/>
                                          </p:val>
                                        </p:tav>
                                      </p:tavLst>
                                    </p:anim>
                                  </p:childTnLst>
                                </p:cTn>
                              </p:par>
                            </p:childTnLst>
                          </p:cTn>
                        </p:par>
                        <p:par>
                          <p:cTn id="103" fill="hold">
                            <p:stCondLst>
                              <p:cond delay="2650"/>
                            </p:stCondLst>
                            <p:childTnLst>
                              <p:par>
                                <p:cTn id="104" presetID="2" presetClass="entr" presetSubtype="4" fill="hold" grpId="0" nodeType="after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additive="base">
                                        <p:cTn id="106" dur="100" fill="hold"/>
                                        <p:tgtEl>
                                          <p:spTgt spid="52"/>
                                        </p:tgtEl>
                                        <p:attrNameLst>
                                          <p:attrName>ppt_x</p:attrName>
                                        </p:attrNameLst>
                                      </p:cBhvr>
                                      <p:tavLst>
                                        <p:tav tm="0">
                                          <p:val>
                                            <p:strVal val="#ppt_x"/>
                                          </p:val>
                                        </p:tav>
                                        <p:tav tm="100000">
                                          <p:val>
                                            <p:strVal val="#ppt_x"/>
                                          </p:val>
                                        </p:tav>
                                      </p:tavLst>
                                    </p:anim>
                                    <p:anim calcmode="lin" valueType="num">
                                      <p:cBhvr additive="base">
                                        <p:cTn id="107" dur="100" fill="hold"/>
                                        <p:tgtEl>
                                          <p:spTgt spid="52"/>
                                        </p:tgtEl>
                                        <p:attrNameLst>
                                          <p:attrName>ppt_y</p:attrName>
                                        </p:attrNameLst>
                                      </p:cBhvr>
                                      <p:tavLst>
                                        <p:tav tm="0">
                                          <p:val>
                                            <p:strVal val="1+#ppt_h/2"/>
                                          </p:val>
                                        </p:tav>
                                        <p:tav tm="100000">
                                          <p:val>
                                            <p:strVal val="#ppt_y"/>
                                          </p:val>
                                        </p:tav>
                                      </p:tavLst>
                                    </p:anim>
                                  </p:childTnLst>
                                </p:cTn>
                              </p:par>
                            </p:childTnLst>
                          </p:cTn>
                        </p:par>
                        <p:par>
                          <p:cTn id="108" fill="hold">
                            <p:stCondLst>
                              <p:cond delay="2750"/>
                            </p:stCondLst>
                            <p:childTnLst>
                              <p:par>
                                <p:cTn id="109" presetID="2" presetClass="entr" presetSubtype="4"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additive="base">
                                        <p:cTn id="111" dur="100" fill="hold"/>
                                        <p:tgtEl>
                                          <p:spTgt spid="54"/>
                                        </p:tgtEl>
                                        <p:attrNameLst>
                                          <p:attrName>ppt_x</p:attrName>
                                        </p:attrNameLst>
                                      </p:cBhvr>
                                      <p:tavLst>
                                        <p:tav tm="0">
                                          <p:val>
                                            <p:strVal val="#ppt_x"/>
                                          </p:val>
                                        </p:tav>
                                        <p:tav tm="100000">
                                          <p:val>
                                            <p:strVal val="#ppt_x"/>
                                          </p:val>
                                        </p:tav>
                                      </p:tavLst>
                                    </p:anim>
                                    <p:anim calcmode="lin" valueType="num">
                                      <p:cBhvr additive="base">
                                        <p:cTn id="112" dur="100" fill="hold"/>
                                        <p:tgtEl>
                                          <p:spTgt spid="54"/>
                                        </p:tgtEl>
                                        <p:attrNameLst>
                                          <p:attrName>ppt_y</p:attrName>
                                        </p:attrNameLst>
                                      </p:cBhvr>
                                      <p:tavLst>
                                        <p:tav tm="0">
                                          <p:val>
                                            <p:strVal val="1+#ppt_h/2"/>
                                          </p:val>
                                        </p:tav>
                                        <p:tav tm="100000">
                                          <p:val>
                                            <p:strVal val="#ppt_y"/>
                                          </p:val>
                                        </p:tav>
                                      </p:tavLst>
                                    </p:anim>
                                  </p:childTnLst>
                                </p:cTn>
                              </p:par>
                            </p:childTnLst>
                          </p:cTn>
                        </p:par>
                        <p:par>
                          <p:cTn id="113" fill="hold">
                            <p:stCondLst>
                              <p:cond delay="2850"/>
                            </p:stCondLst>
                            <p:childTnLst>
                              <p:par>
                                <p:cTn id="114" presetID="2" presetClass="entr" presetSubtype="4" fill="hold" grpId="0" nodeType="afterEffect">
                                  <p:stCondLst>
                                    <p:cond delay="0"/>
                                  </p:stCondLst>
                                  <p:childTnLst>
                                    <p:set>
                                      <p:cBhvr>
                                        <p:cTn id="115" dur="1" fill="hold">
                                          <p:stCondLst>
                                            <p:cond delay="0"/>
                                          </p:stCondLst>
                                        </p:cTn>
                                        <p:tgtEl>
                                          <p:spTgt spid="55"/>
                                        </p:tgtEl>
                                        <p:attrNameLst>
                                          <p:attrName>style.visibility</p:attrName>
                                        </p:attrNameLst>
                                      </p:cBhvr>
                                      <p:to>
                                        <p:strVal val="visible"/>
                                      </p:to>
                                    </p:set>
                                    <p:anim calcmode="lin" valueType="num">
                                      <p:cBhvr additive="base">
                                        <p:cTn id="116" dur="100" fill="hold"/>
                                        <p:tgtEl>
                                          <p:spTgt spid="55"/>
                                        </p:tgtEl>
                                        <p:attrNameLst>
                                          <p:attrName>ppt_x</p:attrName>
                                        </p:attrNameLst>
                                      </p:cBhvr>
                                      <p:tavLst>
                                        <p:tav tm="0">
                                          <p:val>
                                            <p:strVal val="#ppt_x"/>
                                          </p:val>
                                        </p:tav>
                                        <p:tav tm="100000">
                                          <p:val>
                                            <p:strVal val="#ppt_x"/>
                                          </p:val>
                                        </p:tav>
                                      </p:tavLst>
                                    </p:anim>
                                    <p:anim calcmode="lin" valueType="num">
                                      <p:cBhvr additive="base">
                                        <p:cTn id="117" dur="100" fill="hold"/>
                                        <p:tgtEl>
                                          <p:spTgt spid="55"/>
                                        </p:tgtEl>
                                        <p:attrNameLst>
                                          <p:attrName>ppt_y</p:attrName>
                                        </p:attrNameLst>
                                      </p:cBhvr>
                                      <p:tavLst>
                                        <p:tav tm="0">
                                          <p:val>
                                            <p:strVal val="1+#ppt_h/2"/>
                                          </p:val>
                                        </p:tav>
                                        <p:tav tm="100000">
                                          <p:val>
                                            <p:strVal val="#ppt_y"/>
                                          </p:val>
                                        </p:tav>
                                      </p:tavLst>
                                    </p:anim>
                                  </p:childTnLst>
                                </p:cTn>
                              </p:par>
                            </p:childTnLst>
                          </p:cTn>
                        </p:par>
                        <p:par>
                          <p:cTn id="118" fill="hold">
                            <p:stCondLst>
                              <p:cond delay="29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100" fill="hold"/>
                                        <p:tgtEl>
                                          <p:spTgt spid="56"/>
                                        </p:tgtEl>
                                        <p:attrNameLst>
                                          <p:attrName>ppt_x</p:attrName>
                                        </p:attrNameLst>
                                      </p:cBhvr>
                                      <p:tavLst>
                                        <p:tav tm="0">
                                          <p:val>
                                            <p:strVal val="#ppt_x"/>
                                          </p:val>
                                        </p:tav>
                                        <p:tav tm="100000">
                                          <p:val>
                                            <p:strVal val="#ppt_x"/>
                                          </p:val>
                                        </p:tav>
                                      </p:tavLst>
                                    </p:anim>
                                    <p:anim calcmode="lin" valueType="num">
                                      <p:cBhvr additive="base">
                                        <p:cTn id="122" dur="10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3050"/>
                            </p:stCondLst>
                            <p:childTnLst>
                              <p:par>
                                <p:cTn id="124" presetID="2" presetClass="entr" presetSubtype="4"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 calcmode="lin" valueType="num">
                                      <p:cBhvr additive="base">
                                        <p:cTn id="126" dur="100" fill="hold"/>
                                        <p:tgtEl>
                                          <p:spTgt spid="57"/>
                                        </p:tgtEl>
                                        <p:attrNameLst>
                                          <p:attrName>ppt_x</p:attrName>
                                        </p:attrNameLst>
                                      </p:cBhvr>
                                      <p:tavLst>
                                        <p:tav tm="0">
                                          <p:val>
                                            <p:strVal val="#ppt_x"/>
                                          </p:val>
                                        </p:tav>
                                        <p:tav tm="100000">
                                          <p:val>
                                            <p:strVal val="#ppt_x"/>
                                          </p:val>
                                        </p:tav>
                                      </p:tavLst>
                                    </p:anim>
                                    <p:anim calcmode="lin" valueType="num">
                                      <p:cBhvr additive="base">
                                        <p:cTn id="127" dur="100" fill="hold"/>
                                        <p:tgtEl>
                                          <p:spTgt spid="57"/>
                                        </p:tgtEl>
                                        <p:attrNameLst>
                                          <p:attrName>ppt_y</p:attrName>
                                        </p:attrNameLst>
                                      </p:cBhvr>
                                      <p:tavLst>
                                        <p:tav tm="0">
                                          <p:val>
                                            <p:strVal val="1+#ppt_h/2"/>
                                          </p:val>
                                        </p:tav>
                                        <p:tav tm="100000">
                                          <p:val>
                                            <p:strVal val="#ppt_y"/>
                                          </p:val>
                                        </p:tav>
                                      </p:tavLst>
                                    </p:anim>
                                  </p:childTnLst>
                                </p:cTn>
                              </p:par>
                            </p:childTnLst>
                          </p:cTn>
                        </p:par>
                        <p:par>
                          <p:cTn id="128" fill="hold">
                            <p:stCondLst>
                              <p:cond delay="3150"/>
                            </p:stCondLst>
                            <p:childTnLst>
                              <p:par>
                                <p:cTn id="129" presetID="2" presetClass="entr" presetSubtype="4"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 calcmode="lin" valueType="num">
                                      <p:cBhvr additive="base">
                                        <p:cTn id="131" dur="100" fill="hold"/>
                                        <p:tgtEl>
                                          <p:spTgt spid="63"/>
                                        </p:tgtEl>
                                        <p:attrNameLst>
                                          <p:attrName>ppt_x</p:attrName>
                                        </p:attrNameLst>
                                      </p:cBhvr>
                                      <p:tavLst>
                                        <p:tav tm="0">
                                          <p:val>
                                            <p:strVal val="#ppt_x"/>
                                          </p:val>
                                        </p:tav>
                                        <p:tav tm="100000">
                                          <p:val>
                                            <p:strVal val="#ppt_x"/>
                                          </p:val>
                                        </p:tav>
                                      </p:tavLst>
                                    </p:anim>
                                    <p:anim calcmode="lin" valueType="num">
                                      <p:cBhvr additive="base">
                                        <p:cTn id="132" dur="100" fill="hold"/>
                                        <p:tgtEl>
                                          <p:spTgt spid="63"/>
                                        </p:tgtEl>
                                        <p:attrNameLst>
                                          <p:attrName>ppt_y</p:attrName>
                                        </p:attrNameLst>
                                      </p:cBhvr>
                                      <p:tavLst>
                                        <p:tav tm="0">
                                          <p:val>
                                            <p:strVal val="1+#ppt_h/2"/>
                                          </p:val>
                                        </p:tav>
                                        <p:tav tm="100000">
                                          <p:val>
                                            <p:strVal val="#ppt_y"/>
                                          </p:val>
                                        </p:tav>
                                      </p:tavLst>
                                    </p:anim>
                                  </p:childTnLst>
                                </p:cTn>
                              </p:par>
                            </p:childTnLst>
                          </p:cTn>
                        </p:par>
                        <p:par>
                          <p:cTn id="133" fill="hold">
                            <p:stCondLst>
                              <p:cond delay="3250"/>
                            </p:stCondLst>
                            <p:childTnLst>
                              <p:par>
                                <p:cTn id="134" presetID="2" presetClass="entr" presetSubtype="4" fill="hold" grpId="0" nodeType="after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additive="base">
                                        <p:cTn id="136" dur="100" fill="hold"/>
                                        <p:tgtEl>
                                          <p:spTgt spid="64"/>
                                        </p:tgtEl>
                                        <p:attrNameLst>
                                          <p:attrName>ppt_x</p:attrName>
                                        </p:attrNameLst>
                                      </p:cBhvr>
                                      <p:tavLst>
                                        <p:tav tm="0">
                                          <p:val>
                                            <p:strVal val="#ppt_x"/>
                                          </p:val>
                                        </p:tav>
                                        <p:tav tm="100000">
                                          <p:val>
                                            <p:strVal val="#ppt_x"/>
                                          </p:val>
                                        </p:tav>
                                      </p:tavLst>
                                    </p:anim>
                                    <p:anim calcmode="lin" valueType="num">
                                      <p:cBhvr additive="base">
                                        <p:cTn id="137" dur="100" fill="hold"/>
                                        <p:tgtEl>
                                          <p:spTgt spid="64"/>
                                        </p:tgtEl>
                                        <p:attrNameLst>
                                          <p:attrName>ppt_y</p:attrName>
                                        </p:attrNameLst>
                                      </p:cBhvr>
                                      <p:tavLst>
                                        <p:tav tm="0">
                                          <p:val>
                                            <p:strVal val="1+#ppt_h/2"/>
                                          </p:val>
                                        </p:tav>
                                        <p:tav tm="100000">
                                          <p:val>
                                            <p:strVal val="#ppt_y"/>
                                          </p:val>
                                        </p:tav>
                                      </p:tavLst>
                                    </p:anim>
                                  </p:childTnLst>
                                </p:cTn>
                              </p:par>
                            </p:childTnLst>
                          </p:cTn>
                        </p:par>
                        <p:par>
                          <p:cTn id="138" fill="hold">
                            <p:stCondLst>
                              <p:cond delay="3350"/>
                            </p:stCondLst>
                            <p:childTnLst>
                              <p:par>
                                <p:cTn id="139" presetID="2" presetClass="entr" presetSubtype="4" fill="hold" grpId="0" nodeType="afterEffect">
                                  <p:stCondLst>
                                    <p:cond delay="0"/>
                                  </p:stCondLst>
                                  <p:childTnLst>
                                    <p:set>
                                      <p:cBhvr>
                                        <p:cTn id="140" dur="1" fill="hold">
                                          <p:stCondLst>
                                            <p:cond delay="0"/>
                                          </p:stCondLst>
                                        </p:cTn>
                                        <p:tgtEl>
                                          <p:spTgt spid="65"/>
                                        </p:tgtEl>
                                        <p:attrNameLst>
                                          <p:attrName>style.visibility</p:attrName>
                                        </p:attrNameLst>
                                      </p:cBhvr>
                                      <p:to>
                                        <p:strVal val="visible"/>
                                      </p:to>
                                    </p:set>
                                    <p:anim calcmode="lin" valueType="num">
                                      <p:cBhvr additive="base">
                                        <p:cTn id="141" dur="100" fill="hold"/>
                                        <p:tgtEl>
                                          <p:spTgt spid="65"/>
                                        </p:tgtEl>
                                        <p:attrNameLst>
                                          <p:attrName>ppt_x</p:attrName>
                                        </p:attrNameLst>
                                      </p:cBhvr>
                                      <p:tavLst>
                                        <p:tav tm="0">
                                          <p:val>
                                            <p:strVal val="#ppt_x"/>
                                          </p:val>
                                        </p:tav>
                                        <p:tav tm="100000">
                                          <p:val>
                                            <p:strVal val="#ppt_x"/>
                                          </p:val>
                                        </p:tav>
                                      </p:tavLst>
                                    </p:anim>
                                    <p:anim calcmode="lin" valueType="num">
                                      <p:cBhvr additive="base">
                                        <p:cTn id="142" dur="100" fill="hold"/>
                                        <p:tgtEl>
                                          <p:spTgt spid="65"/>
                                        </p:tgtEl>
                                        <p:attrNameLst>
                                          <p:attrName>ppt_y</p:attrName>
                                        </p:attrNameLst>
                                      </p:cBhvr>
                                      <p:tavLst>
                                        <p:tav tm="0">
                                          <p:val>
                                            <p:strVal val="1+#ppt_h/2"/>
                                          </p:val>
                                        </p:tav>
                                        <p:tav tm="100000">
                                          <p:val>
                                            <p:strVal val="#ppt_y"/>
                                          </p:val>
                                        </p:tav>
                                      </p:tavLst>
                                    </p:anim>
                                  </p:childTnLst>
                                </p:cTn>
                              </p:par>
                            </p:childTnLst>
                          </p:cTn>
                        </p:par>
                        <p:par>
                          <p:cTn id="143" fill="hold">
                            <p:stCondLst>
                              <p:cond delay="3450"/>
                            </p:stCondLst>
                            <p:childTnLst>
                              <p:par>
                                <p:cTn id="144" presetID="2" presetClass="entr" presetSubtype="4" fill="hold" grpId="0" nodeType="afterEffect">
                                  <p:stCondLst>
                                    <p:cond delay="0"/>
                                  </p:stCondLst>
                                  <p:childTnLst>
                                    <p:set>
                                      <p:cBhvr>
                                        <p:cTn id="145" dur="1" fill="hold">
                                          <p:stCondLst>
                                            <p:cond delay="0"/>
                                          </p:stCondLst>
                                        </p:cTn>
                                        <p:tgtEl>
                                          <p:spTgt spid="66"/>
                                        </p:tgtEl>
                                        <p:attrNameLst>
                                          <p:attrName>style.visibility</p:attrName>
                                        </p:attrNameLst>
                                      </p:cBhvr>
                                      <p:to>
                                        <p:strVal val="visible"/>
                                      </p:to>
                                    </p:set>
                                    <p:anim calcmode="lin" valueType="num">
                                      <p:cBhvr additive="base">
                                        <p:cTn id="146" dur="100" fill="hold"/>
                                        <p:tgtEl>
                                          <p:spTgt spid="66"/>
                                        </p:tgtEl>
                                        <p:attrNameLst>
                                          <p:attrName>ppt_x</p:attrName>
                                        </p:attrNameLst>
                                      </p:cBhvr>
                                      <p:tavLst>
                                        <p:tav tm="0">
                                          <p:val>
                                            <p:strVal val="#ppt_x"/>
                                          </p:val>
                                        </p:tav>
                                        <p:tav tm="100000">
                                          <p:val>
                                            <p:strVal val="#ppt_x"/>
                                          </p:val>
                                        </p:tav>
                                      </p:tavLst>
                                    </p:anim>
                                    <p:anim calcmode="lin" valueType="num">
                                      <p:cBhvr additive="base">
                                        <p:cTn id="147" dur="100" fill="hold"/>
                                        <p:tgtEl>
                                          <p:spTgt spid="66"/>
                                        </p:tgtEl>
                                        <p:attrNameLst>
                                          <p:attrName>ppt_y</p:attrName>
                                        </p:attrNameLst>
                                      </p:cBhvr>
                                      <p:tavLst>
                                        <p:tav tm="0">
                                          <p:val>
                                            <p:strVal val="1+#ppt_h/2"/>
                                          </p:val>
                                        </p:tav>
                                        <p:tav tm="100000">
                                          <p:val>
                                            <p:strVal val="#ppt_y"/>
                                          </p:val>
                                        </p:tav>
                                      </p:tavLst>
                                    </p:anim>
                                  </p:childTnLst>
                                </p:cTn>
                              </p:par>
                            </p:childTnLst>
                          </p:cTn>
                        </p:par>
                        <p:par>
                          <p:cTn id="148" fill="hold">
                            <p:stCondLst>
                              <p:cond delay="3550"/>
                            </p:stCondLst>
                            <p:childTnLst>
                              <p:par>
                                <p:cTn id="149" presetID="2" presetClass="entr" presetSubtype="4" fill="hold" grpId="0" nodeType="afterEffect">
                                  <p:stCondLst>
                                    <p:cond delay="0"/>
                                  </p:stCondLst>
                                  <p:childTnLst>
                                    <p:set>
                                      <p:cBhvr>
                                        <p:cTn id="150" dur="1" fill="hold">
                                          <p:stCondLst>
                                            <p:cond delay="0"/>
                                          </p:stCondLst>
                                        </p:cTn>
                                        <p:tgtEl>
                                          <p:spTgt spid="67"/>
                                        </p:tgtEl>
                                        <p:attrNameLst>
                                          <p:attrName>style.visibility</p:attrName>
                                        </p:attrNameLst>
                                      </p:cBhvr>
                                      <p:to>
                                        <p:strVal val="visible"/>
                                      </p:to>
                                    </p:set>
                                    <p:anim calcmode="lin" valueType="num">
                                      <p:cBhvr additive="base">
                                        <p:cTn id="151" dur="100" fill="hold"/>
                                        <p:tgtEl>
                                          <p:spTgt spid="67"/>
                                        </p:tgtEl>
                                        <p:attrNameLst>
                                          <p:attrName>ppt_x</p:attrName>
                                        </p:attrNameLst>
                                      </p:cBhvr>
                                      <p:tavLst>
                                        <p:tav tm="0">
                                          <p:val>
                                            <p:strVal val="#ppt_x"/>
                                          </p:val>
                                        </p:tav>
                                        <p:tav tm="100000">
                                          <p:val>
                                            <p:strVal val="#ppt_x"/>
                                          </p:val>
                                        </p:tav>
                                      </p:tavLst>
                                    </p:anim>
                                    <p:anim calcmode="lin" valueType="num">
                                      <p:cBhvr additive="base">
                                        <p:cTn id="152" dur="100" fill="hold"/>
                                        <p:tgtEl>
                                          <p:spTgt spid="67"/>
                                        </p:tgtEl>
                                        <p:attrNameLst>
                                          <p:attrName>ppt_y</p:attrName>
                                        </p:attrNameLst>
                                      </p:cBhvr>
                                      <p:tavLst>
                                        <p:tav tm="0">
                                          <p:val>
                                            <p:strVal val="1+#ppt_h/2"/>
                                          </p:val>
                                        </p:tav>
                                        <p:tav tm="100000">
                                          <p:val>
                                            <p:strVal val="#ppt_y"/>
                                          </p:val>
                                        </p:tav>
                                      </p:tavLst>
                                    </p:anim>
                                  </p:childTnLst>
                                </p:cTn>
                              </p:par>
                            </p:childTnLst>
                          </p:cTn>
                        </p:par>
                        <p:par>
                          <p:cTn id="153" fill="hold">
                            <p:stCondLst>
                              <p:cond delay="365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75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850"/>
                            </p:stCondLst>
                            <p:childTnLst>
                              <p:par>
                                <p:cTn id="164" presetID="45" presetClass="entr" presetSubtype="0" fill="hold" grpId="0" nodeType="afterEffect">
                                  <p:stCondLst>
                                    <p:cond delay="0"/>
                                  </p:stCondLst>
                                  <p:childTnLst>
                                    <p:set>
                                      <p:cBhvr>
                                        <p:cTn id="165" dur="1" fill="hold">
                                          <p:stCondLst>
                                            <p:cond delay="0"/>
                                          </p:stCondLst>
                                        </p:cTn>
                                        <p:tgtEl>
                                          <p:spTgt spid="120"/>
                                        </p:tgtEl>
                                        <p:attrNameLst>
                                          <p:attrName>style.visibility</p:attrName>
                                        </p:attrNameLst>
                                      </p:cBhvr>
                                      <p:to>
                                        <p:strVal val="visible"/>
                                      </p:to>
                                    </p:set>
                                    <p:animEffect transition="in" filter="fade">
                                      <p:cBhvr>
                                        <p:cTn id="166" dur="2000"/>
                                        <p:tgtEl>
                                          <p:spTgt spid="120"/>
                                        </p:tgtEl>
                                      </p:cBhvr>
                                    </p:animEffect>
                                    <p:anim calcmode="lin" valueType="num">
                                      <p:cBhvr>
                                        <p:cTn id="167" dur="2000" fill="hold"/>
                                        <p:tgtEl>
                                          <p:spTgt spid="120"/>
                                        </p:tgtEl>
                                        <p:attrNameLst>
                                          <p:attrName>ppt_w</p:attrName>
                                        </p:attrNameLst>
                                      </p:cBhvr>
                                      <p:tavLst>
                                        <p:tav tm="0" fmla="#ppt_w*sin(2.5*pi*$)">
                                          <p:val>
                                            <p:fltVal val="0"/>
                                          </p:val>
                                        </p:tav>
                                        <p:tav tm="100000">
                                          <p:val>
                                            <p:fltVal val="1"/>
                                          </p:val>
                                        </p:tav>
                                      </p:tavLst>
                                    </p:anim>
                                    <p:anim calcmode="lin" valueType="num">
                                      <p:cBhvr>
                                        <p:cTn id="168" dur="2000" fill="hold"/>
                                        <p:tgtEl>
                                          <p:spTgt spid="12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119"/>
                                        </p:tgtEl>
                                        <p:attrNameLst>
                                          <p:attrName>style.visibility</p:attrName>
                                        </p:attrNameLst>
                                      </p:cBhvr>
                                      <p:to>
                                        <p:strVal val="visible"/>
                                      </p:to>
                                    </p:set>
                                    <p:animEffect transition="in" filter="fade">
                                      <p:cBhvr>
                                        <p:cTn id="171" dur="2000"/>
                                        <p:tgtEl>
                                          <p:spTgt spid="119"/>
                                        </p:tgtEl>
                                      </p:cBhvr>
                                    </p:animEffect>
                                    <p:anim calcmode="lin" valueType="num">
                                      <p:cBhvr>
                                        <p:cTn id="172" dur="2000" fill="hold"/>
                                        <p:tgtEl>
                                          <p:spTgt spid="119"/>
                                        </p:tgtEl>
                                        <p:attrNameLst>
                                          <p:attrName>ppt_w</p:attrName>
                                        </p:attrNameLst>
                                      </p:cBhvr>
                                      <p:tavLst>
                                        <p:tav tm="0" fmla="#ppt_w*sin(2.5*pi*$)">
                                          <p:val>
                                            <p:fltVal val="0"/>
                                          </p:val>
                                        </p:tav>
                                        <p:tav tm="100000">
                                          <p:val>
                                            <p:fltVal val="1"/>
                                          </p:val>
                                        </p:tav>
                                      </p:tavLst>
                                    </p:anim>
                                    <p:anim calcmode="lin" valueType="num">
                                      <p:cBhvr>
                                        <p:cTn id="173" dur="2000" fill="hold"/>
                                        <p:tgtEl>
                                          <p:spTgt spid="119"/>
                                        </p:tgtEl>
                                        <p:attrNameLst>
                                          <p:attrName>ppt_h</p:attrName>
                                        </p:attrNameLst>
                                      </p:cBhvr>
                                      <p:tavLst>
                                        <p:tav tm="0">
                                          <p:val>
                                            <p:strVal val="#ppt_h"/>
                                          </p:val>
                                        </p:tav>
                                        <p:tav tm="100000">
                                          <p:val>
                                            <p:strVal val="#ppt_h"/>
                                          </p:val>
                                        </p:tav>
                                      </p:tavLst>
                                    </p:anim>
                                  </p:childTnLst>
                                </p:cTn>
                              </p:par>
                            </p:childTnLst>
                          </p:cTn>
                        </p:par>
                        <p:par>
                          <p:cTn id="174" fill="hold">
                            <p:stCondLst>
                              <p:cond delay="5850"/>
                            </p:stCondLst>
                            <p:childTnLst>
                              <p:par>
                                <p:cTn id="175" presetID="21" presetClass="entr" presetSubtype="1" fill="hold" grpId="0" nodeType="afterEffect">
                                  <p:stCondLst>
                                    <p:cond delay="0"/>
                                  </p:stCondLst>
                                  <p:childTnLst>
                                    <p:set>
                                      <p:cBhvr>
                                        <p:cTn id="176" dur="1" fill="hold">
                                          <p:stCondLst>
                                            <p:cond delay="0"/>
                                          </p:stCondLst>
                                        </p:cTn>
                                        <p:tgtEl>
                                          <p:spTgt spid="118"/>
                                        </p:tgtEl>
                                        <p:attrNameLst>
                                          <p:attrName>style.visibility</p:attrName>
                                        </p:attrNameLst>
                                      </p:cBhvr>
                                      <p:to>
                                        <p:strVal val="visible"/>
                                      </p:to>
                                    </p:set>
                                    <p:animEffect transition="in" filter="wheel(1)">
                                      <p:cBhvr>
                                        <p:cTn id="177" dur="2000"/>
                                        <p:tgtEl>
                                          <p:spTgt spid="118"/>
                                        </p:tgtEl>
                                      </p:cBhvr>
                                    </p:animEffect>
                                  </p:childTnLst>
                                </p:cTn>
                              </p:par>
                              <p:par>
                                <p:cTn id="178" presetID="2" presetClass="entr" presetSubtype="4" fill="hold" nodeType="withEffect">
                                  <p:stCondLst>
                                    <p:cond delay="500"/>
                                  </p:stCondLst>
                                  <p:childTnLst>
                                    <p:set>
                                      <p:cBhvr>
                                        <p:cTn id="179" dur="1" fill="hold">
                                          <p:stCondLst>
                                            <p:cond delay="0"/>
                                          </p:stCondLst>
                                        </p:cTn>
                                        <p:tgtEl>
                                          <p:spTgt spid="121"/>
                                        </p:tgtEl>
                                        <p:attrNameLst>
                                          <p:attrName>style.visibility</p:attrName>
                                        </p:attrNameLst>
                                      </p:cBhvr>
                                      <p:to>
                                        <p:strVal val="visible"/>
                                      </p:to>
                                    </p:set>
                                    <p:anim calcmode="lin" valueType="num">
                                      <p:cBhvr additive="base">
                                        <p:cTn id="180" dur="500" fill="hold"/>
                                        <p:tgtEl>
                                          <p:spTgt spid="121"/>
                                        </p:tgtEl>
                                        <p:attrNameLst>
                                          <p:attrName>ppt_x</p:attrName>
                                        </p:attrNameLst>
                                      </p:cBhvr>
                                      <p:tavLst>
                                        <p:tav tm="0">
                                          <p:val>
                                            <p:strVal val="#ppt_x"/>
                                          </p:val>
                                        </p:tav>
                                        <p:tav tm="100000">
                                          <p:val>
                                            <p:strVal val="#ppt_x"/>
                                          </p:val>
                                        </p:tav>
                                      </p:tavLst>
                                    </p:anim>
                                    <p:anim calcmode="lin" valueType="num">
                                      <p:cBhvr additive="base">
                                        <p:cTn id="181" dur="500" fill="hold"/>
                                        <p:tgtEl>
                                          <p:spTgt spid="121"/>
                                        </p:tgtEl>
                                        <p:attrNameLst>
                                          <p:attrName>ppt_y</p:attrName>
                                        </p:attrNameLst>
                                      </p:cBhvr>
                                      <p:tavLst>
                                        <p:tav tm="0">
                                          <p:val>
                                            <p:strVal val="1+#ppt_h/2"/>
                                          </p:val>
                                        </p:tav>
                                        <p:tav tm="100000">
                                          <p:val>
                                            <p:strVal val="#ppt_y"/>
                                          </p:val>
                                        </p:tav>
                                      </p:tavLst>
                                    </p:anim>
                                  </p:childTnLst>
                                </p:cTn>
                              </p:par>
                            </p:childTnLst>
                          </p:cTn>
                        </p:par>
                        <p:par>
                          <p:cTn id="182" fill="hold">
                            <p:stCondLst>
                              <p:cond delay="7850"/>
                            </p:stCondLst>
                            <p:childTnLst>
                              <p:par>
                                <p:cTn id="183" presetID="45" presetClass="entr" presetSubtype="0" fill="hold" grpId="0" nodeType="afterEffect">
                                  <p:stCondLst>
                                    <p:cond delay="0"/>
                                  </p:stCondLst>
                                  <p:childTnLst>
                                    <p:set>
                                      <p:cBhvr>
                                        <p:cTn id="184" dur="1" fill="hold">
                                          <p:stCondLst>
                                            <p:cond delay="0"/>
                                          </p:stCondLst>
                                        </p:cTn>
                                        <p:tgtEl>
                                          <p:spTgt spid="129"/>
                                        </p:tgtEl>
                                        <p:attrNameLst>
                                          <p:attrName>style.visibility</p:attrName>
                                        </p:attrNameLst>
                                      </p:cBhvr>
                                      <p:to>
                                        <p:strVal val="visible"/>
                                      </p:to>
                                    </p:set>
                                    <p:animEffect transition="in" filter="fade">
                                      <p:cBhvr>
                                        <p:cTn id="185" dur="2000"/>
                                        <p:tgtEl>
                                          <p:spTgt spid="129"/>
                                        </p:tgtEl>
                                      </p:cBhvr>
                                    </p:animEffect>
                                    <p:anim calcmode="lin" valueType="num">
                                      <p:cBhvr>
                                        <p:cTn id="186" dur="2000" fill="hold"/>
                                        <p:tgtEl>
                                          <p:spTgt spid="129"/>
                                        </p:tgtEl>
                                        <p:attrNameLst>
                                          <p:attrName>ppt_w</p:attrName>
                                        </p:attrNameLst>
                                      </p:cBhvr>
                                      <p:tavLst>
                                        <p:tav tm="0" fmla="#ppt_w*sin(2.5*pi*$)">
                                          <p:val>
                                            <p:fltVal val="0"/>
                                          </p:val>
                                        </p:tav>
                                        <p:tav tm="100000">
                                          <p:val>
                                            <p:fltVal val="1"/>
                                          </p:val>
                                        </p:tav>
                                      </p:tavLst>
                                    </p:anim>
                                    <p:anim calcmode="lin" valueType="num">
                                      <p:cBhvr>
                                        <p:cTn id="187" dur="2000" fill="hold"/>
                                        <p:tgtEl>
                                          <p:spTgt spid="129"/>
                                        </p:tgtEl>
                                        <p:attrNameLst>
                                          <p:attrName>ppt_h</p:attrName>
                                        </p:attrNameLst>
                                      </p:cBhvr>
                                      <p:tavLst>
                                        <p:tav tm="0">
                                          <p:val>
                                            <p:strVal val="#ppt_h"/>
                                          </p:val>
                                        </p:tav>
                                        <p:tav tm="100000">
                                          <p:val>
                                            <p:strVal val="#ppt_h"/>
                                          </p:val>
                                        </p:tav>
                                      </p:tavLst>
                                    </p:anim>
                                  </p:childTnLst>
                                </p:cTn>
                              </p:par>
                              <p:par>
                                <p:cTn id="188" presetID="45" presetClass="entr" presetSubtype="0" fill="hold" grpId="0" nodeType="withEffect">
                                  <p:stCondLst>
                                    <p:cond delay="0"/>
                                  </p:stCondLst>
                                  <p:childTnLst>
                                    <p:set>
                                      <p:cBhvr>
                                        <p:cTn id="189" dur="1" fill="hold">
                                          <p:stCondLst>
                                            <p:cond delay="0"/>
                                          </p:stCondLst>
                                        </p:cTn>
                                        <p:tgtEl>
                                          <p:spTgt spid="128"/>
                                        </p:tgtEl>
                                        <p:attrNameLst>
                                          <p:attrName>style.visibility</p:attrName>
                                        </p:attrNameLst>
                                      </p:cBhvr>
                                      <p:to>
                                        <p:strVal val="visible"/>
                                      </p:to>
                                    </p:set>
                                    <p:animEffect transition="in" filter="fade">
                                      <p:cBhvr>
                                        <p:cTn id="190" dur="2000"/>
                                        <p:tgtEl>
                                          <p:spTgt spid="128"/>
                                        </p:tgtEl>
                                      </p:cBhvr>
                                    </p:animEffect>
                                    <p:anim calcmode="lin" valueType="num">
                                      <p:cBhvr>
                                        <p:cTn id="191" dur="2000" fill="hold"/>
                                        <p:tgtEl>
                                          <p:spTgt spid="128"/>
                                        </p:tgtEl>
                                        <p:attrNameLst>
                                          <p:attrName>ppt_w</p:attrName>
                                        </p:attrNameLst>
                                      </p:cBhvr>
                                      <p:tavLst>
                                        <p:tav tm="0" fmla="#ppt_w*sin(2.5*pi*$)">
                                          <p:val>
                                            <p:fltVal val="0"/>
                                          </p:val>
                                        </p:tav>
                                        <p:tav tm="100000">
                                          <p:val>
                                            <p:fltVal val="1"/>
                                          </p:val>
                                        </p:tav>
                                      </p:tavLst>
                                    </p:anim>
                                    <p:anim calcmode="lin" valueType="num">
                                      <p:cBhvr>
                                        <p:cTn id="192" dur="2000" fill="hold"/>
                                        <p:tgtEl>
                                          <p:spTgt spid="128"/>
                                        </p:tgtEl>
                                        <p:attrNameLst>
                                          <p:attrName>ppt_h</p:attrName>
                                        </p:attrNameLst>
                                      </p:cBhvr>
                                      <p:tavLst>
                                        <p:tav tm="0">
                                          <p:val>
                                            <p:strVal val="#ppt_h"/>
                                          </p:val>
                                        </p:tav>
                                        <p:tav tm="100000">
                                          <p:val>
                                            <p:strVal val="#ppt_h"/>
                                          </p:val>
                                        </p:tav>
                                      </p:tavLst>
                                    </p:anim>
                                  </p:childTnLst>
                                </p:cTn>
                              </p:par>
                            </p:childTnLst>
                          </p:cTn>
                        </p:par>
                        <p:par>
                          <p:cTn id="193" fill="hold">
                            <p:stCondLst>
                              <p:cond delay="9850"/>
                            </p:stCondLst>
                            <p:childTnLst>
                              <p:par>
                                <p:cTn id="194" presetID="21" presetClass="entr" presetSubtype="1" fill="hold" grpId="0" nodeType="afterEffect">
                                  <p:stCondLst>
                                    <p:cond delay="0"/>
                                  </p:stCondLst>
                                  <p:childTnLst>
                                    <p:set>
                                      <p:cBhvr>
                                        <p:cTn id="195" dur="1" fill="hold">
                                          <p:stCondLst>
                                            <p:cond delay="0"/>
                                          </p:stCondLst>
                                        </p:cTn>
                                        <p:tgtEl>
                                          <p:spTgt spid="127"/>
                                        </p:tgtEl>
                                        <p:attrNameLst>
                                          <p:attrName>style.visibility</p:attrName>
                                        </p:attrNameLst>
                                      </p:cBhvr>
                                      <p:to>
                                        <p:strVal val="visible"/>
                                      </p:to>
                                    </p:set>
                                    <p:animEffect transition="in" filter="wheel(1)">
                                      <p:cBhvr>
                                        <p:cTn id="196" dur="2000"/>
                                        <p:tgtEl>
                                          <p:spTgt spid="127"/>
                                        </p:tgtEl>
                                      </p:cBhvr>
                                    </p:animEffect>
                                  </p:childTnLst>
                                </p:cTn>
                              </p:par>
                              <p:par>
                                <p:cTn id="197" presetID="2" presetClass="entr" presetSubtype="4" fill="hold" nodeType="withEffect">
                                  <p:stCondLst>
                                    <p:cond delay="500"/>
                                  </p:stCondLst>
                                  <p:childTnLst>
                                    <p:set>
                                      <p:cBhvr>
                                        <p:cTn id="198" dur="1" fill="hold">
                                          <p:stCondLst>
                                            <p:cond delay="0"/>
                                          </p:stCondLst>
                                        </p:cTn>
                                        <p:tgtEl>
                                          <p:spTgt spid="130"/>
                                        </p:tgtEl>
                                        <p:attrNameLst>
                                          <p:attrName>style.visibility</p:attrName>
                                        </p:attrNameLst>
                                      </p:cBhvr>
                                      <p:to>
                                        <p:strVal val="visible"/>
                                      </p:to>
                                    </p:set>
                                    <p:anim calcmode="lin" valueType="num">
                                      <p:cBhvr additive="base">
                                        <p:cTn id="199" dur="500" fill="hold"/>
                                        <p:tgtEl>
                                          <p:spTgt spid="130"/>
                                        </p:tgtEl>
                                        <p:attrNameLst>
                                          <p:attrName>ppt_x</p:attrName>
                                        </p:attrNameLst>
                                      </p:cBhvr>
                                      <p:tavLst>
                                        <p:tav tm="0">
                                          <p:val>
                                            <p:strVal val="#ppt_x"/>
                                          </p:val>
                                        </p:tav>
                                        <p:tav tm="100000">
                                          <p:val>
                                            <p:strVal val="#ppt_x"/>
                                          </p:val>
                                        </p:tav>
                                      </p:tavLst>
                                    </p:anim>
                                    <p:anim calcmode="lin" valueType="num">
                                      <p:cBhvr additive="base">
                                        <p:cTn id="200" dur="500" fill="hold"/>
                                        <p:tgtEl>
                                          <p:spTgt spid="130"/>
                                        </p:tgtEl>
                                        <p:attrNameLst>
                                          <p:attrName>ppt_y</p:attrName>
                                        </p:attrNameLst>
                                      </p:cBhvr>
                                      <p:tavLst>
                                        <p:tav tm="0">
                                          <p:val>
                                            <p:strVal val="1+#ppt_h/2"/>
                                          </p:val>
                                        </p:tav>
                                        <p:tav tm="100000">
                                          <p:val>
                                            <p:strVal val="#ppt_y"/>
                                          </p:val>
                                        </p:tav>
                                      </p:tavLst>
                                    </p:anim>
                                  </p:childTnLst>
                                </p:cTn>
                              </p:par>
                            </p:childTnLst>
                          </p:cTn>
                        </p:par>
                        <p:par>
                          <p:cTn id="201" fill="hold">
                            <p:stCondLst>
                              <p:cond delay="11850"/>
                            </p:stCondLst>
                            <p:childTnLst>
                              <p:par>
                                <p:cTn id="202" presetID="45" presetClass="entr" presetSubtype="0" fill="hold" grpId="0" nodeType="afterEffect">
                                  <p:stCondLst>
                                    <p:cond delay="0"/>
                                  </p:stCondLst>
                                  <p:childTnLst>
                                    <p:set>
                                      <p:cBhvr>
                                        <p:cTn id="203" dur="1" fill="hold">
                                          <p:stCondLst>
                                            <p:cond delay="0"/>
                                          </p:stCondLst>
                                        </p:cTn>
                                        <p:tgtEl>
                                          <p:spTgt spid="138"/>
                                        </p:tgtEl>
                                        <p:attrNameLst>
                                          <p:attrName>style.visibility</p:attrName>
                                        </p:attrNameLst>
                                      </p:cBhvr>
                                      <p:to>
                                        <p:strVal val="visible"/>
                                      </p:to>
                                    </p:set>
                                    <p:animEffect transition="in" filter="fade">
                                      <p:cBhvr>
                                        <p:cTn id="204" dur="2000"/>
                                        <p:tgtEl>
                                          <p:spTgt spid="138"/>
                                        </p:tgtEl>
                                      </p:cBhvr>
                                    </p:animEffect>
                                    <p:anim calcmode="lin" valueType="num">
                                      <p:cBhvr>
                                        <p:cTn id="205" dur="2000" fill="hold"/>
                                        <p:tgtEl>
                                          <p:spTgt spid="138"/>
                                        </p:tgtEl>
                                        <p:attrNameLst>
                                          <p:attrName>ppt_w</p:attrName>
                                        </p:attrNameLst>
                                      </p:cBhvr>
                                      <p:tavLst>
                                        <p:tav tm="0" fmla="#ppt_w*sin(2.5*pi*$)">
                                          <p:val>
                                            <p:fltVal val="0"/>
                                          </p:val>
                                        </p:tav>
                                        <p:tav tm="100000">
                                          <p:val>
                                            <p:fltVal val="1"/>
                                          </p:val>
                                        </p:tav>
                                      </p:tavLst>
                                    </p:anim>
                                    <p:anim calcmode="lin" valueType="num">
                                      <p:cBhvr>
                                        <p:cTn id="206" dur="2000" fill="hold"/>
                                        <p:tgtEl>
                                          <p:spTgt spid="138"/>
                                        </p:tgtEl>
                                        <p:attrNameLst>
                                          <p:attrName>ppt_h</p:attrName>
                                        </p:attrNameLst>
                                      </p:cBhvr>
                                      <p:tavLst>
                                        <p:tav tm="0">
                                          <p:val>
                                            <p:strVal val="#ppt_h"/>
                                          </p:val>
                                        </p:tav>
                                        <p:tav tm="100000">
                                          <p:val>
                                            <p:strVal val="#ppt_h"/>
                                          </p:val>
                                        </p:tav>
                                      </p:tavLst>
                                    </p:anim>
                                  </p:childTnLst>
                                </p:cTn>
                              </p:par>
                              <p:par>
                                <p:cTn id="207" presetID="45" presetClass="entr" presetSubtype="0" fill="hold" grpId="0" nodeType="withEffect">
                                  <p:stCondLst>
                                    <p:cond delay="0"/>
                                  </p:stCondLst>
                                  <p:childTnLst>
                                    <p:set>
                                      <p:cBhvr>
                                        <p:cTn id="208" dur="1" fill="hold">
                                          <p:stCondLst>
                                            <p:cond delay="0"/>
                                          </p:stCondLst>
                                        </p:cTn>
                                        <p:tgtEl>
                                          <p:spTgt spid="137"/>
                                        </p:tgtEl>
                                        <p:attrNameLst>
                                          <p:attrName>style.visibility</p:attrName>
                                        </p:attrNameLst>
                                      </p:cBhvr>
                                      <p:to>
                                        <p:strVal val="visible"/>
                                      </p:to>
                                    </p:set>
                                    <p:animEffect transition="in" filter="fade">
                                      <p:cBhvr>
                                        <p:cTn id="209" dur="2000"/>
                                        <p:tgtEl>
                                          <p:spTgt spid="137"/>
                                        </p:tgtEl>
                                      </p:cBhvr>
                                    </p:animEffect>
                                    <p:anim calcmode="lin" valueType="num">
                                      <p:cBhvr>
                                        <p:cTn id="210" dur="2000" fill="hold"/>
                                        <p:tgtEl>
                                          <p:spTgt spid="137"/>
                                        </p:tgtEl>
                                        <p:attrNameLst>
                                          <p:attrName>ppt_w</p:attrName>
                                        </p:attrNameLst>
                                      </p:cBhvr>
                                      <p:tavLst>
                                        <p:tav tm="0" fmla="#ppt_w*sin(2.5*pi*$)">
                                          <p:val>
                                            <p:fltVal val="0"/>
                                          </p:val>
                                        </p:tav>
                                        <p:tav tm="100000">
                                          <p:val>
                                            <p:fltVal val="1"/>
                                          </p:val>
                                        </p:tav>
                                      </p:tavLst>
                                    </p:anim>
                                    <p:anim calcmode="lin" valueType="num">
                                      <p:cBhvr>
                                        <p:cTn id="211" dur="2000" fill="hold"/>
                                        <p:tgtEl>
                                          <p:spTgt spid="137"/>
                                        </p:tgtEl>
                                        <p:attrNameLst>
                                          <p:attrName>ppt_h</p:attrName>
                                        </p:attrNameLst>
                                      </p:cBhvr>
                                      <p:tavLst>
                                        <p:tav tm="0">
                                          <p:val>
                                            <p:strVal val="#ppt_h"/>
                                          </p:val>
                                        </p:tav>
                                        <p:tav tm="100000">
                                          <p:val>
                                            <p:strVal val="#ppt_h"/>
                                          </p:val>
                                        </p:tav>
                                      </p:tavLst>
                                    </p:anim>
                                  </p:childTnLst>
                                </p:cTn>
                              </p:par>
                            </p:childTnLst>
                          </p:cTn>
                        </p:par>
                        <p:par>
                          <p:cTn id="212" fill="hold">
                            <p:stCondLst>
                              <p:cond delay="13850"/>
                            </p:stCondLst>
                            <p:childTnLst>
                              <p:par>
                                <p:cTn id="213" presetID="21" presetClass="entr" presetSubtype="1" fill="hold" grpId="0" nodeType="afterEffect">
                                  <p:stCondLst>
                                    <p:cond delay="0"/>
                                  </p:stCondLst>
                                  <p:childTnLst>
                                    <p:set>
                                      <p:cBhvr>
                                        <p:cTn id="214" dur="1" fill="hold">
                                          <p:stCondLst>
                                            <p:cond delay="0"/>
                                          </p:stCondLst>
                                        </p:cTn>
                                        <p:tgtEl>
                                          <p:spTgt spid="136"/>
                                        </p:tgtEl>
                                        <p:attrNameLst>
                                          <p:attrName>style.visibility</p:attrName>
                                        </p:attrNameLst>
                                      </p:cBhvr>
                                      <p:to>
                                        <p:strVal val="visible"/>
                                      </p:to>
                                    </p:set>
                                    <p:animEffect transition="in" filter="wheel(1)">
                                      <p:cBhvr>
                                        <p:cTn id="215" dur="2000"/>
                                        <p:tgtEl>
                                          <p:spTgt spid="136"/>
                                        </p:tgtEl>
                                      </p:cBhvr>
                                    </p:animEffect>
                                  </p:childTnLst>
                                </p:cTn>
                              </p:par>
                              <p:par>
                                <p:cTn id="216" presetID="2" presetClass="entr" presetSubtype="4" fill="hold" nodeType="withEffect">
                                  <p:stCondLst>
                                    <p:cond delay="500"/>
                                  </p:stCondLst>
                                  <p:childTnLst>
                                    <p:set>
                                      <p:cBhvr>
                                        <p:cTn id="217" dur="1" fill="hold">
                                          <p:stCondLst>
                                            <p:cond delay="0"/>
                                          </p:stCondLst>
                                        </p:cTn>
                                        <p:tgtEl>
                                          <p:spTgt spid="139"/>
                                        </p:tgtEl>
                                        <p:attrNameLst>
                                          <p:attrName>style.visibility</p:attrName>
                                        </p:attrNameLst>
                                      </p:cBhvr>
                                      <p:to>
                                        <p:strVal val="visible"/>
                                      </p:to>
                                    </p:set>
                                    <p:anim calcmode="lin" valueType="num">
                                      <p:cBhvr additive="base">
                                        <p:cTn id="218" dur="500" fill="hold"/>
                                        <p:tgtEl>
                                          <p:spTgt spid="139"/>
                                        </p:tgtEl>
                                        <p:attrNameLst>
                                          <p:attrName>ppt_x</p:attrName>
                                        </p:attrNameLst>
                                      </p:cBhvr>
                                      <p:tavLst>
                                        <p:tav tm="0">
                                          <p:val>
                                            <p:strVal val="#ppt_x"/>
                                          </p:val>
                                        </p:tav>
                                        <p:tav tm="100000">
                                          <p:val>
                                            <p:strVal val="#ppt_x"/>
                                          </p:val>
                                        </p:tav>
                                      </p:tavLst>
                                    </p:anim>
                                    <p:anim calcmode="lin" valueType="num">
                                      <p:cBhvr additive="base">
                                        <p:cTn id="21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2" grpId="0" animBg="1"/>
      <p:bldP spid="76" grpId="0" animBg="1"/>
      <p:bldP spid="77" grpId="0" animBg="1"/>
      <p:bldP spid="78" grpId="0" animBg="1"/>
      <p:bldP spid="79" grpId="0" animBg="1"/>
      <p:bldP spid="80" grpId="0" animBg="1"/>
      <p:bldP spid="81" grpId="0" animBg="1"/>
      <p:bldP spid="75" grpId="0" animBg="1"/>
      <p:bldP spid="74" grpId="0" animBg="1"/>
      <p:bldP spid="73" grpId="0" animBg="1"/>
      <p:bldP spid="62" grpId="0" animBg="1"/>
      <p:bldP spid="61" grpId="0" animBg="1"/>
      <p:bldP spid="60" grpId="0" animBg="1"/>
      <p:bldP spid="53" grpId="0" animBg="1"/>
      <p:bldP spid="59" grpId="0" animBg="1"/>
      <p:bldP spid="58" grpId="0" animBg="1"/>
      <p:bldP spid="51" grpId="0" animBg="1"/>
      <p:bldP spid="52" grpId="0" animBg="1"/>
      <p:bldP spid="54" grpId="0" animBg="1"/>
      <p:bldP spid="55" grpId="0" animBg="1"/>
      <p:bldP spid="56" grpId="0" animBg="1"/>
      <p:bldP spid="57" grpId="0" animBg="1"/>
      <p:bldP spid="63" grpId="0" animBg="1"/>
      <p:bldP spid="64" grpId="0" animBg="1"/>
      <p:bldP spid="65" grpId="0" animBg="1"/>
      <p:bldP spid="66" grpId="0" animBg="1"/>
      <p:bldP spid="67" grpId="0" animBg="1"/>
      <p:bldP spid="70" grpId="0" animBg="1"/>
      <p:bldP spid="7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rgbClr val="56595E"/>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12540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08571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967B9"/>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050A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D7F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6B8E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57E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239B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675336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1997168" y="1781157"/>
            <a:ext cx="4023360" cy="2316538"/>
            <a:chOff x="1545344" y="1748884"/>
            <a:chExt cx="4023360" cy="2316538"/>
          </a:xfrm>
          <a:solidFill>
            <a:srgbClr val="36B8E3"/>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36B8E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a:spLocks noChangeAspect="1"/>
          </p:cNvSpPr>
          <p:nvPr/>
        </p:nvSpPr>
        <p:spPr>
          <a:xfrm>
            <a:off x="2825505" y="1669026"/>
            <a:ext cx="640080" cy="640080"/>
          </a:xfrm>
          <a:prstGeom prst="ellipse">
            <a:avLst/>
          </a:prstGeom>
          <a:solidFill>
            <a:schemeClr val="bg1"/>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p:cNvGrpSpPr/>
          <p:nvPr/>
        </p:nvGrpSpPr>
        <p:grpSpPr>
          <a:xfrm>
            <a:off x="6184242" y="4217851"/>
            <a:ext cx="4023360" cy="2316538"/>
            <a:chOff x="5732418" y="4185578"/>
            <a:chExt cx="4023360" cy="2316538"/>
          </a:xfrm>
          <a:solidFill>
            <a:srgbClr val="157EBF"/>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157EB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6167634" y="1781157"/>
            <a:ext cx="4023360" cy="2316538"/>
            <a:chOff x="5715810" y="1748884"/>
            <a:chExt cx="4023360" cy="2316538"/>
          </a:xfrm>
          <a:solidFill>
            <a:srgbClr val="239BD3"/>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39BD3">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1997168" y="4209826"/>
            <a:ext cx="4023360" cy="2316538"/>
            <a:chOff x="1545344" y="4177553"/>
            <a:chExt cx="4023360" cy="2316538"/>
          </a:xfrm>
          <a:solidFill>
            <a:srgbClr val="0967B9"/>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0967B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Oval 22"/>
          <p:cNvSpPr>
            <a:spLocks noChangeAspect="1"/>
          </p:cNvSpPr>
          <p:nvPr/>
        </p:nvSpPr>
        <p:spPr>
          <a:xfrm>
            <a:off x="8636426" y="1636695"/>
            <a:ext cx="640080" cy="640080"/>
          </a:xfrm>
          <a:prstGeom prst="ellipse">
            <a:avLst/>
          </a:prstGeom>
          <a:solidFill>
            <a:schemeClr val="bg1"/>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2825505" y="6006440"/>
            <a:ext cx="640080" cy="640080"/>
          </a:xfrm>
          <a:prstGeom prst="ellipse">
            <a:avLst/>
          </a:prstGeom>
          <a:solidFill>
            <a:schemeClr val="bg1"/>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8636426" y="6006440"/>
            <a:ext cx="640080" cy="640080"/>
          </a:xfrm>
          <a:prstGeom prst="ellipse">
            <a:avLst/>
          </a:prstGeom>
          <a:solidFill>
            <a:schemeClr val="bg1"/>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37"/>
          <p:cNvSpPr>
            <a:spLocks noChangeAspect="1" noEditPoints="1"/>
          </p:cNvSpPr>
          <p:nvPr/>
        </p:nvSpPr>
        <p:spPr bwMode="auto">
          <a:xfrm>
            <a:off x="2979290" y="1773855"/>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8822932" y="61335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56595E"/>
          </a:solidFill>
          <a:ln>
            <a:noFill/>
          </a:ln>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962664" y="6143600"/>
            <a:ext cx="365760" cy="365760"/>
            <a:chOff x="3878263" y="2220913"/>
            <a:chExt cx="547687" cy="547687"/>
          </a:xfrm>
          <a:solidFill>
            <a:srgbClr val="56595E"/>
          </a:solidFill>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808041" y="1770653"/>
            <a:ext cx="296850" cy="365760"/>
            <a:chOff x="4598988" y="3263900"/>
            <a:chExt cx="444500" cy="547688"/>
          </a:xfrm>
          <a:solidFill>
            <a:srgbClr val="56595E"/>
          </a:solidFill>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067621" y="241300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7433772" y="241477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067621" y="459713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7433772" y="4593622"/>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1" name="Freeform 50"/>
          <p:cNvSpPr/>
          <p:nvPr/>
        </p:nvSpPr>
        <p:spPr>
          <a:xfrm>
            <a:off x="4992536" y="1848804"/>
            <a:ext cx="2210883" cy="4646566"/>
          </a:xfrm>
          <a:custGeom>
            <a:avLst/>
            <a:gdLst>
              <a:gd name="connsiteX0" fmla="*/ 1122162 w 2210883"/>
              <a:gd name="connsiteY0" fmla="*/ 2337455 h 4646566"/>
              <a:gd name="connsiteX1" fmla="*/ 2210883 w 2210883"/>
              <a:gd name="connsiteY1" fmla="*/ 2337455 h 4646566"/>
              <a:gd name="connsiteX2" fmla="*/ 1131137 w 2210883"/>
              <a:gd name="connsiteY2" fmla="*/ 4646566 h 4646566"/>
              <a:gd name="connsiteX3" fmla="*/ 1122162 w 2210883"/>
              <a:gd name="connsiteY3" fmla="*/ 4646566 h 4646566"/>
              <a:gd name="connsiteX4" fmla="*/ 0 w 2210883"/>
              <a:gd name="connsiteY4" fmla="*/ 2337455 h 4646566"/>
              <a:gd name="connsiteX5" fmla="*/ 1099876 w 2210883"/>
              <a:gd name="connsiteY5" fmla="*/ 2337455 h 4646566"/>
              <a:gd name="connsiteX6" fmla="*/ 1099876 w 2210883"/>
              <a:gd name="connsiteY6" fmla="*/ 4646566 h 4646566"/>
              <a:gd name="connsiteX7" fmla="*/ 1079745 w 2210883"/>
              <a:gd name="connsiteY7" fmla="*/ 4646566 h 4646566"/>
              <a:gd name="connsiteX8" fmla="*/ 1122162 w 2210883"/>
              <a:gd name="connsiteY8" fmla="*/ 0 h 4646566"/>
              <a:gd name="connsiteX9" fmla="*/ 1128798 w 2210883"/>
              <a:gd name="connsiteY9" fmla="*/ 0 h 4646566"/>
              <a:gd name="connsiteX10" fmla="*/ 2210139 w 2210883"/>
              <a:gd name="connsiteY10" fmla="*/ 2312525 h 4646566"/>
              <a:gd name="connsiteX11" fmla="*/ 1122162 w 2210883"/>
              <a:gd name="connsiteY11" fmla="*/ 2312525 h 4646566"/>
              <a:gd name="connsiteX12" fmla="*/ 1081342 w 2210883"/>
              <a:gd name="connsiteY12" fmla="*/ 0 h 4646566"/>
              <a:gd name="connsiteX13" fmla="*/ 1099876 w 2210883"/>
              <a:gd name="connsiteY13" fmla="*/ 0 h 4646566"/>
              <a:gd name="connsiteX14" fmla="*/ 1099876 w 2210883"/>
              <a:gd name="connsiteY14" fmla="*/ 2312525 h 4646566"/>
              <a:gd name="connsiteX15" fmla="*/ 2 w 2210883"/>
              <a:gd name="connsiteY15" fmla="*/ 2312525 h 4646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10883" h="4646566">
                <a:moveTo>
                  <a:pt x="1122162" y="2337455"/>
                </a:moveTo>
                <a:lnTo>
                  <a:pt x="2210883" y="2337455"/>
                </a:lnTo>
                <a:lnTo>
                  <a:pt x="1131137" y="4646566"/>
                </a:lnTo>
                <a:lnTo>
                  <a:pt x="1122162" y="4646566"/>
                </a:lnTo>
                <a:close/>
                <a:moveTo>
                  <a:pt x="0" y="2337455"/>
                </a:moveTo>
                <a:lnTo>
                  <a:pt x="1099876" y="2337455"/>
                </a:lnTo>
                <a:lnTo>
                  <a:pt x="1099876" y="4646566"/>
                </a:lnTo>
                <a:lnTo>
                  <a:pt x="1079745" y="4646566"/>
                </a:lnTo>
                <a:close/>
                <a:moveTo>
                  <a:pt x="1122162" y="0"/>
                </a:moveTo>
                <a:lnTo>
                  <a:pt x="1128798" y="0"/>
                </a:lnTo>
                <a:lnTo>
                  <a:pt x="2210139" y="2312525"/>
                </a:lnTo>
                <a:lnTo>
                  <a:pt x="1122162" y="2312525"/>
                </a:lnTo>
                <a:close/>
                <a:moveTo>
                  <a:pt x="1081342" y="0"/>
                </a:moveTo>
                <a:lnTo>
                  <a:pt x="1099876" y="0"/>
                </a:lnTo>
                <a:lnTo>
                  <a:pt x="1099876" y="2312525"/>
                </a:lnTo>
                <a:lnTo>
                  <a:pt x="2" y="2312525"/>
                </a:lnTo>
                <a:close/>
              </a:path>
            </a:pathLst>
          </a:cu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51279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anim calcmode="lin" valueType="num">
                                      <p:cBhvr>
                                        <p:cTn id="25" dur="500" fill="hold"/>
                                        <p:tgtEl>
                                          <p:spTgt spid="12"/>
                                        </p:tgtEl>
                                        <p:attrNameLst>
                                          <p:attrName>ppt_x</p:attrName>
                                        </p:attrNameLst>
                                      </p:cBhvr>
                                      <p:tavLst>
                                        <p:tav tm="0">
                                          <p:val>
                                            <p:fltVal val="0.5"/>
                                          </p:val>
                                        </p:tav>
                                        <p:tav tm="100000">
                                          <p:val>
                                            <p:strVal val="#ppt_x"/>
                                          </p:val>
                                        </p:tav>
                                      </p:tavLst>
                                    </p:anim>
                                    <p:anim calcmode="lin" valueType="num">
                                      <p:cBhvr>
                                        <p:cTn id="26" dur="500" fill="hold"/>
                                        <p:tgtEl>
                                          <p:spTgt spid="1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ppt_w</p:attrName>
                                        </p:attrNameLst>
                                      </p:cBhvr>
                                      <p:tavLst>
                                        <p:tav tm="0">
                                          <p:val>
                                            <p:fltVal val="0"/>
                                          </p:val>
                                        </p:tav>
                                        <p:tav tm="100000">
                                          <p:val>
                                            <p:strVal val="#ppt_w"/>
                                          </p:val>
                                        </p:tav>
                                      </p:tavLst>
                                    </p:anim>
                                    <p:anim calcmode="lin" valueType="num">
                                      <p:cBhvr>
                                        <p:cTn id="30" dur="500" fill="hold"/>
                                        <p:tgtEl>
                                          <p:spTgt spid="26"/>
                                        </p:tgtEl>
                                        <p:attrNameLst>
                                          <p:attrName>ppt_h</p:attrName>
                                        </p:attrNameLst>
                                      </p:cBhvr>
                                      <p:tavLst>
                                        <p:tav tm="0">
                                          <p:val>
                                            <p:fltVal val="0"/>
                                          </p:val>
                                        </p:tav>
                                        <p:tav tm="100000">
                                          <p:val>
                                            <p:strVal val="#ppt_h"/>
                                          </p:val>
                                        </p:tav>
                                      </p:tavLst>
                                    </p:anim>
                                    <p:animEffect transition="in" filter="fade">
                                      <p:cBhvr>
                                        <p:cTn id="31" dur="500"/>
                                        <p:tgtEl>
                                          <p:spTgt spid="26"/>
                                        </p:tgtEl>
                                      </p:cBhvr>
                                    </p:animEffect>
                                    <p:anim calcmode="lin" valueType="num">
                                      <p:cBhvr>
                                        <p:cTn id="32" dur="500" fill="hold"/>
                                        <p:tgtEl>
                                          <p:spTgt spid="26"/>
                                        </p:tgtEl>
                                        <p:attrNameLst>
                                          <p:attrName>ppt_x</p:attrName>
                                        </p:attrNameLst>
                                      </p:cBhvr>
                                      <p:tavLst>
                                        <p:tav tm="0">
                                          <p:val>
                                            <p:fltVal val="0.5"/>
                                          </p:val>
                                        </p:tav>
                                        <p:tav tm="100000">
                                          <p:val>
                                            <p:strVal val="#ppt_x"/>
                                          </p:val>
                                        </p:tav>
                                      </p:tavLst>
                                    </p:anim>
                                    <p:anim calcmode="lin" valueType="num">
                                      <p:cBhvr>
                                        <p:cTn id="33" dur="500" fill="hold"/>
                                        <p:tgtEl>
                                          <p:spTgt spid="26"/>
                                        </p:tgtEl>
                                        <p:attrNameLst>
                                          <p:attrName>ppt_y</p:attrName>
                                        </p:attrNameLst>
                                      </p:cBhvr>
                                      <p:tavLst>
                                        <p:tav tm="0">
                                          <p:val>
                                            <p:fltVal val="0.5"/>
                                          </p:val>
                                        </p:tav>
                                        <p:tav tm="100000">
                                          <p:val>
                                            <p:strVal val="#ppt_y"/>
                                          </p:val>
                                        </p:tav>
                                      </p:tavLst>
                                    </p:anim>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42"/>
                                        </p:tgtEl>
                                        <p:attrNameLst>
                                          <p:attrName>style.visibility</p:attrName>
                                        </p:attrNameLst>
                                      </p:cBhvr>
                                      <p:to>
                                        <p:strVal val="visible"/>
                                      </p:to>
                                    </p:set>
                                    <p:animEffect transition="in" filter="wipe(up)">
                                      <p:cBhvr>
                                        <p:cTn id="37" dur="500"/>
                                        <p:tgtEl>
                                          <p:spTgt spid="42"/>
                                        </p:tgtEl>
                                      </p:cBhvr>
                                    </p:animEffect>
                                  </p:childTnLst>
                                </p:cTn>
                              </p:par>
                            </p:childTnLst>
                          </p:cTn>
                        </p:par>
                        <p:par>
                          <p:cTn id="38" fill="hold">
                            <p:stCondLst>
                              <p:cond delay="2500"/>
                            </p:stCondLst>
                            <p:childTnLst>
                              <p:par>
                                <p:cTn id="39" presetID="2" presetClass="entr" presetSubtype="3"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0-#ppt_h/2"/>
                                          </p:val>
                                        </p:tav>
                                        <p:tav tm="100000">
                                          <p:val>
                                            <p:strVal val="#ppt_y"/>
                                          </p:val>
                                        </p:tav>
                                      </p:tavLst>
                                    </p:anim>
                                  </p:childTnLst>
                                </p:cTn>
                              </p:par>
                            </p:childTnLst>
                          </p:cTn>
                        </p:par>
                        <p:par>
                          <p:cTn id="43" fill="hold">
                            <p:stCondLst>
                              <p:cond delay="3000"/>
                            </p:stCondLst>
                            <p:childTnLst>
                              <p:par>
                                <p:cTn id="44" presetID="53" presetClass="entr" presetSubtype="528" fill="hold" grpId="0" nodeType="afterEffect">
                                  <p:stCondLst>
                                    <p:cond delay="0"/>
                                  </p:stCondLst>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ppt_w</p:attrName>
                                        </p:attrNameLst>
                                      </p:cBhvr>
                                      <p:tavLst>
                                        <p:tav tm="0">
                                          <p:val>
                                            <p:fltVal val="0"/>
                                          </p:val>
                                        </p:tav>
                                        <p:tav tm="100000">
                                          <p:val>
                                            <p:strVal val="#ppt_w"/>
                                          </p:val>
                                        </p:tav>
                                      </p:tavLst>
                                    </p:anim>
                                    <p:anim calcmode="lin" valueType="num">
                                      <p:cBhvr>
                                        <p:cTn id="47" dur="500" fill="hold"/>
                                        <p:tgtEl>
                                          <p:spTgt spid="23"/>
                                        </p:tgtEl>
                                        <p:attrNameLst>
                                          <p:attrName>ppt_h</p:attrName>
                                        </p:attrNameLst>
                                      </p:cBhvr>
                                      <p:tavLst>
                                        <p:tav tm="0">
                                          <p:val>
                                            <p:fltVal val="0"/>
                                          </p:val>
                                        </p:tav>
                                        <p:tav tm="100000">
                                          <p:val>
                                            <p:strVal val="#ppt_h"/>
                                          </p:val>
                                        </p:tav>
                                      </p:tavLst>
                                    </p:anim>
                                    <p:animEffect transition="in" filter="fade">
                                      <p:cBhvr>
                                        <p:cTn id="48" dur="500"/>
                                        <p:tgtEl>
                                          <p:spTgt spid="23"/>
                                        </p:tgtEl>
                                      </p:cBhvr>
                                    </p:animEffect>
                                    <p:anim calcmode="lin" valueType="num">
                                      <p:cBhvr>
                                        <p:cTn id="49" dur="500" fill="hold"/>
                                        <p:tgtEl>
                                          <p:spTgt spid="23"/>
                                        </p:tgtEl>
                                        <p:attrNameLst>
                                          <p:attrName>ppt_x</p:attrName>
                                        </p:attrNameLst>
                                      </p:cBhvr>
                                      <p:tavLst>
                                        <p:tav tm="0">
                                          <p:val>
                                            <p:fltVal val="0.5"/>
                                          </p:val>
                                        </p:tav>
                                        <p:tav tm="100000">
                                          <p:val>
                                            <p:strVal val="#ppt_x"/>
                                          </p:val>
                                        </p:tav>
                                      </p:tavLst>
                                    </p:anim>
                                    <p:anim calcmode="lin" valueType="num">
                                      <p:cBhvr>
                                        <p:cTn id="50" dur="500" fill="hold"/>
                                        <p:tgtEl>
                                          <p:spTgt spid="23"/>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 calcmode="lin" valueType="num">
                                      <p:cBhvr>
                                        <p:cTn id="53" dur="500" fill="hold"/>
                                        <p:tgtEl>
                                          <p:spTgt spid="37"/>
                                        </p:tgtEl>
                                        <p:attrNameLst>
                                          <p:attrName>ppt_w</p:attrName>
                                        </p:attrNameLst>
                                      </p:cBhvr>
                                      <p:tavLst>
                                        <p:tav tm="0">
                                          <p:val>
                                            <p:fltVal val="0"/>
                                          </p:val>
                                        </p:tav>
                                        <p:tav tm="100000">
                                          <p:val>
                                            <p:strVal val="#ppt_w"/>
                                          </p:val>
                                        </p:tav>
                                      </p:tavLst>
                                    </p:anim>
                                    <p:anim calcmode="lin" valueType="num">
                                      <p:cBhvr>
                                        <p:cTn id="54" dur="500" fill="hold"/>
                                        <p:tgtEl>
                                          <p:spTgt spid="37"/>
                                        </p:tgtEl>
                                        <p:attrNameLst>
                                          <p:attrName>ppt_h</p:attrName>
                                        </p:attrNameLst>
                                      </p:cBhvr>
                                      <p:tavLst>
                                        <p:tav tm="0">
                                          <p:val>
                                            <p:fltVal val="0"/>
                                          </p:val>
                                        </p:tav>
                                        <p:tav tm="100000">
                                          <p:val>
                                            <p:strVal val="#ppt_h"/>
                                          </p:val>
                                        </p:tav>
                                      </p:tavLst>
                                    </p:anim>
                                    <p:animEffect transition="in" filter="fade">
                                      <p:cBhvr>
                                        <p:cTn id="55" dur="500"/>
                                        <p:tgtEl>
                                          <p:spTgt spid="37"/>
                                        </p:tgtEl>
                                      </p:cBhvr>
                                    </p:animEffect>
                                    <p:anim calcmode="lin" valueType="num">
                                      <p:cBhvr>
                                        <p:cTn id="56" dur="500" fill="hold"/>
                                        <p:tgtEl>
                                          <p:spTgt spid="37"/>
                                        </p:tgtEl>
                                        <p:attrNameLst>
                                          <p:attrName>ppt_x</p:attrName>
                                        </p:attrNameLst>
                                      </p:cBhvr>
                                      <p:tavLst>
                                        <p:tav tm="0">
                                          <p:val>
                                            <p:fltVal val="0.5"/>
                                          </p:val>
                                        </p:tav>
                                        <p:tav tm="100000">
                                          <p:val>
                                            <p:strVal val="#ppt_x"/>
                                          </p:val>
                                        </p:tav>
                                      </p:tavLst>
                                    </p:anim>
                                    <p:anim calcmode="lin" valueType="num">
                                      <p:cBhvr>
                                        <p:cTn id="57" dur="500" fill="hold"/>
                                        <p:tgtEl>
                                          <p:spTgt spid="37"/>
                                        </p:tgtEl>
                                        <p:attrNameLst>
                                          <p:attrName>ppt_y</p:attrName>
                                        </p:attrNameLst>
                                      </p:cBhvr>
                                      <p:tavLst>
                                        <p:tav tm="0">
                                          <p:val>
                                            <p:fltVal val="0.5"/>
                                          </p:val>
                                        </p:tav>
                                        <p:tav tm="100000">
                                          <p:val>
                                            <p:strVal val="#ppt_y"/>
                                          </p:val>
                                        </p:tav>
                                      </p:tavLst>
                                    </p:anim>
                                  </p:childTnLst>
                                </p:cTn>
                              </p:par>
                            </p:childTnLst>
                          </p:cTn>
                        </p:par>
                        <p:par>
                          <p:cTn id="58" fill="hold">
                            <p:stCondLst>
                              <p:cond delay="3500"/>
                            </p:stCondLst>
                            <p:childTnLst>
                              <p:par>
                                <p:cTn id="59" presetID="22" presetClass="entr" presetSubtype="1" fill="hold" grpId="0"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wipe(up)">
                                      <p:cBhvr>
                                        <p:cTn id="61" dur="500"/>
                                        <p:tgtEl>
                                          <p:spTgt spid="43"/>
                                        </p:tgtEl>
                                      </p:cBhvr>
                                    </p:animEffect>
                                  </p:childTnLst>
                                </p:cTn>
                              </p:par>
                            </p:childTnLst>
                          </p:cTn>
                        </p:par>
                        <p:par>
                          <p:cTn id="62" fill="hold">
                            <p:stCondLst>
                              <p:cond delay="4000"/>
                            </p:stCondLst>
                            <p:childTnLst>
                              <p:par>
                                <p:cTn id="63" presetID="2" presetClass="entr" presetSubtype="12"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additive="base">
                                        <p:cTn id="65" dur="500" fill="hold"/>
                                        <p:tgtEl>
                                          <p:spTgt spid="21"/>
                                        </p:tgtEl>
                                        <p:attrNameLst>
                                          <p:attrName>ppt_x</p:attrName>
                                        </p:attrNameLst>
                                      </p:cBhvr>
                                      <p:tavLst>
                                        <p:tav tm="0">
                                          <p:val>
                                            <p:strVal val="0-#ppt_w/2"/>
                                          </p:val>
                                        </p:tav>
                                        <p:tav tm="100000">
                                          <p:val>
                                            <p:strVal val="#ppt_x"/>
                                          </p:val>
                                        </p:tav>
                                      </p:tavLst>
                                    </p:anim>
                                    <p:anim calcmode="lin" valueType="num">
                                      <p:cBhvr additive="base">
                                        <p:cTn id="66" dur="500" fill="hold"/>
                                        <p:tgtEl>
                                          <p:spTgt spid="21"/>
                                        </p:tgtEl>
                                        <p:attrNameLst>
                                          <p:attrName>ppt_y</p:attrName>
                                        </p:attrNameLst>
                                      </p:cBhvr>
                                      <p:tavLst>
                                        <p:tav tm="0">
                                          <p:val>
                                            <p:strVal val="1+#ppt_h/2"/>
                                          </p:val>
                                        </p:tav>
                                        <p:tav tm="100000">
                                          <p:val>
                                            <p:strVal val="#ppt_y"/>
                                          </p:val>
                                        </p:tav>
                                      </p:tavLst>
                                    </p:anim>
                                  </p:childTnLst>
                                </p:cTn>
                              </p:par>
                            </p:childTnLst>
                          </p:cTn>
                        </p:par>
                        <p:par>
                          <p:cTn id="67" fill="hold">
                            <p:stCondLst>
                              <p:cond delay="4500"/>
                            </p:stCondLst>
                            <p:childTnLst>
                              <p:par>
                                <p:cTn id="68" presetID="53" presetClass="entr" presetSubtype="528" fill="hold" grpId="0" nodeType="afterEffect">
                                  <p:stCondLst>
                                    <p:cond delay="0"/>
                                  </p:stCondLst>
                                  <p:childTnLst>
                                    <p:set>
                                      <p:cBhvr>
                                        <p:cTn id="69" dur="1" fill="hold">
                                          <p:stCondLst>
                                            <p:cond delay="0"/>
                                          </p:stCondLst>
                                        </p:cTn>
                                        <p:tgtEl>
                                          <p:spTgt spid="24"/>
                                        </p:tgtEl>
                                        <p:attrNameLst>
                                          <p:attrName>style.visibility</p:attrName>
                                        </p:attrNameLst>
                                      </p:cBhvr>
                                      <p:to>
                                        <p:strVal val="visible"/>
                                      </p:to>
                                    </p:set>
                                    <p:anim calcmode="lin" valueType="num">
                                      <p:cBhvr>
                                        <p:cTn id="70" dur="500" fill="hold"/>
                                        <p:tgtEl>
                                          <p:spTgt spid="24"/>
                                        </p:tgtEl>
                                        <p:attrNameLst>
                                          <p:attrName>ppt_w</p:attrName>
                                        </p:attrNameLst>
                                      </p:cBhvr>
                                      <p:tavLst>
                                        <p:tav tm="0">
                                          <p:val>
                                            <p:fltVal val="0"/>
                                          </p:val>
                                        </p:tav>
                                        <p:tav tm="100000">
                                          <p:val>
                                            <p:strVal val="#ppt_w"/>
                                          </p:val>
                                        </p:tav>
                                      </p:tavLst>
                                    </p:anim>
                                    <p:anim calcmode="lin" valueType="num">
                                      <p:cBhvr>
                                        <p:cTn id="71" dur="500" fill="hold"/>
                                        <p:tgtEl>
                                          <p:spTgt spid="24"/>
                                        </p:tgtEl>
                                        <p:attrNameLst>
                                          <p:attrName>ppt_h</p:attrName>
                                        </p:attrNameLst>
                                      </p:cBhvr>
                                      <p:tavLst>
                                        <p:tav tm="0">
                                          <p:val>
                                            <p:fltVal val="0"/>
                                          </p:val>
                                        </p:tav>
                                        <p:tav tm="100000">
                                          <p:val>
                                            <p:strVal val="#ppt_h"/>
                                          </p:val>
                                        </p:tav>
                                      </p:tavLst>
                                    </p:anim>
                                    <p:animEffect transition="in" filter="fade">
                                      <p:cBhvr>
                                        <p:cTn id="72" dur="500"/>
                                        <p:tgtEl>
                                          <p:spTgt spid="24"/>
                                        </p:tgtEl>
                                      </p:cBhvr>
                                    </p:animEffect>
                                    <p:anim calcmode="lin" valueType="num">
                                      <p:cBhvr>
                                        <p:cTn id="73" dur="500" fill="hold"/>
                                        <p:tgtEl>
                                          <p:spTgt spid="24"/>
                                        </p:tgtEl>
                                        <p:attrNameLst>
                                          <p:attrName>ppt_x</p:attrName>
                                        </p:attrNameLst>
                                      </p:cBhvr>
                                      <p:tavLst>
                                        <p:tav tm="0">
                                          <p:val>
                                            <p:fltVal val="0.5"/>
                                          </p:val>
                                        </p:tav>
                                        <p:tav tm="100000">
                                          <p:val>
                                            <p:strVal val="#ppt_x"/>
                                          </p:val>
                                        </p:tav>
                                      </p:tavLst>
                                    </p:anim>
                                    <p:anim calcmode="lin" valueType="num">
                                      <p:cBhvr>
                                        <p:cTn id="74" dur="500" fill="hold"/>
                                        <p:tgtEl>
                                          <p:spTgt spid="24"/>
                                        </p:tgtEl>
                                        <p:attrNameLst>
                                          <p:attrName>ppt_y</p:attrName>
                                        </p:attrNameLst>
                                      </p:cBhvr>
                                      <p:tavLst>
                                        <p:tav tm="0">
                                          <p:val>
                                            <p:fltVal val="0.5"/>
                                          </p:val>
                                        </p:tav>
                                        <p:tav tm="100000">
                                          <p:val>
                                            <p:strVal val="#ppt_y"/>
                                          </p:val>
                                        </p:tav>
                                      </p:tavLst>
                                    </p:anim>
                                  </p:childTnLst>
                                </p:cTn>
                              </p:par>
                              <p:par>
                                <p:cTn id="75" presetID="53" presetClass="entr" presetSubtype="528" fill="hold" nodeType="withEffect">
                                  <p:stCondLst>
                                    <p:cond delay="0"/>
                                  </p:stCondLst>
                                  <p:childTnLst>
                                    <p:set>
                                      <p:cBhvr>
                                        <p:cTn id="76" dur="1" fill="hold">
                                          <p:stCondLst>
                                            <p:cond delay="0"/>
                                          </p:stCondLst>
                                        </p:cTn>
                                        <p:tgtEl>
                                          <p:spTgt spid="28"/>
                                        </p:tgtEl>
                                        <p:attrNameLst>
                                          <p:attrName>style.visibility</p:attrName>
                                        </p:attrNameLst>
                                      </p:cBhvr>
                                      <p:to>
                                        <p:strVal val="visible"/>
                                      </p:to>
                                    </p:set>
                                    <p:anim calcmode="lin" valueType="num">
                                      <p:cBhvr>
                                        <p:cTn id="77" dur="500" fill="hold"/>
                                        <p:tgtEl>
                                          <p:spTgt spid="28"/>
                                        </p:tgtEl>
                                        <p:attrNameLst>
                                          <p:attrName>ppt_w</p:attrName>
                                        </p:attrNameLst>
                                      </p:cBhvr>
                                      <p:tavLst>
                                        <p:tav tm="0">
                                          <p:val>
                                            <p:fltVal val="0"/>
                                          </p:val>
                                        </p:tav>
                                        <p:tav tm="100000">
                                          <p:val>
                                            <p:strVal val="#ppt_w"/>
                                          </p:val>
                                        </p:tav>
                                      </p:tavLst>
                                    </p:anim>
                                    <p:anim calcmode="lin" valueType="num">
                                      <p:cBhvr>
                                        <p:cTn id="78" dur="500" fill="hold"/>
                                        <p:tgtEl>
                                          <p:spTgt spid="28"/>
                                        </p:tgtEl>
                                        <p:attrNameLst>
                                          <p:attrName>ppt_h</p:attrName>
                                        </p:attrNameLst>
                                      </p:cBhvr>
                                      <p:tavLst>
                                        <p:tav tm="0">
                                          <p:val>
                                            <p:fltVal val="0"/>
                                          </p:val>
                                        </p:tav>
                                        <p:tav tm="100000">
                                          <p:val>
                                            <p:strVal val="#ppt_h"/>
                                          </p:val>
                                        </p:tav>
                                      </p:tavLst>
                                    </p:anim>
                                    <p:animEffect transition="in" filter="fade">
                                      <p:cBhvr>
                                        <p:cTn id="79" dur="500"/>
                                        <p:tgtEl>
                                          <p:spTgt spid="28"/>
                                        </p:tgtEl>
                                      </p:cBhvr>
                                    </p:animEffect>
                                    <p:anim calcmode="lin" valueType="num">
                                      <p:cBhvr>
                                        <p:cTn id="80" dur="500" fill="hold"/>
                                        <p:tgtEl>
                                          <p:spTgt spid="28"/>
                                        </p:tgtEl>
                                        <p:attrNameLst>
                                          <p:attrName>ppt_x</p:attrName>
                                        </p:attrNameLst>
                                      </p:cBhvr>
                                      <p:tavLst>
                                        <p:tav tm="0">
                                          <p:val>
                                            <p:fltVal val="0.5"/>
                                          </p:val>
                                        </p:tav>
                                        <p:tav tm="100000">
                                          <p:val>
                                            <p:strVal val="#ppt_x"/>
                                          </p:val>
                                        </p:tav>
                                      </p:tavLst>
                                    </p:anim>
                                    <p:anim calcmode="lin" valueType="num">
                                      <p:cBhvr>
                                        <p:cTn id="81" dur="500" fill="hold"/>
                                        <p:tgtEl>
                                          <p:spTgt spid="28"/>
                                        </p:tgtEl>
                                        <p:attrNameLst>
                                          <p:attrName>ppt_y</p:attrName>
                                        </p:attrNameLst>
                                      </p:cBhvr>
                                      <p:tavLst>
                                        <p:tav tm="0">
                                          <p:val>
                                            <p:fltVal val="0.5"/>
                                          </p:val>
                                        </p:tav>
                                        <p:tav tm="100000">
                                          <p:val>
                                            <p:strVal val="#ppt_y"/>
                                          </p:val>
                                        </p:tav>
                                      </p:tavLst>
                                    </p:anim>
                                  </p:childTnLst>
                                </p:cTn>
                              </p:par>
                            </p:childTnLst>
                          </p:cTn>
                        </p:par>
                        <p:par>
                          <p:cTn id="82" fill="hold">
                            <p:stCondLst>
                              <p:cond delay="5000"/>
                            </p:stCondLst>
                            <p:childTnLst>
                              <p:par>
                                <p:cTn id="83" presetID="22" presetClass="entr" presetSubtype="1" fill="hold" grpId="0" nodeType="afterEffect">
                                  <p:stCondLst>
                                    <p:cond delay="0"/>
                                  </p:stCondLst>
                                  <p:childTnLst>
                                    <p:set>
                                      <p:cBhvr>
                                        <p:cTn id="84" dur="1" fill="hold">
                                          <p:stCondLst>
                                            <p:cond delay="0"/>
                                          </p:stCondLst>
                                        </p:cTn>
                                        <p:tgtEl>
                                          <p:spTgt spid="44"/>
                                        </p:tgtEl>
                                        <p:attrNameLst>
                                          <p:attrName>style.visibility</p:attrName>
                                        </p:attrNameLst>
                                      </p:cBhvr>
                                      <p:to>
                                        <p:strVal val="visible"/>
                                      </p:to>
                                    </p:set>
                                    <p:animEffect transition="in" filter="wipe(up)">
                                      <p:cBhvr>
                                        <p:cTn id="85" dur="500"/>
                                        <p:tgtEl>
                                          <p:spTgt spid="44"/>
                                        </p:tgtEl>
                                      </p:cBhvr>
                                    </p:animEffect>
                                  </p:childTnLst>
                                </p:cTn>
                              </p:par>
                            </p:childTnLst>
                          </p:cTn>
                        </p:par>
                        <p:par>
                          <p:cTn id="86" fill="hold">
                            <p:stCondLst>
                              <p:cond delay="5500"/>
                            </p:stCondLst>
                            <p:childTnLst>
                              <p:par>
                                <p:cTn id="87" presetID="2" presetClass="entr" presetSubtype="6" fill="hold"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additive="base">
                                        <p:cTn id="89" dur="500" fill="hold"/>
                                        <p:tgtEl>
                                          <p:spTgt spid="22"/>
                                        </p:tgtEl>
                                        <p:attrNameLst>
                                          <p:attrName>ppt_x</p:attrName>
                                        </p:attrNameLst>
                                      </p:cBhvr>
                                      <p:tavLst>
                                        <p:tav tm="0">
                                          <p:val>
                                            <p:strVal val="1+#ppt_w/2"/>
                                          </p:val>
                                        </p:tav>
                                        <p:tav tm="100000">
                                          <p:val>
                                            <p:strVal val="#ppt_x"/>
                                          </p:val>
                                        </p:tav>
                                      </p:tavLst>
                                    </p:anim>
                                    <p:anim calcmode="lin" valueType="num">
                                      <p:cBhvr additive="base">
                                        <p:cTn id="90" dur="500" fill="hold"/>
                                        <p:tgtEl>
                                          <p:spTgt spid="22"/>
                                        </p:tgtEl>
                                        <p:attrNameLst>
                                          <p:attrName>ppt_y</p:attrName>
                                        </p:attrNameLst>
                                      </p:cBhvr>
                                      <p:tavLst>
                                        <p:tav tm="0">
                                          <p:val>
                                            <p:strVal val="1+#ppt_h/2"/>
                                          </p:val>
                                        </p:tav>
                                        <p:tav tm="100000">
                                          <p:val>
                                            <p:strVal val="#ppt_y"/>
                                          </p:val>
                                        </p:tav>
                                      </p:tavLst>
                                    </p:anim>
                                  </p:childTnLst>
                                </p:cTn>
                              </p:par>
                            </p:childTnLst>
                          </p:cTn>
                        </p:par>
                        <p:par>
                          <p:cTn id="91" fill="hold">
                            <p:stCondLst>
                              <p:cond delay="6000"/>
                            </p:stCondLst>
                            <p:childTnLst>
                              <p:par>
                                <p:cTn id="92" presetID="53" presetClass="entr" presetSubtype="528" fill="hold" grpId="0" nodeType="afterEffect">
                                  <p:stCondLst>
                                    <p:cond delay="0"/>
                                  </p:stCondLst>
                                  <p:childTnLst>
                                    <p:set>
                                      <p:cBhvr>
                                        <p:cTn id="93" dur="1" fill="hold">
                                          <p:stCondLst>
                                            <p:cond delay="0"/>
                                          </p:stCondLst>
                                        </p:cTn>
                                        <p:tgtEl>
                                          <p:spTgt spid="25"/>
                                        </p:tgtEl>
                                        <p:attrNameLst>
                                          <p:attrName>style.visibility</p:attrName>
                                        </p:attrNameLst>
                                      </p:cBhvr>
                                      <p:to>
                                        <p:strVal val="visible"/>
                                      </p:to>
                                    </p:set>
                                    <p:anim calcmode="lin" valueType="num">
                                      <p:cBhvr>
                                        <p:cTn id="94" dur="500" fill="hold"/>
                                        <p:tgtEl>
                                          <p:spTgt spid="25"/>
                                        </p:tgtEl>
                                        <p:attrNameLst>
                                          <p:attrName>ppt_w</p:attrName>
                                        </p:attrNameLst>
                                      </p:cBhvr>
                                      <p:tavLst>
                                        <p:tav tm="0">
                                          <p:val>
                                            <p:fltVal val="0"/>
                                          </p:val>
                                        </p:tav>
                                        <p:tav tm="100000">
                                          <p:val>
                                            <p:strVal val="#ppt_w"/>
                                          </p:val>
                                        </p:tav>
                                      </p:tavLst>
                                    </p:anim>
                                    <p:anim calcmode="lin" valueType="num">
                                      <p:cBhvr>
                                        <p:cTn id="95" dur="500" fill="hold"/>
                                        <p:tgtEl>
                                          <p:spTgt spid="25"/>
                                        </p:tgtEl>
                                        <p:attrNameLst>
                                          <p:attrName>ppt_h</p:attrName>
                                        </p:attrNameLst>
                                      </p:cBhvr>
                                      <p:tavLst>
                                        <p:tav tm="0">
                                          <p:val>
                                            <p:fltVal val="0"/>
                                          </p:val>
                                        </p:tav>
                                        <p:tav tm="100000">
                                          <p:val>
                                            <p:strVal val="#ppt_h"/>
                                          </p:val>
                                        </p:tav>
                                      </p:tavLst>
                                    </p:anim>
                                    <p:animEffect transition="in" filter="fade">
                                      <p:cBhvr>
                                        <p:cTn id="96" dur="500"/>
                                        <p:tgtEl>
                                          <p:spTgt spid="25"/>
                                        </p:tgtEl>
                                      </p:cBhvr>
                                    </p:animEffect>
                                    <p:anim calcmode="lin" valueType="num">
                                      <p:cBhvr>
                                        <p:cTn id="97" dur="500" fill="hold"/>
                                        <p:tgtEl>
                                          <p:spTgt spid="25"/>
                                        </p:tgtEl>
                                        <p:attrNameLst>
                                          <p:attrName>ppt_x</p:attrName>
                                        </p:attrNameLst>
                                      </p:cBhvr>
                                      <p:tavLst>
                                        <p:tav tm="0">
                                          <p:val>
                                            <p:fltVal val="0.5"/>
                                          </p:val>
                                        </p:tav>
                                        <p:tav tm="100000">
                                          <p:val>
                                            <p:strVal val="#ppt_x"/>
                                          </p:val>
                                        </p:tav>
                                      </p:tavLst>
                                    </p:anim>
                                    <p:anim calcmode="lin" valueType="num">
                                      <p:cBhvr>
                                        <p:cTn id="98" dur="500" fill="hold"/>
                                        <p:tgtEl>
                                          <p:spTgt spid="25"/>
                                        </p:tgtEl>
                                        <p:attrNameLst>
                                          <p:attrName>ppt_y</p:attrName>
                                        </p:attrNameLst>
                                      </p:cBhvr>
                                      <p:tavLst>
                                        <p:tav tm="0">
                                          <p:val>
                                            <p:fltVal val="0.5"/>
                                          </p:val>
                                        </p:tav>
                                        <p:tav tm="100000">
                                          <p:val>
                                            <p:strVal val="#ppt_y"/>
                                          </p:val>
                                        </p:tav>
                                      </p:tavLst>
                                    </p:anim>
                                  </p:childTnLst>
                                </p:cTn>
                              </p:par>
                              <p:par>
                                <p:cTn id="99" presetID="53" presetClass="entr" presetSubtype="528" fill="hold" grpId="0" nodeType="withEffect">
                                  <p:stCondLst>
                                    <p:cond delay="0"/>
                                  </p:stCondLst>
                                  <p:childTnLst>
                                    <p:set>
                                      <p:cBhvr>
                                        <p:cTn id="100" dur="1" fill="hold">
                                          <p:stCondLst>
                                            <p:cond delay="0"/>
                                          </p:stCondLst>
                                        </p:cTn>
                                        <p:tgtEl>
                                          <p:spTgt spid="27"/>
                                        </p:tgtEl>
                                        <p:attrNameLst>
                                          <p:attrName>style.visibility</p:attrName>
                                        </p:attrNameLst>
                                      </p:cBhvr>
                                      <p:to>
                                        <p:strVal val="visible"/>
                                      </p:to>
                                    </p:set>
                                    <p:anim calcmode="lin" valueType="num">
                                      <p:cBhvr>
                                        <p:cTn id="101" dur="500" fill="hold"/>
                                        <p:tgtEl>
                                          <p:spTgt spid="27"/>
                                        </p:tgtEl>
                                        <p:attrNameLst>
                                          <p:attrName>ppt_w</p:attrName>
                                        </p:attrNameLst>
                                      </p:cBhvr>
                                      <p:tavLst>
                                        <p:tav tm="0">
                                          <p:val>
                                            <p:fltVal val="0"/>
                                          </p:val>
                                        </p:tav>
                                        <p:tav tm="100000">
                                          <p:val>
                                            <p:strVal val="#ppt_w"/>
                                          </p:val>
                                        </p:tav>
                                      </p:tavLst>
                                    </p:anim>
                                    <p:anim calcmode="lin" valueType="num">
                                      <p:cBhvr>
                                        <p:cTn id="102" dur="500" fill="hold"/>
                                        <p:tgtEl>
                                          <p:spTgt spid="27"/>
                                        </p:tgtEl>
                                        <p:attrNameLst>
                                          <p:attrName>ppt_h</p:attrName>
                                        </p:attrNameLst>
                                      </p:cBhvr>
                                      <p:tavLst>
                                        <p:tav tm="0">
                                          <p:val>
                                            <p:fltVal val="0"/>
                                          </p:val>
                                        </p:tav>
                                        <p:tav tm="100000">
                                          <p:val>
                                            <p:strVal val="#ppt_h"/>
                                          </p:val>
                                        </p:tav>
                                      </p:tavLst>
                                    </p:anim>
                                    <p:animEffect transition="in" filter="fade">
                                      <p:cBhvr>
                                        <p:cTn id="103" dur="500"/>
                                        <p:tgtEl>
                                          <p:spTgt spid="27"/>
                                        </p:tgtEl>
                                      </p:cBhvr>
                                    </p:animEffect>
                                    <p:anim calcmode="lin" valueType="num">
                                      <p:cBhvr>
                                        <p:cTn id="104" dur="500" fill="hold"/>
                                        <p:tgtEl>
                                          <p:spTgt spid="27"/>
                                        </p:tgtEl>
                                        <p:attrNameLst>
                                          <p:attrName>ppt_x</p:attrName>
                                        </p:attrNameLst>
                                      </p:cBhvr>
                                      <p:tavLst>
                                        <p:tav tm="0">
                                          <p:val>
                                            <p:fltVal val="0.5"/>
                                          </p:val>
                                        </p:tav>
                                        <p:tav tm="100000">
                                          <p:val>
                                            <p:strVal val="#ppt_x"/>
                                          </p:val>
                                        </p:tav>
                                      </p:tavLst>
                                    </p:anim>
                                    <p:anim calcmode="lin" valueType="num">
                                      <p:cBhvr>
                                        <p:cTn id="105" dur="500" fill="hold"/>
                                        <p:tgtEl>
                                          <p:spTgt spid="27"/>
                                        </p:tgtEl>
                                        <p:attrNameLst>
                                          <p:attrName>ppt_y</p:attrName>
                                        </p:attrNameLst>
                                      </p:cBhvr>
                                      <p:tavLst>
                                        <p:tav tm="0">
                                          <p:val>
                                            <p:fltVal val="0.5"/>
                                          </p:val>
                                        </p:tav>
                                        <p:tav tm="100000">
                                          <p:val>
                                            <p:strVal val="#ppt_y"/>
                                          </p:val>
                                        </p:tav>
                                      </p:tavLst>
                                    </p:anim>
                                  </p:childTnLst>
                                </p:cTn>
                              </p:par>
                            </p:childTnLst>
                          </p:cTn>
                        </p:par>
                        <p:par>
                          <p:cTn id="106" fill="hold">
                            <p:stCondLst>
                              <p:cond delay="6500"/>
                            </p:stCondLst>
                            <p:childTnLst>
                              <p:par>
                                <p:cTn id="107" presetID="22" presetClass="entr" presetSubtype="1"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up)">
                                      <p:cBhvr>
                                        <p:cTn id="10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3" grpId="0" animBg="1"/>
      <p:bldP spid="24" grpId="0" animBg="1"/>
      <p:bldP spid="25" grpId="0" animBg="1"/>
      <p:bldP spid="26" grpId="0" animBg="1"/>
      <p:bldP spid="27" grpId="0" animBg="1"/>
      <p:bldP spid="42" grpId="0"/>
      <p:bldP spid="43" grpId="0"/>
      <p:bldP spid="44" grpId="0"/>
      <p:bldP spid="45" grpId="0"/>
      <p:bldP spid="46" grpId="0"/>
      <p:bldP spid="5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967B9"/>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6B8E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239BD3"/>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157EBF"/>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56630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1537978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44D7F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44D7F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36B8E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239B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157E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967B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0050A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70053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1745</TotalTime>
  <Words>5034</Words>
  <Application>Microsoft Office PowerPoint</Application>
  <PresentationFormat>Widescreen</PresentationFormat>
  <Paragraphs>442</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ＭＳ Ｐゴシック</vt:lpstr>
      <vt:lpstr>Arial</vt:lpstr>
      <vt:lpstr>Calibri</vt:lpstr>
      <vt:lpstr>Calibri Light</vt:lpstr>
      <vt:lpstr>Candara</vt:lpstr>
      <vt:lpstr>Estrangelo Edessa</vt:lpstr>
      <vt:lpstr>Helvetica Light</vt:lpstr>
      <vt:lpstr>Lato</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564</cp:revision>
  <dcterms:created xsi:type="dcterms:W3CDTF">2016-09-28T22:08:47Z</dcterms:created>
  <dcterms:modified xsi:type="dcterms:W3CDTF">2016-11-18T00:18:24Z</dcterms:modified>
</cp:coreProperties>
</file>