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631443" y="4657888"/>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46460" y="4718011"/>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2019-01-24T16:53:34Z</dcterms:modified>
</cp:coreProperties>
</file>