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4909292" y="3595215"/>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1253" y="3766820"/>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2019-08-11T19:56:42Z</dcterms:modified>
</cp:coreProperties>
</file>