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a:t>
              </a:r>
              <a:r>
                <a:rPr lang="en-US" sz="1400" i="1" dirty="0" smtClean="0">
                  <a:latin typeface="+mj-lt"/>
                  <a:cs typeface="Estrangelo Edessa" panose="03080600000000000000" pitchFamily="66" charset="0"/>
                </a:rPr>
                <a:t>15</a:t>
              </a:r>
              <a:r>
                <a:rPr lang="en-US" sz="1400" i="1" dirty="0" smtClean="0">
                  <a:latin typeface="+mj-lt"/>
                  <a:cs typeface="Estrangelo Edessa" panose="03080600000000000000" pitchFamily="66" charset="0"/>
                </a:rPr>
                <a:t>, </a:t>
              </a:r>
              <a:r>
                <a:rPr lang="en-US" sz="1400" i="1" dirty="0" smtClean="0">
                  <a:latin typeface="+mj-lt"/>
                  <a:cs typeface="Estrangelo Edessa" panose="03080600000000000000" pitchFamily="66" charset="0"/>
                </a:rPr>
                <a:t>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16569</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5649</cp:revision>
  <dcterms:created xsi:type="dcterms:W3CDTF">2015-12-31T02:20:12Z</dcterms:created>
  <dcterms:modified xsi:type="dcterms:W3CDTF">2016-06-15T23:53:49Z</dcterms:modified>
</cp:coreProperties>
</file>