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595" r:id="rId2"/>
    <p:sldId id="606" r:id="rId3"/>
    <p:sldId id="607" r:id="rId4"/>
    <p:sldId id="608" r:id="rId5"/>
    <p:sldId id="609" r:id="rId6"/>
    <p:sldId id="605" r:id="rId7"/>
    <p:sldId id="598" r:id="rId8"/>
    <p:sldId id="599" r:id="rId9"/>
    <p:sldId id="604" r:id="rId10"/>
    <p:sldId id="603" r:id="rId11"/>
    <p:sldId id="600" r:id="rId12"/>
    <p:sldId id="601" r:id="rId13"/>
    <p:sldId id="602" r:id="rId14"/>
    <p:sldId id="588" r:id="rId15"/>
    <p:sldId id="592" r:id="rId16"/>
    <p:sldId id="589" r:id="rId17"/>
    <p:sldId id="594" r:id="rId18"/>
    <p:sldId id="593" r:id="rId19"/>
    <p:sldId id="591" r:id="rId20"/>
    <p:sldId id="587" r:id="rId21"/>
    <p:sldId id="546" r:id="rId22"/>
    <p:sldId id="590" r:id="rId23"/>
    <p:sldId id="580" r:id="rId24"/>
    <p:sldId id="581" r:id="rId25"/>
    <p:sldId id="579" r:id="rId26"/>
    <p:sldId id="584" r:id="rId27"/>
    <p:sldId id="582" r:id="rId28"/>
    <p:sldId id="585" r:id="rId29"/>
    <p:sldId id="583" r:id="rId30"/>
    <p:sldId id="586" r:id="rId31"/>
    <p:sldId id="570" r:id="rId32"/>
    <p:sldId id="571" r:id="rId33"/>
    <p:sldId id="572" r:id="rId34"/>
    <p:sldId id="573" r:id="rId35"/>
    <p:sldId id="574" r:id="rId36"/>
    <p:sldId id="575" r:id="rId37"/>
    <p:sldId id="576" r:id="rId38"/>
    <p:sldId id="577" r:id="rId39"/>
    <p:sldId id="578" r:id="rId40"/>
    <p:sldId id="566" r:id="rId41"/>
    <p:sldId id="563" r:id="rId42"/>
    <p:sldId id="562" r:id="rId43"/>
    <p:sldId id="446" r:id="rId44"/>
    <p:sldId id="548" r:id="rId45"/>
    <p:sldId id="338" r:id="rId46"/>
    <p:sldId id="297" r:id="rId47"/>
    <p:sldId id="274" r:id="rId48"/>
    <p:sldId id="317"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0F0"/>
    <a:srgbClr val="5E9DD6"/>
    <a:srgbClr val="FFC105"/>
    <a:srgbClr val="77B14F"/>
    <a:srgbClr val="FFC209"/>
    <a:srgbClr val="A8A8A8"/>
    <a:srgbClr val="EE833A"/>
    <a:srgbClr val="629FD7"/>
    <a:srgbClr val="ED7D31"/>
    <a:srgbClr val="A5A5A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59" d="100"/>
          <a:sy n="59" d="100"/>
        </p:scale>
        <p:origin x="102" y="107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8/21/2016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014694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199948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048690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545156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18</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8/21/2016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451" y="3708400"/>
            <a:ext cx="12207240" cy="3149600"/>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0" y="950557"/>
            <a:ext cx="12192000" cy="5569381"/>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727072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8/21/2016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8/21/2016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8/21/2016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8/21/2016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5" r:id="rId18"/>
    <p:sldLayoutId id="2147483716" r:id="rId19"/>
    <p:sldLayoutId id="2147483717" r:id="rId20"/>
    <p:sldLayoutId id="2147483718" r:id="rId21"/>
    <p:sldLayoutId id="2147483719" r:id="rId22"/>
    <p:sldLayoutId id="2147483720" r:id="rId23"/>
    <p:sldLayoutId id="2147483721"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jpg"/></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6.jpg"/></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6.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3.xml"/><Relationship Id="rId4" Type="http://schemas.openxmlformats.org/officeDocument/2006/relationships/image" Target="../media/image20.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1.jpg"/><Relationship Id="rId5" Type="http://schemas.openxmlformats.org/officeDocument/2006/relationships/image" Target="../media/image17.jpg"/><Relationship Id="rId4" Type="http://schemas.openxmlformats.org/officeDocument/2006/relationships/image" Target="../media/image18.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1.xml"/><Relationship Id="rId5" Type="http://schemas.openxmlformats.org/officeDocument/2006/relationships/image" Target="../media/image6.jpg"/><Relationship Id="rId4" Type="http://schemas.openxmlformats.org/officeDocument/2006/relationships/image" Target="../media/image7.jpg"/></Relationships>
</file>

<file path=ppt/slides/_rels/slide2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1.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2.jp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3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0.jpg"/><Relationship Id="rId4" Type="http://schemas.openxmlformats.org/officeDocument/2006/relationships/image" Target="../media/image28.jpg"/></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1.xml"/><Relationship Id="rId4" Type="http://schemas.openxmlformats.org/officeDocument/2006/relationships/image" Target="../media/image16.jpg"/></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2.xml"/><Relationship Id="rId6" Type="http://schemas.openxmlformats.org/officeDocument/2006/relationships/image" Target="../media/image20.jpg"/><Relationship Id="rId5" Type="http://schemas.openxmlformats.org/officeDocument/2006/relationships/image" Target="../media/image29.jpg"/><Relationship Id="rId4" Type="http://schemas.openxmlformats.org/officeDocument/2006/relationships/image" Target="../media/image28.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7.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40.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34.jpg"/><Relationship Id="rId4" Type="http://schemas.openxmlformats.org/officeDocument/2006/relationships/image" Target="../media/image33.jpg"/></Relationships>
</file>

<file path=ppt/slides/_rels/slide4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1.jpg"/><Relationship Id="rId5" Type="http://schemas.openxmlformats.org/officeDocument/2006/relationships/image" Target="../media/image6.jpg"/><Relationship Id="rId4" Type="http://schemas.openxmlformats.org/officeDocument/2006/relationships/image" Target="../media/image5.jpg"/></Relationships>
</file>

<file path=ppt/slides/_rels/slide42.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44.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g"/><Relationship Id="rId7"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0" y="940941"/>
            <a:ext cx="12204700" cy="1278388"/>
            <a:chOff x="-12700" y="5228207"/>
            <a:chExt cx="12204700"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accent6">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chemeClr val="accent6">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3827194" y="5307398"/>
              <a:ext cx="6799388" cy="1072752"/>
              <a:chOff x="7428400" y="5289211"/>
              <a:chExt cx="6799388" cy="1072752"/>
            </a:xfrm>
          </p:grpSpPr>
          <p:sp>
            <p:nvSpPr>
              <p:cNvPr id="24" name="TextBox 23"/>
              <p:cNvSpPr txBox="1"/>
              <p:nvPr/>
            </p:nvSpPr>
            <p:spPr>
              <a:xfrm>
                <a:off x="7428400" y="5289211"/>
                <a:ext cx="6799388" cy="769441"/>
              </a:xfrm>
              <a:prstGeom prst="rect">
                <a:avLst/>
              </a:prstGeom>
              <a:noFill/>
            </p:spPr>
            <p:txBody>
              <a:bodyPr wrap="square" rtlCol="0">
                <a:spAutoFit/>
              </a:bodyPr>
              <a:lstStyle/>
              <a:p>
                <a:pPr algn="ctr"/>
                <a:r>
                  <a:rPr lang="en-US" sz="4400" dirty="0">
                    <a:solidFill>
                      <a:schemeClr val="bg1">
                        <a:lumMod val="95000"/>
                      </a:schemeClr>
                    </a:solidFill>
                    <a:cs typeface="Estrangelo Edessa" panose="03080600000000000000" pitchFamily="66" charset="0"/>
                  </a:rPr>
                  <a:t>PRESENTATION TITLE</a:t>
                </a:r>
              </a:p>
            </p:txBody>
          </p:sp>
          <p:sp>
            <p:nvSpPr>
              <p:cNvPr id="25" name="TextBox 24"/>
              <p:cNvSpPr txBox="1"/>
              <p:nvPr/>
            </p:nvSpPr>
            <p:spPr>
              <a:xfrm>
                <a:off x="7880177" y="5828483"/>
                <a:ext cx="5895833" cy="533480"/>
              </a:xfrm>
              <a:prstGeom prst="rect">
                <a:avLst/>
              </a:prstGeom>
              <a:noFill/>
            </p:spPr>
            <p:txBody>
              <a:bodyPr wrap="square" rtlCol="0">
                <a:noAutofit/>
              </a:bodyPr>
              <a:lstStyle/>
              <a:p>
                <a:pPr algn="ctr"/>
                <a:r>
                  <a:rPr lang="en-US" sz="2800" dirty="0">
                    <a:solidFill>
                      <a:schemeClr val="bg1">
                        <a:lumMod val="95000"/>
                      </a:schemeClr>
                    </a:solidFill>
                    <a:latin typeface="+mj-lt"/>
                    <a:cs typeface="Estrangelo Edessa" panose="03080600000000000000" pitchFamily="66" charset="0"/>
                  </a:rPr>
                  <a:t>- Presentation Subtitle -</a:t>
                </a:r>
              </a:p>
            </p:txBody>
          </p:sp>
        </p:grpSp>
      </p:grpSp>
      <p:grpSp>
        <p:nvGrpSpPr>
          <p:cNvPr id="17" name="Group 16"/>
          <p:cNvGrpSpPr/>
          <p:nvPr/>
        </p:nvGrpSpPr>
        <p:grpSpPr>
          <a:xfrm>
            <a:off x="6118913" y="5968686"/>
            <a:ext cx="3941765" cy="640080"/>
            <a:chOff x="6118913" y="5968686"/>
            <a:chExt cx="3941765" cy="640080"/>
          </a:xfrm>
        </p:grpSpPr>
        <p:grpSp>
          <p:nvGrpSpPr>
            <p:cNvPr id="18" name="Group 17"/>
            <p:cNvGrpSpPr>
              <a:grpSpLocks noChangeAspect="1"/>
            </p:cNvGrpSpPr>
            <p:nvPr/>
          </p:nvGrpSpPr>
          <p:grpSpPr>
            <a:xfrm>
              <a:off x="6118913" y="6122272"/>
              <a:ext cx="3941765" cy="307777"/>
              <a:chOff x="6359857" y="5845568"/>
              <a:chExt cx="4504874" cy="351745"/>
            </a:xfrm>
          </p:grpSpPr>
          <p:sp>
            <p:nvSpPr>
              <p:cNvPr id="23" name="Rounded Rectangle 9"/>
              <p:cNvSpPr/>
              <p:nvPr/>
            </p:nvSpPr>
            <p:spPr>
              <a:xfrm>
                <a:off x="6359857" y="5881913"/>
                <a:ext cx="4504874" cy="307777"/>
              </a:xfrm>
              <a:prstGeom prst="rect">
                <a:avLst/>
              </a:prstGeom>
              <a:solidFill>
                <a:schemeClr val="accent6">
                  <a:lumMod val="75000"/>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August 20,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61" name="Group 60"/>
          <p:cNvGrpSpPr/>
          <p:nvPr/>
        </p:nvGrpSpPr>
        <p:grpSpPr>
          <a:xfrm>
            <a:off x="127357" y="-21594"/>
            <a:ext cx="2524868" cy="613385"/>
            <a:chOff x="127357" y="-6354"/>
            <a:chExt cx="2524868" cy="613385"/>
          </a:xfrm>
        </p:grpSpPr>
        <p:sp>
          <p:nvSpPr>
            <p:cNvPr id="62" name="Round Same Side Corner Rectangle 61"/>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6" name="TextBox 6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71" name="Group 70"/>
          <p:cNvGrpSpPr/>
          <p:nvPr/>
        </p:nvGrpSpPr>
        <p:grpSpPr>
          <a:xfrm>
            <a:off x="7418871" y="1168441"/>
            <a:ext cx="4673600" cy="1307574"/>
            <a:chOff x="863600" y="2381490"/>
            <a:chExt cx="4673600" cy="1308639"/>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90"/>
              <a:ext cx="3657600" cy="1308639"/>
              <a:chOff x="1879600" y="3087314"/>
              <a:chExt cx="4564985" cy="1098295"/>
            </a:xfrm>
          </p:grpSpPr>
          <p:sp>
            <p:nvSpPr>
              <p:cNvPr id="75"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8"/>
            <a:ext cx="4673600" cy="1307574"/>
            <a:chOff x="863600" y="2381490"/>
            <a:chExt cx="4673600" cy="1308639"/>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90"/>
              <a:ext cx="3657600" cy="1308639"/>
              <a:chOff x="1879600" y="3087314"/>
              <a:chExt cx="4564985" cy="1098295"/>
            </a:xfrm>
          </p:grpSpPr>
          <p:sp>
            <p:nvSpPr>
              <p:cNvPr id="80"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4"/>
            <a:ext cx="4673600" cy="1307574"/>
            <a:chOff x="863600" y="2381490"/>
            <a:chExt cx="4673600" cy="1308639"/>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90"/>
              <a:ext cx="3657600" cy="1308639"/>
              <a:chOff x="1879600" y="3087314"/>
              <a:chExt cx="4564985" cy="1098295"/>
            </a:xfrm>
          </p:grpSpPr>
          <p:sp>
            <p:nvSpPr>
              <p:cNvPr id="85"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5"/>
            <a:ext cx="4673600" cy="1307574"/>
            <a:chOff x="863600" y="2381490"/>
            <a:chExt cx="4673600" cy="1308639"/>
          </a:xfrm>
        </p:grpSpPr>
        <p:sp>
          <p:nvSpPr>
            <p:cNvPr id="88" name="Oval 87"/>
            <p:cNvSpPr/>
            <p:nvPr/>
          </p:nvSpPr>
          <p:spPr bwMode="auto">
            <a:xfrm>
              <a:off x="863600" y="2478524"/>
              <a:ext cx="931333" cy="931333"/>
            </a:xfrm>
            <a:prstGeom prst="ellipse">
              <a:avLst/>
            </a:prstGeom>
            <a:noFill/>
            <a:ln w="190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6">
                      <a:lumMod val="75000"/>
                    </a:schemeClr>
                  </a:solidFill>
                </a:rPr>
                <a:t>04</a:t>
              </a:r>
            </a:p>
          </p:txBody>
        </p:sp>
        <p:grpSp>
          <p:nvGrpSpPr>
            <p:cNvPr id="89" name="Group 88"/>
            <p:cNvGrpSpPr/>
            <p:nvPr/>
          </p:nvGrpSpPr>
          <p:grpSpPr>
            <a:xfrm>
              <a:off x="1879600" y="2381490"/>
              <a:ext cx="3657600" cy="1308639"/>
              <a:chOff x="1879600" y="3087314"/>
              <a:chExt cx="4564985" cy="1098295"/>
            </a:xfrm>
          </p:grpSpPr>
          <p:sp>
            <p:nvSpPr>
              <p:cNvPr id="90"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chemeClr val="accent6">
                  <a:lumMod val="75000"/>
                </a:schemeClr>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2462772" y="1730711"/>
            <a:ext cx="3724164" cy="3878342"/>
            <a:chOff x="2462772" y="1730711"/>
            <a:chExt cx="3724164" cy="3878342"/>
          </a:xfrm>
          <a:effectLst>
            <a:outerShdw blurRad="50800" dist="38100" dir="2700000" algn="tl" rotWithShape="0">
              <a:prstClr val="black">
                <a:alpha val="40000"/>
              </a:prstClr>
            </a:outerShdw>
          </a:effectLst>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a:effectLst>
            <a:outerShdw blurRad="50800" dist="38100" dir="2700000" algn="tl" rotWithShape="0">
              <a:prstClr val="black">
                <a:alpha val="40000"/>
              </a:prstClr>
            </a:outerShdw>
          </a:effectLst>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a:effectLst>
            <a:outerShdw blurRad="50800" dist="38100" dir="2700000" algn="tl" rotWithShape="0">
              <a:prstClr val="black">
                <a:alpha val="40000"/>
              </a:prstClr>
            </a:outerShdw>
          </a:effectLst>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a:effectLst>
            <a:outerShdw blurRad="50800" dist="38100" dir="2700000" algn="tl" rotWithShape="0">
              <a:prstClr val="black">
                <a:alpha val="40000"/>
              </a:prstClr>
            </a:outerShdw>
          </a:effectLst>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a:effectLst>
            <a:outerShdw blurRad="50800" dist="38100" dir="2700000" algn="tl" rotWithShape="0">
              <a:prstClr val="black">
                <a:alpha val="40000"/>
              </a:prstClr>
            </a:outerShdw>
          </a:effectLst>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a:effectLst>
            <a:outerShdw blurRad="50800" dist="38100" dir="8100000" algn="tr" rotWithShape="0">
              <a:prstClr val="black">
                <a:alpha val="40000"/>
              </a:prstClr>
            </a:outerShdw>
          </a:effectLst>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a:effectLst>
            <a:outerShdw blurRad="50800" dist="38100" dir="8100000" algn="tr" rotWithShape="0">
              <a:prstClr val="black">
                <a:alpha val="40000"/>
              </a:prstClr>
            </a:outerShdw>
          </a:effectLst>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a:effectLst>
            <a:outerShdw blurRad="50800" dist="38100" dir="8100000" algn="tr" rotWithShape="0">
              <a:prstClr val="black">
                <a:alpha val="40000"/>
              </a:prstClr>
            </a:outerShdw>
          </a:effectLst>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50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50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p:cNvGrpSpPr/>
          <p:nvPr/>
        </p:nvGrpSpPr>
        <p:grpSpPr>
          <a:xfrm>
            <a:off x="127357" y="-21594"/>
            <a:ext cx="2524868" cy="613385"/>
            <a:chOff x="127357" y="-6354"/>
            <a:chExt cx="2524868" cy="613385"/>
          </a:xfrm>
        </p:grpSpPr>
        <p:sp>
          <p:nvSpPr>
            <p:cNvPr id="61" name="Round Same Side Corner Rectangle 60"/>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2" name="TextBox 6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chemeClr val="accent6">
              <a:lumMod val="75000"/>
            </a:schemeClr>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6">
                    <a:lumMod val="75000"/>
                  </a:schemeClr>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chemeClr val="accent6">
                <a:lumMod val="75000"/>
              </a:schemeClr>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5" name="Group 34"/>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chemeClr val="accent6">
              <a:lumMod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1071213"/>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7" name="Group 176"/>
          <p:cNvGrpSpPr/>
          <p:nvPr/>
        </p:nvGrpSpPr>
        <p:grpSpPr>
          <a:xfrm>
            <a:off x="127357" y="-21594"/>
            <a:ext cx="2524868" cy="613385"/>
            <a:chOff x="127357" y="-6354"/>
            <a:chExt cx="2524868" cy="613385"/>
          </a:xfrm>
        </p:grpSpPr>
        <p:sp>
          <p:nvSpPr>
            <p:cNvPr id="178" name="Round Same Side Corner Rectangle 177"/>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9" name="TextBox 17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7" name="Group 24"/>
          <p:cNvGrpSpPr/>
          <p:nvPr/>
        </p:nvGrpSpPr>
        <p:grpSpPr>
          <a:xfrm>
            <a:off x="5420764" y="1188897"/>
            <a:ext cx="1350472" cy="203200"/>
            <a:chOff x="4168751" y="2495551"/>
            <a:chExt cx="1012854" cy="152400"/>
          </a:xfrm>
          <a:solidFill>
            <a:schemeClr val="bg2">
              <a:lumMod val="10000"/>
            </a:schemeClr>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chemeClr val="accent6">
                <a:lumMod val="75000"/>
              </a:schemeClr>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chemeClr val="accent6">
              <a:lumMod val="7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8451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chemeClr val="accent6">
              <a:lumMod val="75000"/>
            </a:schemeClr>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7" name="Group 96"/>
          <p:cNvGrpSpPr/>
          <p:nvPr/>
        </p:nvGrpSpPr>
        <p:grpSpPr>
          <a:xfrm>
            <a:off x="127357" y="-21594"/>
            <a:ext cx="2524868" cy="613385"/>
            <a:chOff x="127357" y="-6354"/>
            <a:chExt cx="2524868" cy="613385"/>
          </a:xfrm>
        </p:grpSpPr>
        <p:sp>
          <p:nvSpPr>
            <p:cNvPr id="98" name="Round Same Side Corner Rectangle 97"/>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9" name="TextBox 9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31" name="Group 130"/>
          <p:cNvGrpSpPr/>
          <p:nvPr/>
        </p:nvGrpSpPr>
        <p:grpSpPr>
          <a:xfrm>
            <a:off x="127357" y="-21594"/>
            <a:ext cx="2524868" cy="613385"/>
            <a:chOff x="127357" y="-6354"/>
            <a:chExt cx="2524868" cy="613385"/>
          </a:xfrm>
        </p:grpSpPr>
        <p:sp>
          <p:nvSpPr>
            <p:cNvPr id="132" name="Round Same Side Corner Rectangle 131"/>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3" name="TextBox 1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9" name="Group 48"/>
          <p:cNvGrpSpPr/>
          <p:nvPr/>
        </p:nvGrpSpPr>
        <p:grpSpPr>
          <a:xfrm>
            <a:off x="127357" y="-21594"/>
            <a:ext cx="2524868" cy="613385"/>
            <a:chOff x="127357" y="-6354"/>
            <a:chExt cx="2524868" cy="613385"/>
          </a:xfrm>
        </p:grpSpPr>
        <p:sp>
          <p:nvSpPr>
            <p:cNvPr id="50" name="Round Same Side Corner Rectangle 49"/>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a:effectLst>
            <a:outerShdw blurRad="50800" dist="38100" dir="16200000" rotWithShape="0">
              <a:prstClr val="black">
                <a:alpha val="40000"/>
              </a:prstClr>
            </a:outerShdw>
          </a:effectLst>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a:effectLst>
            <a:outerShdw blurRad="50800" dist="38100" dir="8100000" algn="tr" rotWithShape="0">
              <a:prstClr val="black">
                <a:alpha val="40000"/>
              </a:prstClr>
            </a:outerShdw>
          </a:effectLst>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a:effectLst>
            <a:outerShdw blurRad="50800" dist="38100" dir="5400000" algn="t" rotWithShape="0">
              <a:prstClr val="black">
                <a:alpha val="40000"/>
              </a:prstClr>
            </a:outerShdw>
          </a:effectLst>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a:effectLst>
            <a:outerShdw blurRad="50800" dist="38100" dir="2700000" algn="tl" rotWithShape="0">
              <a:prstClr val="black">
                <a:alpha val="40000"/>
              </a:prstClr>
            </a:outerShdw>
          </a:effectLst>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a:effectLst>
            <a:outerShdw blurRad="50800" dist="38100" dir="18900000" algn="bl" rotWithShape="0">
              <a:prstClr val="black">
                <a:alpha val="40000"/>
              </a:prstClr>
            </a:outerShdw>
          </a:effectLst>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a:effectLst>
            <a:outerShdw blurRad="50800" dist="38100" dir="13500000" algn="br" rotWithShape="0">
              <a:prstClr val="black">
                <a:alpha val="40000"/>
              </a:prstClr>
            </a:outerShdw>
          </a:effectLst>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a:effectLst>
            <a:outerShdw blurRad="50800" dist="38100" dir="2700000" algn="tl" rotWithShape="0">
              <a:prstClr val="black">
                <a:alpha val="40000"/>
              </a:prstClr>
            </a:outerShdw>
          </a:effectLst>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a:effectLst>
            <a:outerShdw blurRad="50800" dist="38100" dir="2700000" algn="tl" rotWithShape="0">
              <a:prstClr val="black">
                <a:alpha val="40000"/>
              </a:prstClr>
            </a:outerShdw>
          </a:effectLst>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a:effectLst>
            <a:outerShdw blurRad="50800" dist="38100" dir="2700000" algn="tl" rotWithShape="0">
              <a:prstClr val="black">
                <a:alpha val="40000"/>
              </a:prstClr>
            </a:outerShdw>
          </a:effectLst>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a:effectLst>
            <a:outerShdw blurRad="50800" dist="38100" dir="8100000" algn="tr" rotWithShape="0">
              <a:prstClr val="black">
                <a:alpha val="40000"/>
              </a:prstClr>
            </a:outerShdw>
          </a:effectLst>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a:effectLst>
            <a:outerShdw blurRad="50800" dist="38100" dir="8100000" algn="tr" rotWithShape="0">
              <a:prstClr val="black">
                <a:alpha val="40000"/>
              </a:prstClr>
            </a:outerShdw>
          </a:effectLst>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a:effectLst>
            <a:outerShdw blurRad="50800" dist="38100" dir="8100000" algn="tr" rotWithShape="0">
              <a:prstClr val="black">
                <a:alpha val="40000"/>
              </a:prstClr>
            </a:outerShdw>
          </a:effectLst>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grpSp>
        <p:nvGrpSpPr>
          <p:cNvPr id="99" name="Group 98"/>
          <p:cNvGrpSpPr/>
          <p:nvPr/>
        </p:nvGrpSpPr>
        <p:grpSpPr>
          <a:xfrm>
            <a:off x="127357" y="-21594"/>
            <a:ext cx="2524868" cy="613385"/>
            <a:chOff x="127357" y="-6354"/>
            <a:chExt cx="2524868" cy="613385"/>
          </a:xfrm>
        </p:grpSpPr>
        <p:sp>
          <p:nvSpPr>
            <p:cNvPr id="100" name="Round Same Side Corner Rectangle 99"/>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1" name="TextBox 10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a:effectLst>
            <a:outerShdw blurRad="50800" dist="38100" dir="2700000" algn="tl" rotWithShape="0">
              <a:prstClr val="black">
                <a:alpha val="40000"/>
              </a:prstClr>
            </a:outerShdw>
          </a:effectLst>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a:effectLst>
            <a:outerShdw blurRad="50800" dist="38100" dir="2700000" algn="tl" rotWithShape="0">
              <a:prstClr val="black">
                <a:alpha val="40000"/>
              </a:prstClr>
            </a:outerShdw>
          </a:effectLst>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a:effectLst>
            <a:outerShdw blurRad="50800" dist="38100" dir="2700000" algn="tl" rotWithShape="0">
              <a:prstClr val="black">
                <a:alpha val="40000"/>
              </a:prstClr>
            </a:outerShdw>
          </a:effectLst>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a:effectLst>
            <a:outerShdw blurRad="50800" dist="38100" dir="2700000" algn="tl" rotWithShape="0">
              <a:prstClr val="black">
                <a:alpha val="40000"/>
              </a:prstClr>
            </a:outerShdw>
          </a:effectLst>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68964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5" name="Oval 44"/>
          <p:cNvSpPr/>
          <p:nvPr/>
        </p:nvSpPr>
        <p:spPr bwMode="auto">
          <a:xfrm>
            <a:off x="2113077" y="1352178"/>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307887"/>
            <a:chOff x="1879600" y="3087314"/>
            <a:chExt cx="3098800" cy="1097664"/>
          </a:xfrm>
        </p:grpSpPr>
        <p:sp>
          <p:nvSpPr>
            <p:cNvPr id="4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307887"/>
            <a:chOff x="1879600" y="3087314"/>
            <a:chExt cx="3098800" cy="1097664"/>
          </a:xfrm>
        </p:grpSpPr>
        <p:sp>
          <p:nvSpPr>
            <p:cNvPr id="66"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307887"/>
            <a:chOff x="1879600" y="3087314"/>
            <a:chExt cx="3098800" cy="1097664"/>
          </a:xfrm>
        </p:grpSpPr>
        <p:sp>
          <p:nvSpPr>
            <p:cNvPr id="7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307887"/>
            <a:chOff x="1879600" y="3087314"/>
            <a:chExt cx="3098800" cy="1097664"/>
          </a:xfrm>
        </p:grpSpPr>
        <p:sp>
          <p:nvSpPr>
            <p:cNvPr id="7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307887"/>
            <a:chOff x="1879600" y="3087314"/>
            <a:chExt cx="3098800" cy="1097664"/>
          </a:xfrm>
        </p:grpSpPr>
        <p:sp>
          <p:nvSpPr>
            <p:cNvPr id="80"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a:effectLst>
            <a:outerShdw blurRad="50800" dist="38100" dir="2700000" algn="tl" rotWithShape="0">
              <a:prstClr val="black">
                <a:alpha val="40000"/>
              </a:prstClr>
            </a:outerShdw>
          </a:effectLst>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a:effectLst>
            <a:outerShdw blurRad="50800" dist="38100" dir="2700000" algn="tl" rotWithShape="0">
              <a:prstClr val="black">
                <a:alpha val="40000"/>
              </a:prstClr>
            </a:outerShdw>
          </a:effectLst>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a:effectLst>
            <a:outerShdw blurRad="50800" dist="38100" dir="2700000" algn="tl" rotWithShape="0">
              <a:prstClr val="black">
                <a:alpha val="40000"/>
              </a:prstClr>
            </a:outerShdw>
          </a:effectLst>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a:effectLst>
            <a:outerShdw blurRad="50800" dist="38100" dir="2700000" algn="tl" rotWithShape="0">
              <a:prstClr val="black">
                <a:alpha val="40000"/>
              </a:prstClr>
            </a:outerShdw>
          </a:effectLst>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a:effectLst>
            <a:outerShdw blurRad="50800" dist="38100" dir="2700000" algn="tl" rotWithShape="0">
              <a:prstClr val="black">
                <a:alpha val="40000"/>
              </a:prstClr>
            </a:outerShdw>
          </a:effectLst>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03" name="Group 102"/>
          <p:cNvGrpSpPr/>
          <p:nvPr/>
        </p:nvGrpSpPr>
        <p:grpSpPr>
          <a:xfrm>
            <a:off x="3680885" y="1092327"/>
            <a:ext cx="5029200" cy="1041582"/>
            <a:chOff x="1199156" y="1220012"/>
            <a:chExt cx="1808311" cy="781186"/>
          </a:xfrm>
        </p:grpSpPr>
        <p:sp>
          <p:nvSpPr>
            <p:cNvPr id="104" name="TextBox 103"/>
            <p:cNvSpPr txBox="1"/>
            <p:nvPr/>
          </p:nvSpPr>
          <p:spPr>
            <a:xfrm>
              <a:off x="1295283" y="144720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82" name="Group 81"/>
          <p:cNvGrpSpPr/>
          <p:nvPr/>
        </p:nvGrpSpPr>
        <p:grpSpPr>
          <a:xfrm>
            <a:off x="127357" y="-21594"/>
            <a:ext cx="2524868" cy="613385"/>
            <a:chOff x="127357" y="-6354"/>
            <a:chExt cx="2524868" cy="613385"/>
          </a:xfrm>
        </p:grpSpPr>
        <p:sp>
          <p:nvSpPr>
            <p:cNvPr id="83" name="Round Same Side Corner Rectangle 82"/>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4" name="TextBox 8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82" name="Group 81"/>
          <p:cNvGrpSpPr/>
          <p:nvPr/>
        </p:nvGrpSpPr>
        <p:grpSpPr>
          <a:xfrm>
            <a:off x="127357" y="-21594"/>
            <a:ext cx="2524868" cy="613385"/>
            <a:chOff x="127357" y="-6354"/>
            <a:chExt cx="2524868" cy="613385"/>
          </a:xfrm>
        </p:grpSpPr>
        <p:sp>
          <p:nvSpPr>
            <p:cNvPr id="83" name="Round Same Side Corner Rectangle 82"/>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4" name="TextBox 8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4" name="Group 73"/>
          <p:cNvGrpSpPr/>
          <p:nvPr/>
        </p:nvGrpSpPr>
        <p:grpSpPr>
          <a:xfrm>
            <a:off x="1186310" y="1530488"/>
            <a:ext cx="2166227" cy="790284"/>
            <a:chOff x="4203801" y="2965672"/>
            <a:chExt cx="3302359" cy="968928"/>
          </a:xfrm>
        </p:grpSpPr>
        <p:sp>
          <p:nvSpPr>
            <p:cNvPr id="75" name="TextBox 74"/>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65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5"/>
            <a:ext cx="2166227" cy="790284"/>
            <a:chOff x="4203801" y="2965672"/>
            <a:chExt cx="3302359" cy="968928"/>
          </a:xfrm>
        </p:grpSpPr>
        <p:sp>
          <p:nvSpPr>
            <p:cNvPr id="84" name="TextBox 83"/>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3"/>
            <a:ext cx="2166227" cy="790284"/>
            <a:chOff x="4203801" y="2965672"/>
            <a:chExt cx="3302359" cy="968928"/>
          </a:xfrm>
        </p:grpSpPr>
        <p:sp>
          <p:nvSpPr>
            <p:cNvPr id="87" name="TextBox 86"/>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3"/>
            <a:ext cx="2166227" cy="790284"/>
            <a:chOff x="4203801" y="2965672"/>
            <a:chExt cx="3302359" cy="968928"/>
          </a:xfrm>
        </p:grpSpPr>
        <p:sp>
          <p:nvSpPr>
            <p:cNvPr id="90" name="TextBox 89"/>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88"/>
            <a:ext cx="2166227" cy="790284"/>
            <a:chOff x="4203801" y="2965672"/>
            <a:chExt cx="3302359" cy="968928"/>
          </a:xfrm>
        </p:grpSpPr>
        <p:sp>
          <p:nvSpPr>
            <p:cNvPr id="93" name="TextBox 92"/>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65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88"/>
            <a:ext cx="2166227" cy="790284"/>
            <a:chOff x="4203801" y="2965672"/>
            <a:chExt cx="3302359" cy="968928"/>
          </a:xfrm>
        </p:grpSpPr>
        <p:sp>
          <p:nvSpPr>
            <p:cNvPr id="102" name="TextBox 101"/>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65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a:effectLst>
            <a:outerShdw blurRad="50800" dist="38100" dir="2700000" algn="tl" rotWithShape="0">
              <a:prstClr val="black">
                <a:alpha val="40000"/>
              </a:prstClr>
            </a:outerShdw>
          </a:effectLst>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a:effectLst>
            <a:outerShdw blurRad="50800" dist="38100" dir="2700000" algn="tl" rotWithShape="0">
              <a:prstClr val="black">
                <a:alpha val="40000"/>
              </a:prstClr>
            </a:outerShdw>
          </a:effectLst>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a:effectLst>
            <a:outerShdw blurRad="50800" dist="38100" dir="2700000" algn="tl" rotWithShape="0">
              <a:prstClr val="black">
                <a:alpha val="40000"/>
              </a:prstClr>
            </a:outerShdw>
          </a:effectLst>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a:effectLst>
            <a:outerShdw blurRad="50800" dist="38100" dir="2700000" algn="tl" rotWithShape="0">
              <a:prstClr val="black">
                <a:alpha val="40000"/>
              </a:prstClr>
            </a:outerShdw>
          </a:effectLst>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a:effectLst>
            <a:outerShdw blurRad="50800" dist="38100" dir="2700000" algn="tl" rotWithShape="0">
              <a:prstClr val="black">
                <a:alpha val="40000"/>
              </a:prstClr>
            </a:outerShdw>
          </a:effectLst>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a:effectLst>
            <a:outerShdw blurRad="50800" dist="38100" dir="2700000" algn="tl" rotWithShape="0">
              <a:prstClr val="black">
                <a:alpha val="40000"/>
              </a:prstClr>
            </a:outerShdw>
          </a:effectLst>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grpSp>
        <p:nvGrpSpPr>
          <p:cNvPr id="112" name="Group 111"/>
          <p:cNvGrpSpPr/>
          <p:nvPr/>
        </p:nvGrpSpPr>
        <p:grpSpPr>
          <a:xfrm>
            <a:off x="127357" y="-21594"/>
            <a:ext cx="2524868" cy="613385"/>
            <a:chOff x="127357" y="-6354"/>
            <a:chExt cx="2524868" cy="613385"/>
          </a:xfrm>
        </p:grpSpPr>
        <p:sp>
          <p:nvSpPr>
            <p:cNvPr id="113" name="Round Same Side Corner Rectangle 112"/>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4" name="TextBox 1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3275292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a:effectLst>
            <a:outerShdw blurRad="50800" dist="38100" dir="2700000" algn="tl" rotWithShape="0">
              <a:prstClr val="black">
                <a:alpha val="40000"/>
              </a:prstClr>
            </a:outerShdw>
          </a:effectLst>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a:effectLst>
            <a:outerShdw blurRad="50800" dist="38100" dir="2700000" algn="tl" rotWithShape="0">
              <a:prstClr val="black">
                <a:alpha val="40000"/>
              </a:prstClr>
            </a:outerShdw>
          </a:effectLst>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2" name="Group 11"/>
          <p:cNvGrpSpPr/>
          <p:nvPr/>
        </p:nvGrpSpPr>
        <p:grpSpPr>
          <a:xfrm>
            <a:off x="127357" y="-21594"/>
            <a:ext cx="2524868" cy="613385"/>
            <a:chOff x="127357" y="-6354"/>
            <a:chExt cx="2524868" cy="613385"/>
          </a:xfrm>
        </p:grpSpPr>
        <p:sp>
          <p:nvSpPr>
            <p:cNvPr id="17" name="Round Same Side Corner Rectangle 16"/>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 name="TextBox 1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00B0F0"/>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ED7D3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A5A5A5"/>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27357" y="-21594"/>
            <a:ext cx="2524868" cy="613385"/>
            <a:chOff x="127357" y="-6354"/>
            <a:chExt cx="2524868" cy="613385"/>
          </a:xfrm>
        </p:grpSpPr>
        <p:sp>
          <p:nvSpPr>
            <p:cNvPr id="49" name="Round Same Side Corner Rectangle 48"/>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0" name="TextBox 4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accent6">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lumMod val="85000"/>
            </a:schemeClr>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lumMod val="85000"/>
                  </a:schemeClr>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lumMod val="85000"/>
            </a:schemeClr>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grpSp>
        <p:nvGrpSpPr>
          <p:cNvPr id="63" name="Group 62"/>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0" name="TextBox 6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70" name="Group 69"/>
          <p:cNvGrpSpPr/>
          <p:nvPr/>
        </p:nvGrpSpPr>
        <p:grpSpPr>
          <a:xfrm>
            <a:off x="127357" y="-21594"/>
            <a:ext cx="2524868" cy="613385"/>
            <a:chOff x="127357" y="-6354"/>
            <a:chExt cx="2524868" cy="613385"/>
          </a:xfrm>
        </p:grpSpPr>
        <p:sp>
          <p:nvSpPr>
            <p:cNvPr id="71" name="Round Same Side Corner Rectangle 70"/>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2" name="TextBox 7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lumMod val="85000"/>
                    </a:schemeClr>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lumMod val="85000"/>
                    </a:schemeClr>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lumMod val="85000"/>
                    </a:schemeClr>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lumMod val="85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lumMod val="85000"/>
                    </a:schemeClr>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867928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451" y="950557"/>
            <a:ext cx="12207240" cy="5569381"/>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8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bg2">
                    <a:lumMod val="10000"/>
                  </a:schemeClr>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bg2">
                    <a:lumMod val="10000"/>
                  </a:schemeClr>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chemeClr val="bg2">
                    <a:lumMod val="10000"/>
                  </a:schemeClr>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8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bg2">
                    <a:lumMod val="10000"/>
                  </a:schemeClr>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bg2">
                    <a:lumMod val="10000"/>
                  </a:schemeClr>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chemeClr val="bg2">
                    <a:lumMod val="10000"/>
                  </a:schemeClr>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8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bg2">
                    <a:lumMod val="10000"/>
                  </a:schemeClr>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bg2">
                    <a:lumMod val="10000"/>
                  </a:schemeClr>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chemeClr val="bg2">
                    <a:lumMod val="10000"/>
                  </a:schemeClr>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8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bg2">
                    <a:lumMod val="10000"/>
                  </a:schemeClr>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bg2">
                    <a:lumMod val="10000"/>
                  </a:schemeClr>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chemeClr val="bg2">
                    <a:lumMod val="10000"/>
                  </a:schemeClr>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80" name="Group 279"/>
          <p:cNvGrpSpPr/>
          <p:nvPr/>
        </p:nvGrpSpPr>
        <p:grpSpPr>
          <a:xfrm>
            <a:off x="127357" y="-21594"/>
            <a:ext cx="2524868" cy="613385"/>
            <a:chOff x="127357" y="-6354"/>
            <a:chExt cx="2524868" cy="613385"/>
          </a:xfrm>
        </p:grpSpPr>
        <p:sp>
          <p:nvSpPr>
            <p:cNvPr id="281" name="Round Same Side Corner Rectangle 280"/>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2" name="TextBox 2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lumMod val="85000"/>
                  </a:schemeClr>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lumMod val="85000"/>
                  </a:schemeClr>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lumMod val="85000"/>
                  </a:schemeClr>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lumMod val="85000"/>
                  </a:schemeClr>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accent6">
                <a:lumMod val="75000"/>
              </a:schemeClr>
            </a:solidFill>
          </a:ln>
        </p:spPr>
      </p:pic>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15" name="Group 14"/>
          <p:cNvGrpSpPr/>
          <p:nvPr/>
        </p:nvGrpSpPr>
        <p:grpSpPr>
          <a:xfrm>
            <a:off x="127357" y="-21594"/>
            <a:ext cx="2524868" cy="613385"/>
            <a:chOff x="127357" y="-6354"/>
            <a:chExt cx="2524868" cy="613385"/>
          </a:xfrm>
        </p:grpSpPr>
        <p:sp>
          <p:nvSpPr>
            <p:cNvPr id="16" name="Round Same Side Corner Rectangle 15"/>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 name="TextBox 1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Works Cited</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1326113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87459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1388125" y="4733892"/>
            <a:ext cx="10815761"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1" y="2818994"/>
            <a:ext cx="10829581"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241581"/>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3" name="Rectangle 142"/>
          <p:cNvSpPr/>
          <p:nvPr/>
        </p:nvSpPr>
        <p:spPr>
          <a:xfrm>
            <a:off x="4160092" y="2208975"/>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4" name="Rectangle 143"/>
          <p:cNvSpPr/>
          <p:nvPr/>
        </p:nvSpPr>
        <p:spPr>
          <a:xfrm>
            <a:off x="236544" y="2204470"/>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5" name="Rectangle 144"/>
          <p:cNvSpPr/>
          <p:nvPr/>
        </p:nvSpPr>
        <p:spPr>
          <a:xfrm>
            <a:off x="5913293" y="5236785"/>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6" name="Rectangle 145"/>
          <p:cNvSpPr/>
          <p:nvPr/>
        </p:nvSpPr>
        <p:spPr>
          <a:xfrm>
            <a:off x="9620321" y="5239710"/>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7" name="Rectangle 146"/>
          <p:cNvSpPr/>
          <p:nvPr/>
        </p:nvSpPr>
        <p:spPr>
          <a:xfrm>
            <a:off x="7706710" y="2204470"/>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grpSp>
        <p:nvGrpSpPr>
          <p:cNvPr id="27" name="Group 26"/>
          <p:cNvGrpSpPr/>
          <p:nvPr/>
        </p:nvGrpSpPr>
        <p:grpSpPr>
          <a:xfrm>
            <a:off x="2861427" y="1029350"/>
            <a:ext cx="2141601" cy="1241356"/>
            <a:chOff x="2861427" y="995897"/>
            <a:chExt cx="2141601" cy="1241356"/>
          </a:xfrm>
        </p:grpSpPr>
        <p:sp>
          <p:nvSpPr>
            <p:cNvPr id="25" name="Rounded Rectangular Callout 24"/>
            <p:cNvSpPr/>
            <p:nvPr/>
          </p:nvSpPr>
          <p:spPr>
            <a:xfrm>
              <a:off x="2861427" y="995897"/>
              <a:ext cx="1906858" cy="1241356"/>
            </a:xfrm>
            <a:prstGeom prst="wedgeRoundRectCallou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8" name="Group 27"/>
          <p:cNvGrpSpPr/>
          <p:nvPr/>
        </p:nvGrpSpPr>
        <p:grpSpPr>
          <a:xfrm>
            <a:off x="6522411" y="1034191"/>
            <a:ext cx="2141601" cy="1241356"/>
            <a:chOff x="6522411" y="967285"/>
            <a:chExt cx="2141601" cy="1241356"/>
          </a:xfrm>
        </p:grpSpPr>
        <p:sp>
          <p:nvSpPr>
            <p:cNvPr id="154" name="Rounded Rectangular Callout 153"/>
            <p:cNvSpPr/>
            <p:nvPr/>
          </p:nvSpPr>
          <p:spPr>
            <a:xfrm>
              <a:off x="6522411" y="967285"/>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7168" name="Group 7167"/>
          <p:cNvGrpSpPr/>
          <p:nvPr/>
        </p:nvGrpSpPr>
        <p:grpSpPr>
          <a:xfrm>
            <a:off x="10245877" y="1035346"/>
            <a:ext cx="2122513" cy="1241356"/>
            <a:chOff x="10234726" y="979591"/>
            <a:chExt cx="2122513" cy="1241356"/>
          </a:xfrm>
        </p:grpSpPr>
        <p:sp>
          <p:nvSpPr>
            <p:cNvPr id="157" name="Rounded Rectangular Callout 156"/>
            <p:cNvSpPr/>
            <p:nvPr/>
          </p:nvSpPr>
          <p:spPr>
            <a:xfrm>
              <a:off x="10234726" y="979591"/>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6" name="Group 25"/>
          <p:cNvGrpSpPr/>
          <p:nvPr/>
        </p:nvGrpSpPr>
        <p:grpSpPr>
          <a:xfrm>
            <a:off x="72722" y="5496529"/>
            <a:ext cx="2125618" cy="1181226"/>
            <a:chOff x="72722" y="5496529"/>
            <a:chExt cx="2125618" cy="1181226"/>
          </a:xfrm>
        </p:grpSpPr>
        <p:sp>
          <p:nvSpPr>
            <p:cNvPr id="159" name="Rounded Rectangular Callout 158"/>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160" name="Group 159"/>
          <p:cNvGrpSpPr/>
          <p:nvPr/>
        </p:nvGrpSpPr>
        <p:grpSpPr>
          <a:xfrm>
            <a:off x="3936929" y="5535432"/>
            <a:ext cx="2125618" cy="1181226"/>
            <a:chOff x="72722" y="5496529"/>
            <a:chExt cx="2125618" cy="1181226"/>
          </a:xfrm>
        </p:grpSpPr>
        <p:sp>
          <p:nvSpPr>
            <p:cNvPr id="162" name="Rounded Rectangular Callout 161"/>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89" name="Group 88"/>
          <p:cNvGrpSpPr/>
          <p:nvPr/>
        </p:nvGrpSpPr>
        <p:grpSpPr>
          <a:xfrm>
            <a:off x="7522536" y="5533934"/>
            <a:ext cx="2125618" cy="1181226"/>
            <a:chOff x="72722" y="5496529"/>
            <a:chExt cx="2125618" cy="1181226"/>
          </a:xfrm>
        </p:grpSpPr>
        <p:sp>
          <p:nvSpPr>
            <p:cNvPr id="90" name="Rounded Rectangular Callout 89"/>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4C78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89"/>
                                        </p:tgtEl>
                                        <p:attrNameLst>
                                          <p:attrName>style.visibility</p:attrName>
                                        </p:attrNameLst>
                                      </p:cBhvr>
                                      <p:to>
                                        <p:strVal val="visible"/>
                                      </p:to>
                                    </p:set>
                                    <p:anim calcmode="lin" valueType="num">
                                      <p:cBhvr>
                                        <p:cTn id="74" dur="500" fill="hold"/>
                                        <p:tgtEl>
                                          <p:spTgt spid="89"/>
                                        </p:tgtEl>
                                        <p:attrNameLst>
                                          <p:attrName>ppt_w</p:attrName>
                                        </p:attrNameLst>
                                      </p:cBhvr>
                                      <p:tavLst>
                                        <p:tav tm="0">
                                          <p:val>
                                            <p:fltVal val="0"/>
                                          </p:val>
                                        </p:tav>
                                        <p:tav tm="100000">
                                          <p:val>
                                            <p:strVal val="#ppt_w"/>
                                          </p:val>
                                        </p:tav>
                                      </p:tavLst>
                                    </p:anim>
                                    <p:anim calcmode="lin" valueType="num">
                                      <p:cBhvr>
                                        <p:cTn id="75" dur="500" fill="hold"/>
                                        <p:tgtEl>
                                          <p:spTgt spid="89"/>
                                        </p:tgtEl>
                                        <p:attrNameLst>
                                          <p:attrName>ppt_h</p:attrName>
                                        </p:attrNameLst>
                                      </p:cBhvr>
                                      <p:tavLst>
                                        <p:tav tm="0">
                                          <p:val>
                                            <p:fltVal val="0"/>
                                          </p:val>
                                        </p:tav>
                                        <p:tav tm="100000">
                                          <p:val>
                                            <p:strVal val="#ppt_h"/>
                                          </p:val>
                                        </p:tav>
                                      </p:tavLst>
                                    </p:anim>
                                    <p:animEffect transition="in" filter="fade">
                                      <p:cBhvr>
                                        <p:cTn id="76" dur="500"/>
                                        <p:tgtEl>
                                          <p:spTgt spid="89"/>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a:effectLst>
            <a:outerShdw blurRad="50800" dist="38100" dir="2700000" algn="tl" rotWithShape="0">
              <a:prstClr val="black">
                <a:alpha val="40000"/>
              </a:prstClr>
            </a:outerShdw>
          </a:effectLst>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a:effectLst>
            <a:outerShdw blurRad="50800" dist="38100" dir="2700000" algn="tl" rotWithShape="0">
              <a:prstClr val="black">
                <a:alpha val="40000"/>
              </a:prstClr>
            </a:outerShdw>
          </a:effectLst>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a:effectLst>
            <a:outerShdw blurRad="50800" dist="38100" dir="2700000" algn="tl" rotWithShape="0">
              <a:prstClr val="black">
                <a:alpha val="40000"/>
              </a:prstClr>
            </a:outerShdw>
          </a:effectLst>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a:effectLst>
            <a:outerShdw blurRad="50800" dist="38100" dir="2700000" algn="tl" rotWithShape="0">
              <a:prstClr val="black">
                <a:alpha val="40000"/>
              </a:prstClr>
            </a:outerShdw>
          </a:effectLst>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FF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30259"/>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53" name="Group 52"/>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4" name="TextBox 6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18537</TotalTime>
  <Words>5808</Words>
  <Application>Microsoft Office PowerPoint</Application>
  <PresentationFormat>Widescreen</PresentationFormat>
  <Paragraphs>533</Paragraphs>
  <Slides>48</Slides>
  <Notes>11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48</vt:i4>
      </vt:variant>
    </vt:vector>
  </HeadingPairs>
  <TitlesOfParts>
    <vt:vector size="58" baseType="lpstr">
      <vt:lpstr>Arial</vt:lpstr>
      <vt:lpstr>Calibri</vt:lpstr>
      <vt:lpstr>Calibri Light</vt:lpstr>
      <vt:lpstr>Estrangelo Edessa</vt:lpstr>
      <vt:lpstr>FontAwesome</vt:lpstr>
      <vt:lpstr>Helvetica Light</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5818</cp:revision>
  <dcterms:created xsi:type="dcterms:W3CDTF">2015-12-31T02:20:12Z</dcterms:created>
  <dcterms:modified xsi:type="dcterms:W3CDTF">2016-08-21T22:12:33Z</dcterms:modified>
</cp:coreProperties>
</file>