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675238" y="359208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975356" y="383982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2019-01-29T18:34:15Z</dcterms:modified>
</cp:coreProperties>
</file>