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275" r:id="rId3"/>
    <p:sldId id="1497" r:id="rId4"/>
    <p:sldId id="1465" r:id="rId5"/>
    <p:sldId id="1498" r:id="rId6"/>
    <p:sldId id="1486" r:id="rId7"/>
    <p:sldId id="1462" r:id="rId8"/>
    <p:sldId id="1182" r:id="rId9"/>
    <p:sldId id="1499"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50" y="51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455834"/>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568020"/>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15, 2019</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1622</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388</cp:revision>
  <dcterms:created xsi:type="dcterms:W3CDTF">2016-09-28T22:08:47Z</dcterms:created>
  <dcterms:modified xsi:type="dcterms:W3CDTF">2018-12-21T19:34:41Z</dcterms:modified>
</cp:coreProperties>
</file>