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009512" y="4119147"/>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2018-11-18T20:45:11Z</dcterms:modified>
</cp:coreProperties>
</file>