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443" r:id="rId3"/>
    <p:sldId id="1181" r:id="rId4"/>
    <p:sldId id="1432" r:id="rId5"/>
    <p:sldId id="1291" r:id="rId6"/>
    <p:sldId id="1473" r:id="rId7"/>
    <p:sldId id="1584" r:id="rId8"/>
    <p:sldId id="1580" r:id="rId9"/>
    <p:sldId id="1275" r:id="rId10"/>
    <p:sldId id="1486" r:id="rId11"/>
    <p:sldId id="1188" r:id="rId12"/>
    <p:sldId id="1480" r:id="rId13"/>
    <p:sldId id="1477" r:id="rId14"/>
    <p:sldId id="460" r:id="rId15"/>
    <p:sldId id="1423" r:id="rId16"/>
    <p:sldId id="1445" r:id="rId17"/>
    <p:sldId id="1449" r:id="rId18"/>
    <p:sldId id="1441" r:id="rId19"/>
    <p:sldId id="1510" r:id="rId20"/>
    <p:sldId id="1578" r:id="rId21"/>
    <p:sldId id="1586" r:id="rId22"/>
    <p:sldId id="1585" r:id="rId23"/>
    <p:sldId id="1583" r:id="rId24"/>
    <p:sldId id="1587"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12, 2020</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1958</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Bernard MT Condensed</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479</cp:revision>
  <dcterms:created xsi:type="dcterms:W3CDTF">2016-09-28T22:08:47Z</dcterms:created>
  <dcterms:modified xsi:type="dcterms:W3CDTF">2019-09-19T16:20:36Z</dcterms:modified>
</cp:coreProperties>
</file>