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523" r:id="rId3"/>
    <p:sldId id="1812" r:id="rId4"/>
    <p:sldId id="1704" r:id="rId5"/>
    <p:sldId id="1766" r:id="rId6"/>
    <p:sldId id="1804" r:id="rId7"/>
    <p:sldId id="1707" r:id="rId8"/>
    <p:sldId id="1813" r:id="rId9"/>
    <p:sldId id="1557" r:id="rId10"/>
    <p:sldId id="1805"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84" d="100"/>
          <a:sy n="84" d="100"/>
        </p:scale>
        <p:origin x="126" y="528"/>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9/26/2019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9/26/2019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9/26/2019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9/26/2019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9/26/2019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9/26/2019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9/26/2019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powerpoint.sage-fox.com/" TargetMode="Externa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00.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69.jpg"/><Relationship Id="rId1" Type="http://schemas.openxmlformats.org/officeDocument/2006/relationships/slideLayout" Target="../slideLayouts/slideLayout1.xml"/><Relationship Id="rId4" Type="http://schemas.openxmlformats.org/officeDocument/2006/relationships/image" Target="../media/image95.jp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2" Type="http://schemas.openxmlformats.org/officeDocument/2006/relationships/hyperlink" Target="http://powerpoint.sage-fox.com/" TargetMode="External"/><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0.jpg"/><Relationship Id="rId1" Type="http://schemas.openxmlformats.org/officeDocument/2006/relationships/slideLayout" Target="../slideLayouts/slideLayout15.xml"/><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15.xml"/><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chart" Target="../charts/chart8.xml"/><Relationship Id="rId1" Type="http://schemas.openxmlformats.org/officeDocument/2006/relationships/slideLayout" Target="../slideLayouts/slideLayout15.xml"/><Relationship Id="rId4" Type="http://schemas.openxmlformats.org/officeDocument/2006/relationships/image" Target="../media/image28.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0.svg"/><Relationship Id="rId7" Type="http://schemas.openxmlformats.org/officeDocument/2006/relationships/image" Target="../media/image34.svg"/><Relationship Id="rId2" Type="http://schemas.openxmlformats.org/officeDocument/2006/relationships/image" Target="../media/image29.png"/><Relationship Id="rId1" Type="http://schemas.openxmlformats.org/officeDocument/2006/relationships/slideLayout" Target="../slideLayouts/slideLayout15.xml"/><Relationship Id="rId6" Type="http://schemas.openxmlformats.org/officeDocument/2006/relationships/image" Target="../media/image33.png"/><Relationship Id="rId5" Type="http://schemas.openxmlformats.org/officeDocument/2006/relationships/image" Target="../media/image32.svg"/><Relationship Id="rId4" Type="http://schemas.openxmlformats.org/officeDocument/2006/relationships/image" Target="../media/image31.png"/><Relationship Id="rId9" Type="http://schemas.openxmlformats.org/officeDocument/2006/relationships/image" Target="../media/image36.svg"/></Relationships>
</file>

<file path=ppt/slides/_rels/slide27.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37.png"/><Relationship Id="rId1" Type="http://schemas.openxmlformats.org/officeDocument/2006/relationships/slideLayout" Target="../slideLayouts/slideLayout19.xml"/><Relationship Id="rId5" Type="http://schemas.openxmlformats.org/officeDocument/2006/relationships/image" Target="../media/image40.jpg"/><Relationship Id="rId4" Type="http://schemas.openxmlformats.org/officeDocument/2006/relationships/image" Target="../media/image39.png"/></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png"/><Relationship Id="rId13" Type="http://schemas.openxmlformats.org/officeDocument/2006/relationships/image" Target="../media/image46.svg"/><Relationship Id="rId3" Type="http://schemas.openxmlformats.org/officeDocument/2006/relationships/image" Target="../media/image11.svg"/><Relationship Id="rId7" Type="http://schemas.openxmlformats.org/officeDocument/2006/relationships/image" Target="../media/image42.svg"/><Relationship Id="rId12" Type="http://schemas.openxmlformats.org/officeDocument/2006/relationships/image" Target="../media/image45.png"/><Relationship Id="rId2" Type="http://schemas.openxmlformats.org/officeDocument/2006/relationships/image" Target="../media/image10.png"/><Relationship Id="rId1" Type="http://schemas.openxmlformats.org/officeDocument/2006/relationships/slideLayout" Target="../slideLayouts/slideLayout15.xml"/><Relationship Id="rId6" Type="http://schemas.openxmlformats.org/officeDocument/2006/relationships/image" Target="../media/image41.png"/><Relationship Id="rId11" Type="http://schemas.openxmlformats.org/officeDocument/2006/relationships/image" Target="../media/image15.svg"/><Relationship Id="rId5" Type="http://schemas.openxmlformats.org/officeDocument/2006/relationships/image" Target="../media/image13.svg"/><Relationship Id="rId10" Type="http://schemas.openxmlformats.org/officeDocument/2006/relationships/image" Target="../media/image14.png"/><Relationship Id="rId4" Type="http://schemas.openxmlformats.org/officeDocument/2006/relationships/image" Target="../media/image12.png"/><Relationship Id="rId9" Type="http://schemas.openxmlformats.org/officeDocument/2006/relationships/image" Target="../media/image44.sv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png"/><Relationship Id="rId13" Type="http://schemas.openxmlformats.org/officeDocument/2006/relationships/image" Target="../media/image58.svg"/><Relationship Id="rId18" Type="http://schemas.openxmlformats.org/officeDocument/2006/relationships/image" Target="../media/image63.png"/><Relationship Id="rId3" Type="http://schemas.openxmlformats.org/officeDocument/2006/relationships/image" Target="../media/image48.svg"/><Relationship Id="rId7" Type="http://schemas.openxmlformats.org/officeDocument/2006/relationships/image" Target="../media/image52.svg"/><Relationship Id="rId12" Type="http://schemas.openxmlformats.org/officeDocument/2006/relationships/image" Target="../media/image57.png"/><Relationship Id="rId17" Type="http://schemas.openxmlformats.org/officeDocument/2006/relationships/image" Target="../media/image62.svg"/><Relationship Id="rId2" Type="http://schemas.openxmlformats.org/officeDocument/2006/relationships/image" Target="../media/image47.png"/><Relationship Id="rId16" Type="http://schemas.openxmlformats.org/officeDocument/2006/relationships/image" Target="../media/image61.png"/><Relationship Id="rId1" Type="http://schemas.openxmlformats.org/officeDocument/2006/relationships/slideLayout" Target="../slideLayouts/slideLayout15.xml"/><Relationship Id="rId6" Type="http://schemas.openxmlformats.org/officeDocument/2006/relationships/image" Target="../media/image51.png"/><Relationship Id="rId11" Type="http://schemas.openxmlformats.org/officeDocument/2006/relationships/image" Target="../media/image56.svg"/><Relationship Id="rId5" Type="http://schemas.openxmlformats.org/officeDocument/2006/relationships/image" Target="../media/image50.svg"/><Relationship Id="rId15" Type="http://schemas.openxmlformats.org/officeDocument/2006/relationships/image" Target="../media/image60.svg"/><Relationship Id="rId10" Type="http://schemas.openxmlformats.org/officeDocument/2006/relationships/image" Target="../media/image55.png"/><Relationship Id="rId19" Type="http://schemas.openxmlformats.org/officeDocument/2006/relationships/image" Target="../media/image64.svg"/><Relationship Id="rId4" Type="http://schemas.openxmlformats.org/officeDocument/2006/relationships/image" Target="../media/image49.png"/><Relationship Id="rId9" Type="http://schemas.openxmlformats.org/officeDocument/2006/relationships/image" Target="../media/image54.svg"/><Relationship Id="rId14" Type="http://schemas.openxmlformats.org/officeDocument/2006/relationships/image" Target="../media/image59.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image" Target="../media/image65.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image" Target="../media/image66.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chart" Target="../charts/chart11.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10.xml"/><Relationship Id="rId5" Type="http://schemas.openxmlformats.org/officeDocument/2006/relationships/chart" Target="../charts/chart9.xml"/><Relationship Id="rId4" Type="http://schemas.openxmlformats.org/officeDocument/2006/relationships/image" Target="../media/image68.svg"/></Relationships>
</file>

<file path=ppt/slides/_rels/slide46.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chart" Target="../charts/chart14.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3.xml"/><Relationship Id="rId5" Type="http://schemas.openxmlformats.org/officeDocument/2006/relationships/chart" Target="../charts/chart12.xml"/><Relationship Id="rId4" Type="http://schemas.openxmlformats.org/officeDocument/2006/relationships/image" Target="../media/image68.svg"/></Relationships>
</file>

<file path=ppt/slides/_rels/slide47.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8.xml"/><Relationship Id="rId5" Type="http://schemas.openxmlformats.org/officeDocument/2006/relationships/chart" Target="../charts/chart17.xml"/><Relationship Id="rId4" Type="http://schemas.openxmlformats.org/officeDocument/2006/relationships/chart" Target="../charts/chart16.xml"/></Relationships>
</file>

<file path=ppt/slides/_rels/slide48.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2.xml"/><Relationship Id="rId5" Type="http://schemas.openxmlformats.org/officeDocument/2006/relationships/chart" Target="../charts/chart21.xml"/><Relationship Id="rId4" Type="http://schemas.openxmlformats.org/officeDocument/2006/relationships/chart" Target="../charts/chart20.xml"/></Relationships>
</file>

<file path=ppt/slides/_rels/slide49.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chart" Target="../charts/chart25.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4.xml"/><Relationship Id="rId5" Type="http://schemas.openxmlformats.org/officeDocument/2006/relationships/chart" Target="../charts/chart23.xml"/><Relationship Id="rId4" Type="http://schemas.openxmlformats.org/officeDocument/2006/relationships/image" Target="../media/image68.svg"/></Relationships>
</file>

<file path=ppt/slides/_rels/slide5.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3.svg"/><Relationship Id="rId7" Type="http://schemas.openxmlformats.org/officeDocument/2006/relationships/image" Target="../media/image7.svg"/><Relationship Id="rId2" Type="http://schemas.openxmlformats.org/officeDocument/2006/relationships/image" Target="../media/image2.png"/><Relationship Id="rId1" Type="http://schemas.openxmlformats.org/officeDocument/2006/relationships/slideLayout" Target="../slideLayouts/slideLayout15.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 Id="rId9" Type="http://schemas.openxmlformats.org/officeDocument/2006/relationships/image" Target="../media/image9.svg"/></Relationships>
</file>

<file path=ppt/slides/_rels/slide50.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6.xml"/><Relationship Id="rId6" Type="http://schemas.openxmlformats.org/officeDocument/2006/relationships/chart" Target="../charts/chart28.xml"/><Relationship Id="rId5" Type="http://schemas.openxmlformats.org/officeDocument/2006/relationships/chart" Target="../charts/chart27.xml"/><Relationship Id="rId4" Type="http://schemas.openxmlformats.org/officeDocument/2006/relationships/chart" Target="../charts/chart26.xml"/></Relationships>
</file>

<file path=ppt/slides/_rels/slide51.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6.xml"/><Relationship Id="rId6" Type="http://schemas.openxmlformats.org/officeDocument/2006/relationships/chart" Target="../charts/chart31.xml"/><Relationship Id="rId5" Type="http://schemas.openxmlformats.org/officeDocument/2006/relationships/chart" Target="../charts/chart30.xml"/><Relationship Id="rId4" Type="http://schemas.openxmlformats.org/officeDocument/2006/relationships/chart" Target="../charts/chart29.xml"/></Relationships>
</file>

<file path=ppt/slides/_rels/slide52.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chart" Target="../charts/chart34.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3.xml"/><Relationship Id="rId5" Type="http://schemas.openxmlformats.org/officeDocument/2006/relationships/chart" Target="../charts/chart32.xml"/><Relationship Id="rId4" Type="http://schemas.openxmlformats.org/officeDocument/2006/relationships/image" Target="../media/image68.svg"/></Relationships>
</file>

<file path=ppt/slides/_rels/slide53.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6.xml"/><Relationship Id="rId6" Type="http://schemas.openxmlformats.org/officeDocument/2006/relationships/chart" Target="../charts/chart37.xml"/><Relationship Id="rId5" Type="http://schemas.openxmlformats.org/officeDocument/2006/relationships/chart" Target="../charts/chart36.xml"/><Relationship Id="rId4" Type="http://schemas.openxmlformats.org/officeDocument/2006/relationships/chart" Target="../charts/chart35.xml"/></Relationships>
</file>

<file path=ppt/slides/_rels/slide54.xml.rels><?xml version="1.0" encoding="UTF-8" standalone="yes"?>
<Relationships xmlns="http://schemas.openxmlformats.org/package/2006/relationships"><Relationship Id="rId3" Type="http://schemas.openxmlformats.org/officeDocument/2006/relationships/image" Target="../media/image67.png"/><Relationship Id="rId7" Type="http://schemas.openxmlformats.org/officeDocument/2006/relationships/chart" Target="../charts/chart40.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9.xml"/><Relationship Id="rId5" Type="http://schemas.openxmlformats.org/officeDocument/2006/relationships/chart" Target="../charts/chart38.xml"/><Relationship Id="rId4" Type="http://schemas.openxmlformats.org/officeDocument/2006/relationships/image" Target="../media/image68.sv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6.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5.xml"/><Relationship Id="rId5" Type="http://schemas.openxmlformats.org/officeDocument/2006/relationships/chart" Target="../charts/chart4.xml"/><Relationship Id="rId4" Type="http://schemas.openxmlformats.org/officeDocument/2006/relationships/chart" Target="../charts/chart3.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2" Type="http://schemas.openxmlformats.org/officeDocument/2006/relationships/image" Target="../media/image70.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image" Target="../media/image71.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72.jpg"/><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2" Type="http://schemas.openxmlformats.org/officeDocument/2006/relationships/image" Target="../media/image73.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chart" Target="../charts/chart5.xml"/><Relationship Id="rId1" Type="http://schemas.openxmlformats.org/officeDocument/2006/relationships/slideLayout" Target="../slideLayouts/slideLayout17.xml"/><Relationship Id="rId6" Type="http://schemas.openxmlformats.org/officeDocument/2006/relationships/image" Target="../media/image13.svg"/><Relationship Id="rId5" Type="http://schemas.openxmlformats.org/officeDocument/2006/relationships/image" Target="../media/image12.png"/><Relationship Id="rId10" Type="http://schemas.openxmlformats.org/officeDocument/2006/relationships/chart" Target="../charts/chart7.xml"/><Relationship Id="rId4" Type="http://schemas.openxmlformats.org/officeDocument/2006/relationships/image" Target="../media/image11.svg"/><Relationship Id="rId9" Type="http://schemas.openxmlformats.org/officeDocument/2006/relationships/chart" Target="../charts/chart6.xml"/></Relationships>
</file>

<file path=ppt/slides/_rels/slide70.xml.rels><?xml version="1.0" encoding="UTF-8" standalone="yes"?>
<Relationships xmlns="http://schemas.openxmlformats.org/package/2006/relationships"><Relationship Id="rId2" Type="http://schemas.openxmlformats.org/officeDocument/2006/relationships/image" Target="../media/image21.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2" Type="http://schemas.openxmlformats.org/officeDocument/2006/relationships/image" Target="../media/image74.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2" Type="http://schemas.openxmlformats.org/officeDocument/2006/relationships/image" Target="../media/image69.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2" Type="http://schemas.openxmlformats.org/officeDocument/2006/relationships/image" Target="../media/image75.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8.jpg"/><Relationship Id="rId1" Type="http://schemas.openxmlformats.org/officeDocument/2006/relationships/slideLayout" Target="../slideLayouts/slideLayout15.xml"/></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76.jpg"/><Relationship Id="rId1" Type="http://schemas.openxmlformats.org/officeDocument/2006/relationships/slideLayout" Target="../slideLayouts/slideLayout18.xml"/></Relationships>
</file>

<file path=ppt/slides/_rels/slide77.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image" Target="../media/image78.jpg"/><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16.jpg"/><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2" Type="http://schemas.openxmlformats.org/officeDocument/2006/relationships/image" Target="../media/image80.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15.xml"/><Relationship Id="rId4" Type="http://schemas.openxmlformats.org/officeDocument/2006/relationships/image" Target="../media/image18.jpg"/></Relationships>
</file>

<file path=ppt/slides/_rels/slide80.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image" Target="../media/image81.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82.jpg"/><Relationship Id="rId1" Type="http://schemas.openxmlformats.org/officeDocument/2006/relationships/slideLayout" Target="../slideLayouts/slideLayout15.xml"/></Relationships>
</file>

<file path=ppt/slides/_rels/slide82.xml.rels><?xml version="1.0" encoding="UTF-8" standalone="yes"?>
<Relationships xmlns="http://schemas.openxmlformats.org/package/2006/relationships"><Relationship Id="rId3" Type="http://schemas.openxmlformats.org/officeDocument/2006/relationships/image" Target="../media/image80.jpg"/><Relationship Id="rId2" Type="http://schemas.openxmlformats.org/officeDocument/2006/relationships/image" Target="../media/image16.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3.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85.jpg"/><Relationship Id="rId1" Type="http://schemas.openxmlformats.org/officeDocument/2006/relationships/slideLayout" Target="../slideLayouts/slideLayout15.xml"/><Relationship Id="rId4" Type="http://schemas.openxmlformats.org/officeDocument/2006/relationships/image" Target="../media/image16.jpg"/></Relationships>
</file>

<file path=ppt/slides/_rels/slide84.xml.rels><?xml version="1.0" encoding="UTF-8" standalone="yes"?>
<Relationships xmlns="http://schemas.openxmlformats.org/package/2006/relationships"><Relationship Id="rId3" Type="http://schemas.openxmlformats.org/officeDocument/2006/relationships/image" Target="../media/image85.jpg"/><Relationship Id="rId2" Type="http://schemas.openxmlformats.org/officeDocument/2006/relationships/image" Target="../media/image16.jpg"/><Relationship Id="rId1" Type="http://schemas.openxmlformats.org/officeDocument/2006/relationships/slideLayout" Target="../slideLayouts/slideLayout15.xml"/><Relationship Id="rId4" Type="http://schemas.openxmlformats.org/officeDocument/2006/relationships/image" Target="../media/image28.jpg"/></Relationships>
</file>

<file path=ppt/slides/_rels/slide8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86.png"/><Relationship Id="rId1" Type="http://schemas.openxmlformats.org/officeDocument/2006/relationships/slideLayout" Target="../slideLayouts/slideLayout15.xml"/><Relationship Id="rId5" Type="http://schemas.openxmlformats.org/officeDocument/2006/relationships/image" Target="../media/image8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87.png"/><Relationship Id="rId1" Type="http://schemas.openxmlformats.org/officeDocument/2006/relationships/slideLayout" Target="../slideLayouts/slideLayout1.xml"/><Relationship Id="rId5" Type="http://schemas.openxmlformats.org/officeDocument/2006/relationships/image" Target="../media/image86.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17.jpg"/><Relationship Id="rId1" Type="http://schemas.openxmlformats.org/officeDocument/2006/relationships/slideLayout" Target="../slideLayouts/slideLayout15.xml"/><Relationship Id="rId5" Type="http://schemas.openxmlformats.org/officeDocument/2006/relationships/image" Target="../media/image84.jpg"/><Relationship Id="rId4" Type="http://schemas.openxmlformats.org/officeDocument/2006/relationships/image" Target="../media/image28.jpg"/></Relationships>
</file>

<file path=ppt/slides/_rels/slide88.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88.jpg"/><Relationship Id="rId1" Type="http://schemas.openxmlformats.org/officeDocument/2006/relationships/slideLayout" Target="../slideLayouts/slideLayout1.xml"/><Relationship Id="rId5" Type="http://schemas.openxmlformats.org/officeDocument/2006/relationships/image" Target="../media/image38.jpg"/><Relationship Id="rId4" Type="http://schemas.openxmlformats.org/officeDocument/2006/relationships/image" Target="../media/image76.jpg"/></Relationships>
</file>

<file path=ppt/slides/_rels/slide89.xml.rels><?xml version="1.0" encoding="UTF-8" standalone="yes"?>
<Relationships xmlns="http://schemas.openxmlformats.org/package/2006/relationships"><Relationship Id="rId8" Type="http://schemas.openxmlformats.org/officeDocument/2006/relationships/image" Target="../media/image18.jpg"/><Relationship Id="rId13" Type="http://schemas.openxmlformats.org/officeDocument/2006/relationships/image" Target="../media/image41.png"/><Relationship Id="rId3" Type="http://schemas.openxmlformats.org/officeDocument/2006/relationships/image" Target="../media/image10.png"/><Relationship Id="rId7" Type="http://schemas.openxmlformats.org/officeDocument/2006/relationships/image" Target="../media/image28.jpg"/><Relationship Id="rId12" Type="http://schemas.openxmlformats.org/officeDocument/2006/relationships/image" Target="../media/image13.svg"/><Relationship Id="rId2" Type="http://schemas.openxmlformats.org/officeDocument/2006/relationships/image" Target="../media/image16.jpg"/><Relationship Id="rId16" Type="http://schemas.openxmlformats.org/officeDocument/2006/relationships/image" Target="../media/image44.svg"/><Relationship Id="rId1" Type="http://schemas.openxmlformats.org/officeDocument/2006/relationships/slideLayout" Target="../slideLayouts/slideLayout15.xml"/><Relationship Id="rId6" Type="http://schemas.openxmlformats.org/officeDocument/2006/relationships/image" Target="../media/image79.jpg"/><Relationship Id="rId11" Type="http://schemas.openxmlformats.org/officeDocument/2006/relationships/image" Target="../media/image12.png"/><Relationship Id="rId5" Type="http://schemas.openxmlformats.org/officeDocument/2006/relationships/image" Target="../media/image85.jpg"/><Relationship Id="rId15" Type="http://schemas.openxmlformats.org/officeDocument/2006/relationships/image" Target="../media/image43.png"/><Relationship Id="rId10" Type="http://schemas.openxmlformats.org/officeDocument/2006/relationships/image" Target="../media/image15.svg"/><Relationship Id="rId4" Type="http://schemas.openxmlformats.org/officeDocument/2006/relationships/image" Target="../media/image11.svg"/><Relationship Id="rId9" Type="http://schemas.openxmlformats.org/officeDocument/2006/relationships/image" Target="../media/image14.png"/><Relationship Id="rId14" Type="http://schemas.openxmlformats.org/officeDocument/2006/relationships/image" Target="../media/image42.sv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image" Target="../media/image16.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89.jpg"/><Relationship Id="rId4" Type="http://schemas.openxmlformats.org/officeDocument/2006/relationships/image" Target="../media/image85.jpg"/></Relationships>
</file>

<file path=ppt/slides/_rels/slide91.xml.rels><?xml version="1.0" encoding="UTF-8" standalone="yes"?>
<Relationships xmlns="http://schemas.openxmlformats.org/package/2006/relationships"><Relationship Id="rId3" Type="http://schemas.openxmlformats.org/officeDocument/2006/relationships/image" Target="../media/image90.jpg"/><Relationship Id="rId2" Type="http://schemas.openxmlformats.org/officeDocument/2006/relationships/image" Target="../media/image28.jpg"/><Relationship Id="rId1" Type="http://schemas.openxmlformats.org/officeDocument/2006/relationships/slideLayout" Target="../slideLayouts/slideLayout15.xml"/><Relationship Id="rId6" Type="http://schemas.openxmlformats.org/officeDocument/2006/relationships/image" Target="../media/image17.jpg"/><Relationship Id="rId5" Type="http://schemas.openxmlformats.org/officeDocument/2006/relationships/image" Target="../media/image18.jpg"/><Relationship Id="rId4" Type="http://schemas.openxmlformats.org/officeDocument/2006/relationships/image" Target="../media/image69.jpg"/></Relationships>
</file>

<file path=ppt/slides/_rels/slide92.xml.rels><?xml version="1.0" encoding="UTF-8" standalone="yes"?>
<Relationships xmlns="http://schemas.openxmlformats.org/package/2006/relationships"><Relationship Id="rId3" Type="http://schemas.openxmlformats.org/officeDocument/2006/relationships/image" Target="../media/image91.jpg"/><Relationship Id="rId2" Type="http://schemas.openxmlformats.org/officeDocument/2006/relationships/image" Target="../media/image74.jpg"/><Relationship Id="rId1" Type="http://schemas.openxmlformats.org/officeDocument/2006/relationships/slideLayout" Target="../slideLayouts/slideLayout15.xml"/><Relationship Id="rId6" Type="http://schemas.openxmlformats.org/officeDocument/2006/relationships/image" Target="../media/image83.jpg"/><Relationship Id="rId5" Type="http://schemas.openxmlformats.org/officeDocument/2006/relationships/image" Target="../media/image17.jpg"/><Relationship Id="rId4" Type="http://schemas.openxmlformats.org/officeDocument/2006/relationships/image" Target="../media/image69.jp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69.jpg"/><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7.xml.rels><?xml version="1.0" encoding="UTF-8" standalone="yes"?>
<Relationships xmlns="http://schemas.openxmlformats.org/package/2006/relationships"><Relationship Id="rId3" Type="http://schemas.openxmlformats.org/officeDocument/2006/relationships/image" Target="../media/image92.jpg"/><Relationship Id="rId2" Type="http://schemas.openxmlformats.org/officeDocument/2006/relationships/notesSlide" Target="../notesSlides/notesSlide10.xml"/><Relationship Id="rId1" Type="http://schemas.openxmlformats.org/officeDocument/2006/relationships/slideLayout" Target="../slideLayouts/slideLayout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93.jp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2"/>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24, 2020</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2"/>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2"/>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2"/>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2"/>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2"/>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2"/>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2"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3"/>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4"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5"/>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6"/>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6"/>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5"/>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5"/>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5"/>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2"/>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2">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2"/>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2"/>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2"/>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0"/>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2"/>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2"/>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2"/>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2"/>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2"/>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2"/>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2"/>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2"/>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2"/>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2"/>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3"/>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2"/>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2"/>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2"/>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2"/>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2"/>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2"/>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5"/>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2"/>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2"/>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2"/>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3">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2"/>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2009</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396</cp:revision>
  <dcterms:created xsi:type="dcterms:W3CDTF">2016-09-28T22:08:47Z</dcterms:created>
  <dcterms:modified xsi:type="dcterms:W3CDTF">2019-09-26T19:54:41Z</dcterms:modified>
</cp:coreProperties>
</file>