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owerpoint.sage-fox.com/" TargetMode="External"/><Relationship Id="rId1" Type="http://schemas.openxmlformats.org/officeDocument/2006/relationships/slideLayout" Target="../slideLayouts/slideLayout6.xml"/><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5.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4"/>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2"/>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2016-11-02T23:28:24Z</dcterms:modified>
</cp:coreProperties>
</file>