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14" y="4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2"/>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2"/>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2"/>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2"/>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2"/>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2"/>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2016-10-31T23:40:52Z</dcterms:modified>
</cp:coreProperties>
</file>