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FFD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FDF"/>
        </a:solid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4"/>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4"/>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2"/>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3"/>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4"/>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2"/>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2016-11-15T21:50:57Z</dcterms:modified>
</cp:coreProperties>
</file>