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6" y="58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2"/>
            <a:extLst>
              <a:ext uri="{FF2B5EF4-FFF2-40B4-BE49-F238E27FC236}">
                <a16:creationId xmlns:a16="http://schemas.microsoft.com/office/drawing/2014/main" id="{538561C0-80BB-4D6F-82D7-A2EFC2CEE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4"/>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5"/>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2"/>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2"/>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3"/>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2"/>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2"/>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2"/>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2"/>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2"/>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2019-01-08T22:40:42Z</dcterms:modified>
</cp:coreProperties>
</file>