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svg"/><Relationship Id="rId7" Type="http://schemas.openxmlformats.org/officeDocument/2006/relationships/image" Target="../media/image13.svg"/><Relationship Id="rId2" Type="http://schemas.openxmlformats.org/officeDocument/2006/relationships/image" Target="../media/image57.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62.svg"/><Relationship Id="rId5" Type="http://schemas.openxmlformats.org/officeDocument/2006/relationships/image" Target="../media/image15.svg"/><Relationship Id="rId10" Type="http://schemas.openxmlformats.org/officeDocument/2006/relationships/image" Target="../media/image61.png"/><Relationship Id="rId4" Type="http://schemas.openxmlformats.org/officeDocument/2006/relationships/image" Target="../media/image14.png"/><Relationship Id="rId9" Type="http://schemas.openxmlformats.org/officeDocument/2006/relationships/image" Target="../media/image60.sv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svg"/><Relationship Id="rId7" Type="http://schemas.openxmlformats.org/officeDocument/2006/relationships/image" Target="../media/image13.svg"/><Relationship Id="rId2" Type="http://schemas.openxmlformats.org/officeDocument/2006/relationships/image" Target="../media/image57.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62.svg"/><Relationship Id="rId5" Type="http://schemas.openxmlformats.org/officeDocument/2006/relationships/image" Target="../media/image15.svg"/><Relationship Id="rId10" Type="http://schemas.openxmlformats.org/officeDocument/2006/relationships/image" Target="../media/image61.png"/><Relationship Id="rId4" Type="http://schemas.openxmlformats.org/officeDocument/2006/relationships/image" Target="../media/image14.png"/><Relationship Id="rId9" Type="http://schemas.openxmlformats.org/officeDocument/2006/relationships/image" Target="../media/image6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64.svg"/><Relationship Id="rId3" Type="http://schemas.openxmlformats.org/officeDocument/2006/relationships/image" Target="../media/image15.svg"/><Relationship Id="rId7" Type="http://schemas.openxmlformats.org/officeDocument/2006/relationships/image" Target="../media/image60.svg"/><Relationship Id="rId12" Type="http://schemas.openxmlformats.org/officeDocument/2006/relationships/image" Target="../media/image63.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59.png"/><Relationship Id="rId11" Type="http://schemas.openxmlformats.org/officeDocument/2006/relationships/image" Target="../media/image58.svg"/><Relationship Id="rId5" Type="http://schemas.openxmlformats.org/officeDocument/2006/relationships/image" Target="../media/image13.svg"/><Relationship Id="rId10" Type="http://schemas.openxmlformats.org/officeDocument/2006/relationships/image" Target="../media/image57.png"/><Relationship Id="rId4" Type="http://schemas.openxmlformats.org/officeDocument/2006/relationships/image" Target="../media/image12.png"/><Relationship Id="rId9" Type="http://schemas.openxmlformats.org/officeDocument/2006/relationships/image" Target="../media/image23.sv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14.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9" Type="http://schemas.openxmlformats.org/officeDocument/2006/relationships/diagramQuickStyle" Target="../diagrams/quickStyle8.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38" Type="http://schemas.openxmlformats.org/officeDocument/2006/relationships/diagramLayout" Target="../diagrams/layout8.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41" Type="http://schemas.microsoft.com/office/2007/relationships/diagramDrawing" Target="../diagrams/drawing8.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37" Type="http://schemas.openxmlformats.org/officeDocument/2006/relationships/diagramData" Target="../diagrams/data8.xml"/><Relationship Id="rId40" Type="http://schemas.openxmlformats.org/officeDocument/2006/relationships/diagramColors" Target="../diagrams/colors8.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58.svg"/><Relationship Id="rId3" Type="http://schemas.openxmlformats.org/officeDocument/2006/relationships/image" Target="../media/image15.svg"/><Relationship Id="rId7" Type="http://schemas.openxmlformats.org/officeDocument/2006/relationships/image" Target="../media/image23.svg"/><Relationship Id="rId12" Type="http://schemas.openxmlformats.org/officeDocument/2006/relationships/image" Target="../media/image57.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60.svg"/><Relationship Id="rId5" Type="http://schemas.openxmlformats.org/officeDocument/2006/relationships/image" Target="../media/image13.svg"/><Relationship Id="rId10" Type="http://schemas.openxmlformats.org/officeDocument/2006/relationships/image" Target="../media/image59.png"/><Relationship Id="rId4" Type="http://schemas.openxmlformats.org/officeDocument/2006/relationships/image" Target="../media/image12.png"/><Relationship Id="rId9" Type="http://schemas.openxmlformats.org/officeDocument/2006/relationships/image" Target="../media/image62.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23.sv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14.xml"/><Relationship Id="rId5" Type="http://schemas.openxmlformats.org/officeDocument/2006/relationships/image" Target="../media/image79.sv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80.jp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80.jpg"/></Relationships>
</file>

<file path=ppt/slides/_rels/slide5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0.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7.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84.jpg"/><Relationship Id="rId4" Type="http://schemas.openxmlformats.org/officeDocument/2006/relationships/image" Target="../media/image2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21.svg"/><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2"/>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2"/>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2"/>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2"/>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3"/>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4"/>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5"/>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6"/>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2019-01-28T18:24:47Z</dcterms:modified>
</cp:coreProperties>
</file>