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47" d="100"/>
          <a:sy n="47" d="100"/>
        </p:scale>
        <p:origin x="54" y="13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hyperlink" Target="http://slides.sage-fox.com/"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6"/>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2"/>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2"/>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2"/>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2016-10-22T23:21:52Z</dcterms:modified>
</cp:coreProperties>
</file>