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295" r:id="rId3"/>
    <p:sldId id="1000" r:id="rId4"/>
    <p:sldId id="1774" r:id="rId5"/>
    <p:sldId id="1820" r:id="rId6"/>
    <p:sldId id="1712" r:id="rId7"/>
    <p:sldId id="1235" r:id="rId8"/>
    <p:sldId id="1827" r:id="rId9"/>
    <p:sldId id="1535" r:id="rId10"/>
    <p:sldId id="1828" r:id="rId11"/>
    <p:sldId id="1829" r:id="rId12"/>
    <p:sldId id="1164" r:id="rId13"/>
    <p:sldId id="1711" r:id="rId14"/>
    <p:sldId id="1752" r:id="rId15"/>
    <p:sldId id="1819" r:id="rId16"/>
    <p:sldId id="1812" r:id="rId17"/>
    <p:sldId id="1811" r:id="rId18"/>
    <p:sldId id="1485" r:id="rId19"/>
    <p:sldId id="1765" r:id="rId20"/>
    <p:sldId id="1801" r:id="rId21"/>
    <p:sldId id="1809" r:id="rId22"/>
    <p:sldId id="1793" r:id="rId23"/>
    <p:sldId id="1808" r:id="rId24"/>
    <p:sldId id="1795" r:id="rId25"/>
    <p:sldId id="1430"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4" d="100"/>
          <a:sy n="74" d="100"/>
        </p:scale>
        <p:origin x="78" y="72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2.svg"/><Relationship Id="rId7" Type="http://schemas.openxmlformats.org/officeDocument/2006/relationships/image" Target="../media/image30.sv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7.xml"/><Relationship Id="rId5" Type="http://schemas.openxmlformats.org/officeDocument/2006/relationships/image" Target="../media/image36.sv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18" Type="http://schemas.openxmlformats.org/officeDocument/2006/relationships/image" Target="../media/image53.pn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47.png"/><Relationship Id="rId17" Type="http://schemas.openxmlformats.org/officeDocument/2006/relationships/image" Target="../media/image52.svg"/><Relationship Id="rId2" Type="http://schemas.openxmlformats.org/officeDocument/2006/relationships/image" Target="../media/image37.png"/><Relationship Id="rId16"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50.svg"/><Relationship Id="rId10" Type="http://schemas.openxmlformats.org/officeDocument/2006/relationships/image" Target="../media/image45.png"/><Relationship Id="rId19" Type="http://schemas.openxmlformats.org/officeDocument/2006/relationships/image" Target="../media/image54.svg"/><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56.sv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30.sv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6.svg"/><Relationship Id="rId7" Type="http://schemas.openxmlformats.org/officeDocument/2006/relationships/image" Target="../media/image32.sv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56.sv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62.svg"/><Relationship Id="rId7" Type="http://schemas.openxmlformats.org/officeDocument/2006/relationships/image" Target="../media/image26.svg"/><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image" Target="../media/image64.svg"/><Relationship Id="rId5" Type="http://schemas.openxmlformats.org/officeDocument/2006/relationships/image" Target="../media/image28.svg"/><Relationship Id="rId10" Type="http://schemas.openxmlformats.org/officeDocument/2006/relationships/image" Target="../media/image63.png"/><Relationship Id="rId4" Type="http://schemas.openxmlformats.org/officeDocument/2006/relationships/image" Target="../media/image27.png"/><Relationship Id="rId9" Type="http://schemas.openxmlformats.org/officeDocument/2006/relationships/image" Target="../media/image56.svg"/></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2.svg"/><Relationship Id="rId7" Type="http://schemas.openxmlformats.org/officeDocument/2006/relationships/image" Target="../media/image26.svg"/><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6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30.svg"/><Relationship Id="rId3" Type="http://schemas.openxmlformats.org/officeDocument/2006/relationships/image" Target="../media/image56.svg"/><Relationship Id="rId7" Type="http://schemas.openxmlformats.org/officeDocument/2006/relationships/image" Target="../media/image32.svg"/><Relationship Id="rId12" Type="http://schemas.openxmlformats.org/officeDocument/2006/relationships/image" Target="../media/image29.png"/><Relationship Id="rId17" Type="http://schemas.openxmlformats.org/officeDocument/2006/relationships/image" Target="../media/image68.svg"/><Relationship Id="rId2" Type="http://schemas.openxmlformats.org/officeDocument/2006/relationships/image" Target="../media/image55.png"/><Relationship Id="rId16" Type="http://schemas.openxmlformats.org/officeDocument/2006/relationships/image" Target="../media/image67.png"/><Relationship Id="rId1" Type="http://schemas.openxmlformats.org/officeDocument/2006/relationships/slideLayout" Target="../slideLayouts/slideLayout13.xml"/><Relationship Id="rId6" Type="http://schemas.openxmlformats.org/officeDocument/2006/relationships/image" Target="../media/image31.png"/><Relationship Id="rId11" Type="http://schemas.openxmlformats.org/officeDocument/2006/relationships/image" Target="../media/image28.svg"/><Relationship Id="rId5" Type="http://schemas.openxmlformats.org/officeDocument/2006/relationships/image" Target="../media/image66.svg"/><Relationship Id="rId15" Type="http://schemas.openxmlformats.org/officeDocument/2006/relationships/image" Target="../media/image26.svg"/><Relationship Id="rId10" Type="http://schemas.openxmlformats.org/officeDocument/2006/relationships/image" Target="../media/image27.png"/><Relationship Id="rId4" Type="http://schemas.openxmlformats.org/officeDocument/2006/relationships/image" Target="../media/image65.png"/><Relationship Id="rId9" Type="http://schemas.openxmlformats.org/officeDocument/2006/relationships/image" Target="../media/image62.svg"/><Relationship Id="rId14" Type="http://schemas.openxmlformats.org/officeDocument/2006/relationships/image" Target="../media/image25.png"/></Relationships>
</file>

<file path=ppt/slides/_rels/slide3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svg"/><Relationship Id="rId7" Type="http://schemas.openxmlformats.org/officeDocument/2006/relationships/image" Target="../media/image74.svg"/><Relationship Id="rId2" Type="http://schemas.openxmlformats.org/officeDocument/2006/relationships/image" Target="../media/image69.png"/><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 Id="rId9" Type="http://schemas.openxmlformats.org/officeDocument/2006/relationships/image" Target="../media/image76.svg"/></Relationships>
</file>

<file path=ppt/slides/_rels/slide34.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svg"/><Relationship Id="rId7" Type="http://schemas.openxmlformats.org/officeDocument/2006/relationships/image" Target="../media/image82.svg"/><Relationship Id="rId2" Type="http://schemas.openxmlformats.org/officeDocument/2006/relationships/image" Target="../media/image77.png"/><Relationship Id="rId1" Type="http://schemas.openxmlformats.org/officeDocument/2006/relationships/slideLayout" Target="../slideLayouts/slideLayout13.xml"/><Relationship Id="rId6" Type="http://schemas.openxmlformats.org/officeDocument/2006/relationships/image" Target="../media/image81.png"/><Relationship Id="rId5" Type="http://schemas.openxmlformats.org/officeDocument/2006/relationships/image" Target="../media/image80.svg"/><Relationship Id="rId4" Type="http://schemas.openxmlformats.org/officeDocument/2006/relationships/image" Target="../media/image79.png"/><Relationship Id="rId9" Type="http://schemas.openxmlformats.org/officeDocument/2006/relationships/image" Target="../media/image84.svg"/></Relationships>
</file>

<file path=ppt/slides/_rels/slide35.xml.rels><?xml version="1.0" encoding="UTF-8" standalone="yes"?>
<Relationships xmlns="http://schemas.openxmlformats.org/package/2006/relationships"><Relationship Id="rId3" Type="http://schemas.openxmlformats.org/officeDocument/2006/relationships/image" Target="../media/image82.svg"/><Relationship Id="rId7" Type="http://schemas.openxmlformats.org/officeDocument/2006/relationships/image" Target="../media/image86.svg"/><Relationship Id="rId2" Type="http://schemas.openxmlformats.org/officeDocument/2006/relationships/image" Target="../media/image81.png"/><Relationship Id="rId1" Type="http://schemas.openxmlformats.org/officeDocument/2006/relationships/slideLayout" Target="../slideLayouts/slideLayout13.xml"/><Relationship Id="rId6" Type="http://schemas.openxmlformats.org/officeDocument/2006/relationships/image" Target="../media/image85.png"/><Relationship Id="rId5" Type="http://schemas.openxmlformats.org/officeDocument/2006/relationships/image" Target="../media/image80.svg"/><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8.svg"/><Relationship Id="rId7" Type="http://schemas.openxmlformats.org/officeDocument/2006/relationships/image" Target="../media/image90.svg"/><Relationship Id="rId2" Type="http://schemas.openxmlformats.org/officeDocument/2006/relationships/image" Target="../media/image77.png"/><Relationship Id="rId1" Type="http://schemas.openxmlformats.org/officeDocument/2006/relationships/slideLayout" Target="../slideLayouts/slideLayout13.xml"/><Relationship Id="rId6" Type="http://schemas.openxmlformats.org/officeDocument/2006/relationships/image" Target="../media/image89.png"/><Relationship Id="rId5" Type="http://schemas.openxmlformats.org/officeDocument/2006/relationships/image" Target="../media/image88.svg"/><Relationship Id="rId4" Type="http://schemas.openxmlformats.org/officeDocument/2006/relationships/image" Target="../media/image87.png"/><Relationship Id="rId9" Type="http://schemas.openxmlformats.org/officeDocument/2006/relationships/image" Target="../media/image82.svg"/></Relationships>
</file>

<file path=ppt/slides/_rels/slide3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18" Type="http://schemas.openxmlformats.org/officeDocument/2006/relationships/image" Target="../media/image93.png"/><Relationship Id="rId3" Type="http://schemas.openxmlformats.org/officeDocument/2006/relationships/image" Target="../media/image54.svg"/><Relationship Id="rId7" Type="http://schemas.openxmlformats.org/officeDocument/2006/relationships/image" Target="../media/image38.svg"/><Relationship Id="rId12" Type="http://schemas.openxmlformats.org/officeDocument/2006/relationships/image" Target="../media/image45.png"/><Relationship Id="rId17" Type="http://schemas.openxmlformats.org/officeDocument/2006/relationships/image" Target="../media/image92.svg"/><Relationship Id="rId2" Type="http://schemas.openxmlformats.org/officeDocument/2006/relationships/image" Target="../media/image53.png"/><Relationship Id="rId16" Type="http://schemas.openxmlformats.org/officeDocument/2006/relationships/image" Target="../media/image91.png"/><Relationship Id="rId1" Type="http://schemas.openxmlformats.org/officeDocument/2006/relationships/slideLayout" Target="../slideLayouts/slideLayout13.xml"/><Relationship Id="rId6" Type="http://schemas.openxmlformats.org/officeDocument/2006/relationships/image" Target="../media/image37.png"/><Relationship Id="rId11" Type="http://schemas.openxmlformats.org/officeDocument/2006/relationships/image" Target="../media/image44.svg"/><Relationship Id="rId5" Type="http://schemas.openxmlformats.org/officeDocument/2006/relationships/image" Target="../media/image40.svg"/><Relationship Id="rId15" Type="http://schemas.openxmlformats.org/officeDocument/2006/relationships/image" Target="../media/image50.svg"/><Relationship Id="rId10" Type="http://schemas.openxmlformats.org/officeDocument/2006/relationships/image" Target="../media/image43.png"/><Relationship Id="rId19" Type="http://schemas.openxmlformats.org/officeDocument/2006/relationships/image" Target="../media/image94.svg"/><Relationship Id="rId4" Type="http://schemas.openxmlformats.org/officeDocument/2006/relationships/image" Target="../media/image39.png"/><Relationship Id="rId9" Type="http://schemas.openxmlformats.org/officeDocument/2006/relationships/image" Target="../media/image42.svg"/><Relationship Id="rId14"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4.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owerpoint.sage-fox.com/" TargetMode="Externa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54.svg"/><Relationship Id="rId3" Type="http://schemas.openxmlformats.org/officeDocument/2006/relationships/image" Target="../media/image26.svg"/><Relationship Id="rId7" Type="http://schemas.openxmlformats.org/officeDocument/2006/relationships/image" Target="../media/image28.svg"/><Relationship Id="rId12" Type="http://schemas.openxmlformats.org/officeDocument/2006/relationships/image" Target="../media/image53.pn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50.svg"/><Relationship Id="rId5" Type="http://schemas.openxmlformats.org/officeDocument/2006/relationships/image" Target="../media/image32.svg"/><Relationship Id="rId10" Type="http://schemas.openxmlformats.org/officeDocument/2006/relationships/image" Target="../media/image49.png"/><Relationship Id="rId4" Type="http://schemas.openxmlformats.org/officeDocument/2006/relationships/image" Target="../media/image31.png"/><Relationship Id="rId9" Type="http://schemas.openxmlformats.org/officeDocument/2006/relationships/image" Target="../media/image30.sv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image" Target="../media/image30.svg"/><Relationship Id="rId4" Type="http://schemas.openxmlformats.org/officeDocument/2006/relationships/image" Target="../media/image29.png"/></Relationships>
</file>

<file path=ppt/slides/_rels/slide6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96.svg"/><Relationship Id="rId7" Type="http://schemas.openxmlformats.org/officeDocument/2006/relationships/image" Target="../media/image98.sv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97.svg"/><Relationship Id="rId4" Type="http://schemas.openxmlformats.org/officeDocument/2006/relationships/image" Target="../media/image31.png"/><Relationship Id="rId9" Type="http://schemas.openxmlformats.org/officeDocument/2006/relationships/image" Target="../media/image99.svg"/></Relationships>
</file>

<file path=ppt/slides/_rels/slide6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3.xml"/><Relationship Id="rId5" Type="http://schemas.openxmlformats.org/officeDocument/2006/relationships/chart" Target="../charts/chart8.xml"/><Relationship Id="rId4" Type="http://schemas.openxmlformats.org/officeDocument/2006/relationships/chart" Target="../charts/chart7.xml"/></Relationships>
</file>

<file path=ppt/slides/_rels/slide6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5.png"/><Relationship Id="rId7" Type="http://schemas.openxmlformats.org/officeDocument/2006/relationships/image" Target="../media/image31.png"/><Relationship Id="rId2" Type="http://schemas.openxmlformats.org/officeDocument/2006/relationships/chart" Target="../charts/chart9.xml"/><Relationship Id="rId1" Type="http://schemas.openxmlformats.org/officeDocument/2006/relationships/slideLayout" Target="../slideLayouts/slideLayout17.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chart" Target="../charts/chart11.xml"/><Relationship Id="rId4" Type="http://schemas.openxmlformats.org/officeDocument/2006/relationships/image" Target="../media/image26.svg"/><Relationship Id="rId9" Type="http://schemas.openxmlformats.org/officeDocument/2006/relationships/chart" Target="../charts/char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svg"/><Relationship Id="rId2" Type="http://schemas.openxmlformats.org/officeDocument/2006/relationships/image" Target="../media/image100.png"/><Relationship Id="rId1" Type="http://schemas.openxmlformats.org/officeDocument/2006/relationships/slideLayout" Target="../slideLayouts/slideLayout20.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67.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chart" Target="../charts/chart17.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101.svg"/></Relationships>
</file>

<file path=ppt/slides/_rels/slide68.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chart" Target="../charts/chart20.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image" Target="../media/image101.svg"/></Relationships>
</file>

<file path=ppt/slides/_rels/slide69.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chart" Target="../charts/chart23.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image" Target="../media/image101.sv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102.jp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104.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105.jp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07.pn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108.png"/></Relationships>
</file>

<file path=ppt/slides/_rels/slide7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109.jp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111.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13.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115.jpg"/><Relationship Id="rId1" Type="http://schemas.openxmlformats.org/officeDocument/2006/relationships/slideLayout" Target="../slideLayouts/slideLayout13.xml"/><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113.jpg"/><Relationship Id="rId13" Type="http://schemas.openxmlformats.org/officeDocument/2006/relationships/image" Target="../media/image55.png"/><Relationship Id="rId3" Type="http://schemas.openxmlformats.org/officeDocument/2006/relationships/image" Target="../media/image25.png"/><Relationship Id="rId7" Type="http://schemas.openxmlformats.org/officeDocument/2006/relationships/image" Target="../media/image23.jpg"/><Relationship Id="rId12" Type="http://schemas.openxmlformats.org/officeDocument/2006/relationships/image" Target="../media/image28.svg"/><Relationship Id="rId2" Type="http://schemas.openxmlformats.org/officeDocument/2006/relationships/image" Target="../media/image24.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1.jpg"/><Relationship Id="rId11" Type="http://schemas.openxmlformats.org/officeDocument/2006/relationships/image" Target="../media/image27.png"/><Relationship Id="rId5" Type="http://schemas.openxmlformats.org/officeDocument/2006/relationships/image" Target="../media/image119.jpg"/><Relationship Id="rId15" Type="http://schemas.openxmlformats.org/officeDocument/2006/relationships/image" Target="../media/image29.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56.svg"/></Relationships>
</file>

<file path=ppt/slides/_rels/slide83.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image" Target="../media/image24.jpg"/><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113.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2.jpg"/><Relationship Id="rId7" Type="http://schemas.openxmlformats.org/officeDocument/2006/relationships/image" Target="../media/image123.jpg"/><Relationship Id="rId2" Type="http://schemas.openxmlformats.org/officeDocument/2006/relationships/image" Target="../media/image12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113.jpg"/><Relationship Id="rId4" Type="http://schemas.openxmlformats.org/officeDocument/2006/relationships/image" Target="../media/image21.jpg"/><Relationship Id="rId9" Type="http://schemas.openxmlformats.org/officeDocument/2006/relationships/image" Target="../media/image119.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115.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118.jpg"/><Relationship Id="rId1" Type="http://schemas.openxmlformats.org/officeDocument/2006/relationships/slideLayout" Target="../slideLayouts/slideLayout1.xml"/><Relationship Id="rId4" Type="http://schemas.openxmlformats.org/officeDocument/2006/relationships/image" Target="../media/image124.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9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25.png"/><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26.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3077723" y="2098898"/>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2"/>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20, 2020</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2"/>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2"/>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17" name="Picture 1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2"/>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5"/>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2"/>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2"/>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2"/>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2"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3"/>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4"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5"/>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2"/>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2"/>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2"/>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2"/>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2"/>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2"/>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2"/>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2"/>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2"/>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3"/>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4"/>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5"/>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2"/>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5"/>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2"/>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3"/>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4"/>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5"/>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6"/>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2"/>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3"/>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4"/>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5"/>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6"/>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7"/>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8"/>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9"/>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2"/>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2"/>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1801</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511</cp:revision>
  <dcterms:created xsi:type="dcterms:W3CDTF">2016-09-28T22:08:47Z</dcterms:created>
  <dcterms:modified xsi:type="dcterms:W3CDTF">2019-09-12T16:51:32Z</dcterms:modified>
</cp:coreProperties>
</file>