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78" y="4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jpg"/><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6.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2"/>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2"/>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2"/>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2"/>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2"/>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3"/>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4">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5">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6">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7">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2"/>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3"/>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4"/>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5"/>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2">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2"/>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2"/>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2019-05-15T15:35:23Z</dcterms:modified>
</cp:coreProperties>
</file>