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powerpoint.sage-fox.com/"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7.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4.jpg"/><Relationship Id="rId1" Type="http://schemas.openxmlformats.org/officeDocument/2006/relationships/slideLayout" Target="../slideLayouts/slideLayout15.xml"/><Relationship Id="rId6" Type="http://schemas.openxmlformats.org/officeDocument/2006/relationships/image" Target="../media/image27.jpg"/><Relationship Id="rId5" Type="http://schemas.openxmlformats.org/officeDocument/2006/relationships/image" Target="../media/image14.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9.xml"/><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hyperlink" Target="http://powerpoint.sage-fox.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7.jpg"/><Relationship Id="rId1" Type="http://schemas.openxmlformats.org/officeDocument/2006/relationships/slideLayout" Target="../slideLayouts/slideLayout1.xml"/><Relationship Id="rId5" Type="http://schemas.openxmlformats.org/officeDocument/2006/relationships/image" Target="../media/image49.jpg"/><Relationship Id="rId4" Type="http://schemas.openxmlformats.org/officeDocument/2006/relationships/image" Target="../media/image48.jpg"/></Relationships>
</file>

<file path=ppt/slides/_rels/slide35.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0.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0.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2"/>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2"/>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2">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2"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2"/>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6"/>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2">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2">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354</cp:revision>
  <dcterms:created xsi:type="dcterms:W3CDTF">2016-09-28T22:08:47Z</dcterms:created>
  <dcterms:modified xsi:type="dcterms:W3CDTF">2017-10-21T17:42:13Z</dcterms:modified>
</cp:coreProperties>
</file>