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4" r:id="rId3"/>
    <p:sldId id="435" r:id="rId4"/>
    <p:sldId id="436" r:id="rId5"/>
    <p:sldId id="437" r:id="rId6"/>
    <p:sldId id="438" r:id="rId7"/>
    <p:sldId id="439" r:id="rId8"/>
    <p:sldId id="440" r:id="rId9"/>
    <p:sldId id="446"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02" y="426"/>
      </p:cViewPr>
      <p:guideLst/>
    </p:cSldViewPr>
  </p:slideViewPr>
  <p:notesTextViewPr>
    <p:cViewPr>
      <p:scale>
        <a:sx n="1" d="1"/>
        <a:sy n="1" d="1"/>
      </p:scale>
      <p:origin x="0" y="0"/>
    </p:cViewPr>
  </p:notesTextViewPr>
  <p:sorterViewPr>
    <p:cViewPr varScale="1">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16.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2.jpg"/><Relationship Id="rId1" Type="http://schemas.openxmlformats.org/officeDocument/2006/relationships/slideLayout" Target="../slideLayouts/slideLayout18.xml"/><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1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hyperlink" Target="http://powerpoint.sage-fox.c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0.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1.xml"/><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2" Type="http://schemas.openxmlformats.org/officeDocument/2006/relationships/hyperlink" Target="http://slides.sage-fox.com/" TargetMode="Externa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055171" y="196864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2"/>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3"/>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2">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2"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2"/>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2"/>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2"/>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2"/>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2"/>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3">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2"/>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20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5785</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344</cp:revision>
  <dcterms:created xsi:type="dcterms:W3CDTF">2016-09-28T22:08:47Z</dcterms:created>
  <dcterms:modified xsi:type="dcterms:W3CDTF">2017-02-10T23:18:37Z</dcterms:modified>
</cp:coreProperties>
</file>