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90" y="384"/>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5.xm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hyperlink" Target="http://powerpoint.sage-fox.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2"/>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01, 2018</a:t>
                  </a:r>
                </a:p>
              </p:txBody>
            </p:sp>
          </p:grpSp>
          <p:sp>
            <p:nvSpPr>
              <p:cNvPr id="59" name="Oval 58"/>
              <p:cNvSpPr>
                <a:spLocks noChangeAspect="1"/>
              </p:cNvSpPr>
              <p:nvPr/>
            </p:nvSpPr>
            <p:spPr>
              <a:xfrm>
                <a:off x="8926858" y="5968686"/>
                <a:ext cx="640080" cy="640080"/>
              </a:xfrm>
              <a:prstGeom prst="ellipse">
                <a:avLst/>
              </a:prstGeom>
              <a:blipFill>
                <a:blip r:embed="rId3"/>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3"/>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2"/>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2"/>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2">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3">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4">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5">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2"/>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2"/>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2"/>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340</cp:revision>
  <dcterms:created xsi:type="dcterms:W3CDTF">2016-09-28T22:08:47Z</dcterms:created>
  <dcterms:modified xsi:type="dcterms:W3CDTF">2017-01-05T00:28:07Z</dcterms:modified>
</cp:coreProperties>
</file>