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90" y="3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2"/>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3"/>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2"/>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2"/>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2"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3"/>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4"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5"/>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2016-12-10T21:39:28Z</dcterms:modified>
</cp:coreProperties>
</file>