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37" r:id="rId3"/>
    <p:sldId id="1538" r:id="rId4"/>
    <p:sldId id="1533" r:id="rId5"/>
    <p:sldId id="1289" r:id="rId6"/>
    <p:sldId id="1519" r:id="rId7"/>
    <p:sldId id="1435" r:id="rId8"/>
    <p:sldId id="1512" r:id="rId9"/>
    <p:sldId id="1529" r:id="rId10"/>
    <p:sldId id="1458" r:id="rId11"/>
    <p:sldId id="1554" r:id="rId12"/>
    <p:sldId id="1532" r:id="rId13"/>
    <p:sldId id="1727" r:id="rId14"/>
    <p:sldId id="1447" r:id="rId15"/>
    <p:sldId id="1191" r:id="rId16"/>
    <p:sldId id="1171" r:id="rId17"/>
    <p:sldId id="1176" r:id="rId18"/>
    <p:sldId id="1290" r:id="rId19"/>
    <p:sldId id="1733" r:id="rId20"/>
    <p:sldId id="1732" r:id="rId21"/>
    <p:sldId id="1729" r:id="rId22"/>
    <p:sldId id="1728" r:id="rId23"/>
    <p:sldId id="1305"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6" d="100"/>
          <a:sy n="86" d="100"/>
        </p:scale>
        <p:origin x="114" y="48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9" Type="http://schemas.openxmlformats.org/officeDocument/2006/relationships/diagramQuickStyle" Target="../diagrams/quickStyle8.xml"/><Relationship Id="rId3" Type="http://schemas.openxmlformats.org/officeDocument/2006/relationships/diagramLayout" Target="../diagrams/layout1.xml"/><Relationship Id="rId21" Type="http://schemas.microsoft.com/office/2007/relationships/diagramDrawing" Target="../diagrams/drawing4.xml"/><Relationship Id="rId34" Type="http://schemas.openxmlformats.org/officeDocument/2006/relationships/diagramQuickStyle" Target="../diagrams/quickStyle7.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33" Type="http://schemas.openxmlformats.org/officeDocument/2006/relationships/diagramLayout" Target="../diagrams/layout7.xml"/><Relationship Id="rId38" Type="http://schemas.openxmlformats.org/officeDocument/2006/relationships/diagramLayout" Target="../diagrams/layout8.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29" Type="http://schemas.openxmlformats.org/officeDocument/2006/relationships/diagramQuickStyle" Target="../diagrams/quickStyle6.xml"/><Relationship Id="rId41" Type="http://schemas.microsoft.com/office/2007/relationships/diagramDrawing" Target="../diagrams/drawing8.xml"/><Relationship Id="rId1" Type="http://schemas.openxmlformats.org/officeDocument/2006/relationships/slideLayout" Target="../slideLayouts/slideLayout14.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32" Type="http://schemas.openxmlformats.org/officeDocument/2006/relationships/diagramData" Target="../diagrams/data7.xml"/><Relationship Id="rId37" Type="http://schemas.openxmlformats.org/officeDocument/2006/relationships/diagramData" Target="../diagrams/data8.xml"/><Relationship Id="rId40" Type="http://schemas.openxmlformats.org/officeDocument/2006/relationships/diagramColors" Target="../diagrams/colors8.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28" Type="http://schemas.openxmlformats.org/officeDocument/2006/relationships/diagramLayout" Target="../diagrams/layout6.xml"/><Relationship Id="rId36" Type="http://schemas.microsoft.com/office/2007/relationships/diagramDrawing" Target="../diagrams/drawing7.xml"/><Relationship Id="rId10" Type="http://schemas.openxmlformats.org/officeDocument/2006/relationships/diagramColors" Target="../diagrams/colors2.xml"/><Relationship Id="rId19" Type="http://schemas.openxmlformats.org/officeDocument/2006/relationships/diagramQuickStyle" Target="../diagrams/quickStyle4.xml"/><Relationship Id="rId31" Type="http://schemas.microsoft.com/office/2007/relationships/diagramDrawing" Target="../diagrams/drawing6.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 Id="rId27" Type="http://schemas.openxmlformats.org/officeDocument/2006/relationships/diagramData" Target="../diagrams/data6.xml"/><Relationship Id="rId30" Type="http://schemas.openxmlformats.org/officeDocument/2006/relationships/diagramColors" Target="../diagrams/colors6.xml"/><Relationship Id="rId35" Type="http://schemas.openxmlformats.org/officeDocument/2006/relationships/diagramColors" Target="../diagrams/colors7.xml"/></Relationships>
</file>

<file path=ppt/slides/_rels/slide13.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21.svg"/><Relationship Id="rId3" Type="http://schemas.openxmlformats.org/officeDocument/2006/relationships/image" Target="../media/image23.svg"/><Relationship Id="rId7" Type="http://schemas.openxmlformats.org/officeDocument/2006/relationships/image" Target="../media/image31.svg"/><Relationship Id="rId12"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14.xml"/><Relationship Id="rId6" Type="http://schemas.openxmlformats.org/officeDocument/2006/relationships/image" Target="../media/image30.png"/><Relationship Id="rId11" Type="http://schemas.openxmlformats.org/officeDocument/2006/relationships/image" Target="../media/image27.svg"/><Relationship Id="rId5" Type="http://schemas.openxmlformats.org/officeDocument/2006/relationships/image" Target="../media/image25.svg"/><Relationship Id="rId10" Type="http://schemas.openxmlformats.org/officeDocument/2006/relationships/image" Target="../media/image26.png"/><Relationship Id="rId4" Type="http://schemas.openxmlformats.org/officeDocument/2006/relationships/image" Target="../media/image24.png"/><Relationship Id="rId9" Type="http://schemas.openxmlformats.org/officeDocument/2006/relationships/image" Target="../media/image29.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47.png"/><Relationship Id="rId1" Type="http://schemas.openxmlformats.org/officeDocument/2006/relationships/slideLayout" Target="../slideLayouts/slideLayout14.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4.xml"/><Relationship Id="rId5" Type="http://schemas.openxmlformats.org/officeDocument/2006/relationships/image" Target="../media/image27.sv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8.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Layout" Target="../slideLayouts/slideLayout14.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19" Type="http://schemas.openxmlformats.org/officeDocument/2006/relationships/image" Target="../media/image19.sv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4.xml"/><Relationship Id="rId5" Type="http://schemas.openxmlformats.org/officeDocument/2006/relationships/image" Target="../media/image27.sv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14.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14.xml"/><Relationship Id="rId5" Type="http://schemas.openxmlformats.org/officeDocument/2006/relationships/image" Target="../media/image59.svg"/><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31.sv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14.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14.xml"/><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72.png"/><Relationship Id="rId4" Type="http://schemas.openxmlformats.org/officeDocument/2006/relationships/hyperlink" Target="http://powerpoint.sage-fox.com/"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73.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6.jpg"/><Relationship Id="rId1" Type="http://schemas.openxmlformats.org/officeDocument/2006/relationships/slideLayout" Target="../slideLayouts/slideLayout1.xml"/><Relationship Id="rId4" Type="http://schemas.openxmlformats.org/officeDocument/2006/relationships/image" Target="../media/image71.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4.xml"/><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3.svg"/><Relationship Id="rId3" Type="http://schemas.openxmlformats.org/officeDocument/2006/relationships/image" Target="../media/image23.svg"/><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14.xml"/><Relationship Id="rId6" Type="http://schemas.openxmlformats.org/officeDocument/2006/relationships/image" Target="../media/image26.png"/><Relationship Id="rId11" Type="http://schemas.openxmlformats.org/officeDocument/2006/relationships/image" Target="../media/image21.svg"/><Relationship Id="rId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image" Target="../media/image24.png"/><Relationship Id="rId9" Type="http://schemas.openxmlformats.org/officeDocument/2006/relationships/image" Target="../media/image31.sv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14.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685969" y="63027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1051730" y="79582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2"/>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19, 2019</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2"/>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7" r:lo="rId38" r:qs="rId39" r:cs="rId40"/>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2"/>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2"/>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2"/>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2"/>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2"/>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3"/>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2"/>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1961</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507</cp:revision>
  <dcterms:created xsi:type="dcterms:W3CDTF">2016-09-28T22:08:47Z</dcterms:created>
  <dcterms:modified xsi:type="dcterms:W3CDTF">2019-02-24T21:21:11Z</dcterms:modified>
</cp:coreProperties>
</file>