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0.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1.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15.xml"/><Relationship Id="rId6" Type="http://schemas.openxmlformats.org/officeDocument/2006/relationships/image" Target="../media/image42.jpg"/><Relationship Id="rId5" Type="http://schemas.openxmlformats.org/officeDocument/2006/relationships/image" Target="../media/image38.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6.png"/><Relationship Id="rId4" Type="http://schemas.openxmlformats.org/officeDocument/2006/relationships/hyperlink" Target="http://powerpoint.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1.xml"/><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9.xml"/><Relationship Id="rId5" Type="http://schemas.openxmlformats.org/officeDocument/2006/relationships/image" Target="../media/image6.jp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781529" y="2294068"/>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2"/>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3"/>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2"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3"/>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4"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5"/>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2"/>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2"/>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2">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2"/>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2"/>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2">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2"/>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2"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3"/>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4"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5"/>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2"/>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3"/>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4"/>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1717</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386</cp:revision>
  <dcterms:created xsi:type="dcterms:W3CDTF">2016-09-28T22:08:47Z</dcterms:created>
  <dcterms:modified xsi:type="dcterms:W3CDTF">2019-01-11T17:13:44Z</dcterms:modified>
</cp:coreProperties>
</file>