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hyperlink" Target="http://powerpoint.sage-fox.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2"/>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3"/>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5"/>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2"/>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3"/>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4"/>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5"/>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2"/>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2"/>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2"/>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2"/>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2018-12-12T00:21:35Z</dcterms:modified>
</cp:coreProperties>
</file>