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4.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6.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0.jpg"/><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3.jp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hyperlink" Target="http://powerpoint.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14.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2"/>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2"/>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2"/>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4"/>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2"/>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2"/>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2">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2"/>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2"/>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2"/>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2"/>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2018-11-22T20:46:48Z</dcterms:modified>
</cp:coreProperties>
</file>