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0.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7.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6.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powerpoint.sage-fox.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2"/>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2"/>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2">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2">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2"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6"/>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2018-02-16T18:26:45Z</dcterms:modified>
</cp:coreProperties>
</file>