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 Id="rId5" Type="http://schemas.openxmlformats.org/officeDocument/2006/relationships/image" Target="../media/image2.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powerpoint.sage-fox.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2"/>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2"/>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3"/>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4"/>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5"/>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6"/>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7"/>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2"/>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3"/>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4"/>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5"/>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2"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4"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2">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2"/>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2"/>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2">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2"/>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2017-12-26T23:31:21Z</dcterms:modified>
</cp:coreProperties>
</file>