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2"/>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2"/>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3"/>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3"/>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7"/>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2">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2"/>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2"/>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2"/>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2"/>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2017-11-12T23:27:56Z</dcterms:modified>
</cp:coreProperties>
</file>