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7.jpg"/></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2"/>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2"/>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2"/>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2"/>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2"/>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2">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2"/>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4"/>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2"/>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2"/>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2019-05-15T14:42:11Z</dcterms:modified>
</cp:coreProperties>
</file>