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9" r:id="rId7"/>
    <p:sldId id="291" r:id="rId8"/>
    <p:sldId id="290" r:id="rId9"/>
    <p:sldId id="295" r:id="rId10"/>
    <p:sldId id="301" r:id="rId11"/>
    <p:sldId id="292" r:id="rId12"/>
    <p:sldId id="297" r:id="rId13"/>
    <p:sldId id="298"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hyperlink" Target="http://slides.sage-fox.com/" TargetMode="External"/><Relationship Id="rId2" Type="http://schemas.openxmlformats.org/officeDocument/2006/relationships/image" Target="../media/image4.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5"/>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2"/>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258</cp:revision>
  <dcterms:created xsi:type="dcterms:W3CDTF">2016-09-28T22:08:47Z</dcterms:created>
  <dcterms:modified xsi:type="dcterms:W3CDTF">2016-10-23T23:15:44Z</dcterms:modified>
</cp:coreProperties>
</file>