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des.sage-fox.com/" TargetMode="External"/><Relationship Id="rId1" Type="http://schemas.openxmlformats.org/officeDocument/2006/relationships/slideLayout" Target="../slideLayouts/slideLayout20.xml"/><Relationship Id="rId5" Type="http://schemas.openxmlformats.org/officeDocument/2006/relationships/image" Target="../media/image3.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hyperlink" Target="http://slides.sage-fox.com/"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des.sage-fox.com/"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2"/>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4"/>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6"/>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7"/>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8"/>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9"/>
          <a:stretch>
            <a:fillRect/>
          </a:stretch>
        </p:blipFill>
        <p:spPr>
          <a:xfrm>
            <a:off x="3626661" y="3761297"/>
            <a:ext cx="341406" cy="402371"/>
          </a:xfrm>
          <a:prstGeom prst="rect">
            <a:avLst/>
          </a:prstGeom>
        </p:spPr>
      </p:pic>
      <p:pic>
        <p:nvPicPr>
          <p:cNvPr id="27" name="Picture 26">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2"/>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2"/>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263</cp:revision>
  <dcterms:created xsi:type="dcterms:W3CDTF">2016-09-28T22:08:47Z</dcterms:created>
  <dcterms:modified xsi:type="dcterms:W3CDTF">2016-12-01T17:51:46Z</dcterms:modified>
</cp:coreProperties>
</file>