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5.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7.jpg"/><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2"/>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2">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2">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2"/>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2">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2"/>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3"/>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4">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5">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6">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7">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2018-04-18T16:34:24Z</dcterms:modified>
</cp:coreProperties>
</file>