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146" r:id="rId3"/>
    <p:sldId id="1538" r:id="rId4"/>
    <p:sldId id="1149" r:id="rId5"/>
    <p:sldId id="266" r:id="rId6"/>
    <p:sldId id="1717" r:id="rId7"/>
    <p:sldId id="1846" r:id="rId8"/>
    <p:sldId id="1847" r:id="rId9"/>
    <p:sldId id="1706" r:id="rId10"/>
    <p:sldId id="1845"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8" d="100"/>
          <a:sy n="88" d="100"/>
        </p:scale>
        <p:origin x="114" y="5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18.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6.xml"/><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6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chart" Target="../charts/chart11.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23.svg"/></Relationships>
</file>

<file path=ppt/slides/_rels/slide6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30.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5.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7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7.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0.jpg"/></Relationships>
</file>

<file path=ppt/slides/_rels/slide7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7.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8.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44.jpg"/><Relationship Id="rId4" Type="http://schemas.openxmlformats.org/officeDocument/2006/relationships/image" Target="../media/image4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hart" Target="../charts/chart12.xml"/><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8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7.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8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2"/>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2"/>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2"/>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2"/>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5"/>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5"/>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2"/>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2"/>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3"/>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3"/>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4"/>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2"/>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2"/>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5"/>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2"/>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400</cp:revision>
  <dcterms:created xsi:type="dcterms:W3CDTF">2016-09-28T22:08:47Z</dcterms:created>
  <dcterms:modified xsi:type="dcterms:W3CDTF">2019-09-12T16:58:08Z</dcterms:modified>
</cp:coreProperties>
</file>